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8" r:id="rId3"/>
    <p:sldId id="296" r:id="rId4"/>
    <p:sldId id="281" r:id="rId5"/>
    <p:sldId id="283" r:id="rId6"/>
    <p:sldId id="282" r:id="rId7"/>
    <p:sldId id="305" r:id="rId8"/>
    <p:sldId id="284" r:id="rId9"/>
    <p:sldId id="287" r:id="rId10"/>
    <p:sldId id="308" r:id="rId11"/>
    <p:sldId id="309" r:id="rId12"/>
    <p:sldId id="289" r:id="rId13"/>
    <p:sldId id="307" r:id="rId14"/>
    <p:sldId id="306" r:id="rId15"/>
    <p:sldId id="294" r:id="rId16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>
        <p:scale>
          <a:sx n="71" d="100"/>
          <a:sy n="71" d="100"/>
        </p:scale>
        <p:origin x="-10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C525D90-A7C4-49CD-8F16-2C59228EE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B718537-8B5F-40F7-8897-F67C1400075E}" type="datetime1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A805111-6F3B-44D3-8795-A66AA680D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3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50846F-C438-412F-B4A8-FD688D442F42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1C73EA1-9A1F-49B2-B619-EEF10C082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FEB3F-8AC5-43B9-8116-F931A2F5B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6CE66-3998-46F6-B791-A1B88DC13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74AAE-523B-45E6-9BF8-5B9F50EBD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FC7AE-4FC0-4C92-AC71-518104D18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A4B28-2588-467F-A80D-13FF36BB3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D3D700-A749-47CF-B1B9-DC84524A3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D0C9F7-1276-4644-A64E-6847DC836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58DB4-C541-4906-9DB7-8F5235E46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C5D0A-71C8-40D1-90FE-34D4A4E6F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3204-DCA6-4407-A202-C55B562EB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3FE2B5F-0EBB-4ED1-BBEF-441E0BE79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84" r:id="rId2"/>
    <p:sldLayoutId id="2147483885" r:id="rId3"/>
    <p:sldLayoutId id="2147483886" r:id="rId4"/>
    <p:sldLayoutId id="2147483894" r:id="rId5"/>
    <p:sldLayoutId id="2147483895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pitchFamily="34" charset="-128"/>
          <a:cs typeface="ＭＳ Ｐゴシック" pitchFamily="3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pitchFamily="34" charset="-128"/>
          <a:cs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pitchFamily="34" charset="-128"/>
          <a:cs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pitchFamily="34" charset="-128"/>
          <a:cs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pitchFamily="34" charset="-128"/>
          <a:cs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ＭＳ Ｐゴシック" pitchFamily="34" charset="-128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ＭＳ Ｐゴシック" charset="-128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ＭＳ Ｐゴシック" charset="-128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lperkovic@cs.depaul.edu" TargetMode="External"/><Relationship Id="rId2" Type="http://schemas.openxmlformats.org/officeDocument/2006/relationships/hyperlink" Target="mailto:asettle@cdm.depaul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pthink.cs.depaul.edu/FinalFramework.pdf" TargetMode="External"/><Relationship Id="rId4" Type="http://schemas.openxmlformats.org/officeDocument/2006/relationships/hyperlink" Target="http://compthink.cs.depaul.ed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066800"/>
            <a:ext cx="8458200" cy="1470025"/>
          </a:xfrm>
        </p:spPr>
        <p:txBody>
          <a:bodyPr/>
          <a:lstStyle/>
          <a:p>
            <a:pPr eaLnBrk="1" hangingPunct="1"/>
            <a:r>
              <a:rPr lang="en-US" sz="3200" smtClean="0"/>
              <a:t>A Framework for Computational Thinking across the Curriculum</a:t>
            </a:r>
            <a:endParaRPr lang="en-US" sz="28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28600" y="4038600"/>
            <a:ext cx="7086600" cy="2667000"/>
          </a:xfrm>
        </p:spPr>
        <p:txBody>
          <a:bodyPr/>
          <a:lstStyle/>
          <a:p>
            <a:pPr marL="63500" eaLnBrk="1" hangingPunct="1">
              <a:lnSpc>
                <a:spcPct val="80000"/>
              </a:lnSpc>
            </a:pPr>
            <a:r>
              <a:rPr lang="en-US" sz="2000" smtClean="0"/>
              <a:t>Amber Settle</a:t>
            </a:r>
          </a:p>
          <a:p>
            <a:pPr marL="63500" eaLnBrk="1" hangingPunct="1">
              <a:lnSpc>
                <a:spcPct val="80000"/>
              </a:lnSpc>
            </a:pPr>
            <a:r>
              <a:rPr lang="en-US" sz="1800" smtClean="0"/>
              <a:t>School of Computing, DePaul University</a:t>
            </a:r>
          </a:p>
          <a:p>
            <a:pPr marL="63500" eaLnBrk="1" hangingPunct="1">
              <a:lnSpc>
                <a:spcPct val="80000"/>
              </a:lnSpc>
            </a:pPr>
            <a:r>
              <a:rPr lang="en-US" sz="1800" smtClean="0"/>
              <a:t>Co-authors: Ljubomir Perković, Sungsoon Hwang, and Josh Jones</a:t>
            </a:r>
          </a:p>
          <a:p>
            <a:pPr marL="63500" eaLnBrk="1" hangingPunct="1">
              <a:lnSpc>
                <a:spcPct val="80000"/>
              </a:lnSpc>
            </a:pPr>
            <a:endParaRPr lang="en-US" sz="2000" smtClean="0"/>
          </a:p>
          <a:p>
            <a:pPr marL="63500" eaLnBrk="1" hangingPunct="1">
              <a:lnSpc>
                <a:spcPct val="80000"/>
              </a:lnSpc>
            </a:pPr>
            <a:r>
              <a:rPr lang="en-US" sz="1800" smtClean="0"/>
              <a:t>The 15</a:t>
            </a:r>
            <a:r>
              <a:rPr lang="en-US" sz="1800" baseline="30000" smtClean="0"/>
              <a:t>th</a:t>
            </a:r>
            <a:r>
              <a:rPr lang="en-US" sz="1800" smtClean="0"/>
              <a:t> Annual Conference on Innovation and Technology in Computer Science Education (ITiCSE 2010)</a:t>
            </a:r>
          </a:p>
          <a:p>
            <a:pPr marL="63500" eaLnBrk="1" hangingPunct="1">
              <a:lnSpc>
                <a:spcPct val="80000"/>
              </a:lnSpc>
            </a:pPr>
            <a:r>
              <a:rPr lang="en-US" sz="2000" smtClean="0"/>
              <a:t>June 29, 2010</a:t>
            </a:r>
          </a:p>
          <a:p>
            <a:pPr marL="63500" eaLnBrk="1" hangingPunct="1">
              <a:lnSpc>
                <a:spcPct val="80000"/>
              </a:lnSpc>
            </a:pPr>
            <a:endParaRPr lang="en-US" sz="2000" smtClean="0"/>
          </a:p>
          <a:p>
            <a:pPr marL="63500" eaLnBrk="1" hangingPunct="1">
              <a:lnSpc>
                <a:spcPct val="80000"/>
              </a:lnSpc>
            </a:pPr>
            <a:r>
              <a:rPr lang="en-US" sz="1800" smtClean="0"/>
              <a:t>Work supported by the National Science Foundation</a:t>
            </a:r>
          </a:p>
        </p:txBody>
      </p:sp>
      <p:pic>
        <p:nvPicPr>
          <p:cNvPr id="5124" name="Picture 4" descr="nsf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1425" y="5791200"/>
            <a:ext cx="86677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project courses</a:t>
            </a:r>
            <a:endParaRPr lang="en-US" dirty="0"/>
          </a:p>
        </p:txBody>
      </p:sp>
      <p:grpSp>
        <p:nvGrpSpPr>
          <p:cNvPr id="34976" name="Group 160"/>
          <p:cNvGrpSpPr>
            <a:grpSpLocks noChangeAspect="1"/>
          </p:cNvGrpSpPr>
          <p:nvPr>
            <p:custDataLst>
              <p:tags r:id="rId1"/>
            </p:custDataLst>
          </p:nvPr>
        </p:nvGrpSpPr>
        <p:grpSpPr bwMode="auto">
          <a:xfrm>
            <a:off x="457200" y="2438400"/>
            <a:ext cx="8229600" cy="4267200"/>
            <a:chOff x="910" y="1553"/>
            <a:chExt cx="46591" cy="28390"/>
          </a:xfrm>
        </p:grpSpPr>
        <p:sp>
          <p:nvSpPr>
            <p:cNvPr id="34978" name="Freeform 162"/>
            <p:cNvSpPr>
              <a:spLocks/>
            </p:cNvSpPr>
            <p:nvPr/>
          </p:nvSpPr>
          <p:spPr bwMode="auto">
            <a:xfrm>
              <a:off x="1890" y="1553"/>
              <a:ext cx="979" cy="1279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638" y="17"/>
                </a:cxn>
                <a:cxn ang="0">
                  <a:pos x="752" y="68"/>
                </a:cxn>
                <a:cxn ang="0">
                  <a:pos x="795" y="85"/>
                </a:cxn>
                <a:cxn ang="0">
                  <a:pos x="837" y="85"/>
                </a:cxn>
                <a:cxn ang="0">
                  <a:pos x="866" y="68"/>
                </a:cxn>
                <a:cxn ang="0">
                  <a:pos x="894" y="0"/>
                </a:cxn>
                <a:cxn ang="0">
                  <a:pos x="936" y="0"/>
                </a:cxn>
                <a:cxn ang="0">
                  <a:pos x="936" y="426"/>
                </a:cxn>
                <a:cxn ang="0">
                  <a:pos x="894" y="426"/>
                </a:cxn>
                <a:cxn ang="0">
                  <a:pos x="837" y="307"/>
                </a:cxn>
                <a:cxn ang="0">
                  <a:pos x="795" y="222"/>
                </a:cxn>
                <a:cxn ang="0">
                  <a:pos x="695" y="102"/>
                </a:cxn>
                <a:cxn ang="0">
                  <a:pos x="638" y="68"/>
                </a:cxn>
                <a:cxn ang="0">
                  <a:pos x="596" y="51"/>
                </a:cxn>
                <a:cxn ang="0">
                  <a:pos x="539" y="51"/>
                </a:cxn>
                <a:cxn ang="0">
                  <a:pos x="411" y="85"/>
                </a:cxn>
                <a:cxn ang="0">
                  <a:pos x="326" y="205"/>
                </a:cxn>
                <a:cxn ang="0">
                  <a:pos x="269" y="375"/>
                </a:cxn>
                <a:cxn ang="0">
                  <a:pos x="255" y="631"/>
                </a:cxn>
                <a:cxn ang="0">
                  <a:pos x="269" y="801"/>
                </a:cxn>
                <a:cxn ang="0">
                  <a:pos x="283" y="938"/>
                </a:cxn>
                <a:cxn ang="0">
                  <a:pos x="326" y="1040"/>
                </a:cxn>
                <a:cxn ang="0">
                  <a:pos x="425" y="1143"/>
                </a:cxn>
                <a:cxn ang="0">
                  <a:pos x="567" y="1194"/>
                </a:cxn>
                <a:cxn ang="0">
                  <a:pos x="610" y="1194"/>
                </a:cxn>
                <a:cxn ang="0">
                  <a:pos x="667" y="1177"/>
                </a:cxn>
                <a:cxn ang="0">
                  <a:pos x="752" y="1143"/>
                </a:cxn>
                <a:cxn ang="0">
                  <a:pos x="880" y="1040"/>
                </a:cxn>
                <a:cxn ang="0">
                  <a:pos x="922" y="972"/>
                </a:cxn>
                <a:cxn ang="0">
                  <a:pos x="979" y="1006"/>
                </a:cxn>
                <a:cxn ang="0">
                  <a:pos x="936" y="1057"/>
                </a:cxn>
                <a:cxn ang="0">
                  <a:pos x="908" y="1108"/>
                </a:cxn>
                <a:cxn ang="0">
                  <a:pos x="880" y="1125"/>
                </a:cxn>
                <a:cxn ang="0">
                  <a:pos x="851" y="1160"/>
                </a:cxn>
                <a:cxn ang="0">
                  <a:pos x="823" y="1177"/>
                </a:cxn>
                <a:cxn ang="0">
                  <a:pos x="695" y="1245"/>
                </a:cxn>
                <a:cxn ang="0">
                  <a:pos x="539" y="1279"/>
                </a:cxn>
                <a:cxn ang="0">
                  <a:pos x="369" y="1245"/>
                </a:cxn>
                <a:cxn ang="0">
                  <a:pos x="212" y="1160"/>
                </a:cxn>
                <a:cxn ang="0">
                  <a:pos x="99" y="1040"/>
                </a:cxn>
                <a:cxn ang="0">
                  <a:pos x="28" y="853"/>
                </a:cxn>
                <a:cxn ang="0">
                  <a:pos x="0" y="648"/>
                </a:cxn>
                <a:cxn ang="0">
                  <a:pos x="28" y="443"/>
                </a:cxn>
                <a:cxn ang="0">
                  <a:pos x="99" y="256"/>
                </a:cxn>
                <a:cxn ang="0">
                  <a:pos x="212" y="119"/>
                </a:cxn>
                <a:cxn ang="0">
                  <a:pos x="354" y="34"/>
                </a:cxn>
                <a:cxn ang="0">
                  <a:pos x="525" y="0"/>
                </a:cxn>
              </a:cxnLst>
              <a:rect l="0" t="0" r="r" b="b"/>
              <a:pathLst>
                <a:path w="979" h="1279">
                  <a:moveTo>
                    <a:pt x="525" y="0"/>
                  </a:moveTo>
                  <a:lnTo>
                    <a:pt x="638" y="17"/>
                  </a:lnTo>
                  <a:lnTo>
                    <a:pt x="752" y="68"/>
                  </a:lnTo>
                  <a:lnTo>
                    <a:pt x="795" y="85"/>
                  </a:lnTo>
                  <a:lnTo>
                    <a:pt x="837" y="85"/>
                  </a:lnTo>
                  <a:lnTo>
                    <a:pt x="866" y="68"/>
                  </a:lnTo>
                  <a:lnTo>
                    <a:pt x="894" y="0"/>
                  </a:lnTo>
                  <a:lnTo>
                    <a:pt x="936" y="0"/>
                  </a:lnTo>
                  <a:lnTo>
                    <a:pt x="936" y="426"/>
                  </a:lnTo>
                  <a:lnTo>
                    <a:pt x="894" y="426"/>
                  </a:lnTo>
                  <a:lnTo>
                    <a:pt x="837" y="307"/>
                  </a:lnTo>
                  <a:lnTo>
                    <a:pt x="795" y="222"/>
                  </a:lnTo>
                  <a:lnTo>
                    <a:pt x="695" y="102"/>
                  </a:lnTo>
                  <a:lnTo>
                    <a:pt x="638" y="68"/>
                  </a:lnTo>
                  <a:lnTo>
                    <a:pt x="596" y="51"/>
                  </a:lnTo>
                  <a:lnTo>
                    <a:pt x="539" y="51"/>
                  </a:lnTo>
                  <a:lnTo>
                    <a:pt x="411" y="85"/>
                  </a:lnTo>
                  <a:lnTo>
                    <a:pt x="326" y="205"/>
                  </a:lnTo>
                  <a:lnTo>
                    <a:pt x="269" y="375"/>
                  </a:lnTo>
                  <a:lnTo>
                    <a:pt x="255" y="631"/>
                  </a:lnTo>
                  <a:lnTo>
                    <a:pt x="269" y="801"/>
                  </a:lnTo>
                  <a:lnTo>
                    <a:pt x="283" y="938"/>
                  </a:lnTo>
                  <a:lnTo>
                    <a:pt x="326" y="1040"/>
                  </a:lnTo>
                  <a:lnTo>
                    <a:pt x="425" y="1143"/>
                  </a:lnTo>
                  <a:lnTo>
                    <a:pt x="567" y="1194"/>
                  </a:lnTo>
                  <a:lnTo>
                    <a:pt x="610" y="1194"/>
                  </a:lnTo>
                  <a:lnTo>
                    <a:pt x="667" y="1177"/>
                  </a:lnTo>
                  <a:lnTo>
                    <a:pt x="752" y="1143"/>
                  </a:lnTo>
                  <a:lnTo>
                    <a:pt x="880" y="1040"/>
                  </a:lnTo>
                  <a:lnTo>
                    <a:pt x="922" y="972"/>
                  </a:lnTo>
                  <a:lnTo>
                    <a:pt x="979" y="1006"/>
                  </a:lnTo>
                  <a:lnTo>
                    <a:pt x="936" y="1057"/>
                  </a:lnTo>
                  <a:lnTo>
                    <a:pt x="908" y="1108"/>
                  </a:lnTo>
                  <a:lnTo>
                    <a:pt x="880" y="1125"/>
                  </a:lnTo>
                  <a:lnTo>
                    <a:pt x="851" y="1160"/>
                  </a:lnTo>
                  <a:lnTo>
                    <a:pt x="823" y="1177"/>
                  </a:lnTo>
                  <a:lnTo>
                    <a:pt x="695" y="1245"/>
                  </a:lnTo>
                  <a:lnTo>
                    <a:pt x="539" y="1279"/>
                  </a:lnTo>
                  <a:lnTo>
                    <a:pt x="369" y="1245"/>
                  </a:lnTo>
                  <a:lnTo>
                    <a:pt x="212" y="1160"/>
                  </a:lnTo>
                  <a:lnTo>
                    <a:pt x="99" y="1040"/>
                  </a:lnTo>
                  <a:lnTo>
                    <a:pt x="28" y="853"/>
                  </a:lnTo>
                  <a:lnTo>
                    <a:pt x="0" y="648"/>
                  </a:lnTo>
                  <a:lnTo>
                    <a:pt x="28" y="443"/>
                  </a:lnTo>
                  <a:lnTo>
                    <a:pt x="99" y="256"/>
                  </a:lnTo>
                  <a:lnTo>
                    <a:pt x="212" y="119"/>
                  </a:lnTo>
                  <a:lnTo>
                    <a:pt x="354" y="34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79" name="Freeform 163"/>
            <p:cNvSpPr>
              <a:spLocks noEditPoints="1"/>
            </p:cNvSpPr>
            <p:nvPr/>
          </p:nvSpPr>
          <p:spPr bwMode="auto">
            <a:xfrm>
              <a:off x="2912" y="1945"/>
              <a:ext cx="681" cy="887"/>
            </a:xfrm>
            <a:custGeom>
              <a:avLst/>
              <a:gdLst/>
              <a:ahLst/>
              <a:cxnLst>
                <a:cxn ang="0">
                  <a:pos x="340" y="51"/>
                </a:cxn>
                <a:cxn ang="0">
                  <a:pos x="355" y="51"/>
                </a:cxn>
                <a:cxn ang="0">
                  <a:pos x="298" y="68"/>
                </a:cxn>
                <a:cxn ang="0">
                  <a:pos x="255" y="137"/>
                </a:cxn>
                <a:cxn ang="0">
                  <a:pos x="227" y="256"/>
                </a:cxn>
                <a:cxn ang="0">
                  <a:pos x="227" y="631"/>
                </a:cxn>
                <a:cxn ang="0">
                  <a:pos x="255" y="733"/>
                </a:cxn>
                <a:cxn ang="0">
                  <a:pos x="284" y="802"/>
                </a:cxn>
                <a:cxn ang="0">
                  <a:pos x="340" y="819"/>
                </a:cxn>
                <a:cxn ang="0">
                  <a:pos x="397" y="802"/>
                </a:cxn>
                <a:cxn ang="0">
                  <a:pos x="426" y="733"/>
                </a:cxn>
                <a:cxn ang="0">
                  <a:pos x="454" y="614"/>
                </a:cxn>
                <a:cxn ang="0">
                  <a:pos x="454" y="256"/>
                </a:cxn>
                <a:cxn ang="0">
                  <a:pos x="426" y="137"/>
                </a:cxn>
                <a:cxn ang="0">
                  <a:pos x="397" y="68"/>
                </a:cxn>
                <a:cxn ang="0">
                  <a:pos x="355" y="51"/>
                </a:cxn>
                <a:cxn ang="0">
                  <a:pos x="340" y="51"/>
                </a:cxn>
                <a:cxn ang="0">
                  <a:pos x="340" y="0"/>
                </a:cxn>
                <a:cxn ang="0">
                  <a:pos x="482" y="34"/>
                </a:cxn>
                <a:cxn ang="0">
                  <a:pos x="582" y="120"/>
                </a:cxn>
                <a:cxn ang="0">
                  <a:pos x="653" y="273"/>
                </a:cxn>
                <a:cxn ang="0">
                  <a:pos x="681" y="444"/>
                </a:cxn>
                <a:cxn ang="0">
                  <a:pos x="653" y="614"/>
                </a:cxn>
                <a:cxn ang="0">
                  <a:pos x="582" y="768"/>
                </a:cxn>
                <a:cxn ang="0">
                  <a:pos x="482" y="853"/>
                </a:cxn>
                <a:cxn ang="0">
                  <a:pos x="340" y="887"/>
                </a:cxn>
                <a:cxn ang="0">
                  <a:pos x="198" y="853"/>
                </a:cxn>
                <a:cxn ang="0">
                  <a:pos x="99" y="768"/>
                </a:cxn>
                <a:cxn ang="0">
                  <a:pos x="28" y="614"/>
                </a:cxn>
                <a:cxn ang="0">
                  <a:pos x="0" y="444"/>
                </a:cxn>
                <a:cxn ang="0">
                  <a:pos x="28" y="273"/>
                </a:cxn>
                <a:cxn ang="0">
                  <a:pos x="99" y="120"/>
                </a:cxn>
                <a:cxn ang="0">
                  <a:pos x="198" y="34"/>
                </a:cxn>
                <a:cxn ang="0">
                  <a:pos x="340" y="0"/>
                </a:cxn>
              </a:cxnLst>
              <a:rect l="0" t="0" r="r" b="b"/>
              <a:pathLst>
                <a:path w="681" h="887">
                  <a:moveTo>
                    <a:pt x="340" y="51"/>
                  </a:moveTo>
                  <a:lnTo>
                    <a:pt x="355" y="51"/>
                  </a:lnTo>
                  <a:lnTo>
                    <a:pt x="298" y="68"/>
                  </a:lnTo>
                  <a:lnTo>
                    <a:pt x="255" y="137"/>
                  </a:lnTo>
                  <a:lnTo>
                    <a:pt x="227" y="256"/>
                  </a:lnTo>
                  <a:lnTo>
                    <a:pt x="227" y="631"/>
                  </a:lnTo>
                  <a:lnTo>
                    <a:pt x="255" y="733"/>
                  </a:lnTo>
                  <a:lnTo>
                    <a:pt x="284" y="802"/>
                  </a:lnTo>
                  <a:lnTo>
                    <a:pt x="340" y="819"/>
                  </a:lnTo>
                  <a:lnTo>
                    <a:pt x="397" y="802"/>
                  </a:lnTo>
                  <a:lnTo>
                    <a:pt x="426" y="733"/>
                  </a:lnTo>
                  <a:lnTo>
                    <a:pt x="454" y="614"/>
                  </a:lnTo>
                  <a:lnTo>
                    <a:pt x="454" y="256"/>
                  </a:lnTo>
                  <a:lnTo>
                    <a:pt x="426" y="137"/>
                  </a:lnTo>
                  <a:lnTo>
                    <a:pt x="397" y="68"/>
                  </a:lnTo>
                  <a:lnTo>
                    <a:pt x="355" y="51"/>
                  </a:lnTo>
                  <a:lnTo>
                    <a:pt x="340" y="51"/>
                  </a:lnTo>
                  <a:close/>
                  <a:moveTo>
                    <a:pt x="340" y="0"/>
                  </a:moveTo>
                  <a:lnTo>
                    <a:pt x="482" y="34"/>
                  </a:lnTo>
                  <a:lnTo>
                    <a:pt x="582" y="120"/>
                  </a:lnTo>
                  <a:lnTo>
                    <a:pt x="653" y="273"/>
                  </a:lnTo>
                  <a:lnTo>
                    <a:pt x="681" y="444"/>
                  </a:lnTo>
                  <a:lnTo>
                    <a:pt x="653" y="614"/>
                  </a:lnTo>
                  <a:lnTo>
                    <a:pt x="582" y="768"/>
                  </a:lnTo>
                  <a:lnTo>
                    <a:pt x="482" y="853"/>
                  </a:lnTo>
                  <a:lnTo>
                    <a:pt x="340" y="887"/>
                  </a:lnTo>
                  <a:lnTo>
                    <a:pt x="198" y="853"/>
                  </a:lnTo>
                  <a:lnTo>
                    <a:pt x="99" y="768"/>
                  </a:lnTo>
                  <a:lnTo>
                    <a:pt x="28" y="614"/>
                  </a:lnTo>
                  <a:lnTo>
                    <a:pt x="0" y="444"/>
                  </a:lnTo>
                  <a:lnTo>
                    <a:pt x="28" y="273"/>
                  </a:lnTo>
                  <a:lnTo>
                    <a:pt x="99" y="120"/>
                  </a:lnTo>
                  <a:lnTo>
                    <a:pt x="198" y="34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80" name="Freeform 164"/>
            <p:cNvSpPr>
              <a:spLocks/>
            </p:cNvSpPr>
            <p:nvPr/>
          </p:nvSpPr>
          <p:spPr bwMode="auto">
            <a:xfrm>
              <a:off x="3664" y="1979"/>
              <a:ext cx="781" cy="8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4" y="0"/>
                </a:cxn>
                <a:cxn ang="0">
                  <a:pos x="284" y="665"/>
                </a:cxn>
                <a:cxn ang="0">
                  <a:pos x="312" y="734"/>
                </a:cxn>
                <a:cxn ang="0">
                  <a:pos x="341" y="751"/>
                </a:cxn>
                <a:cxn ang="0">
                  <a:pos x="398" y="751"/>
                </a:cxn>
                <a:cxn ang="0">
                  <a:pos x="426" y="734"/>
                </a:cxn>
                <a:cxn ang="0">
                  <a:pos x="454" y="699"/>
                </a:cxn>
                <a:cxn ang="0">
                  <a:pos x="497" y="665"/>
                </a:cxn>
                <a:cxn ang="0">
                  <a:pos x="497" y="103"/>
                </a:cxn>
                <a:cxn ang="0">
                  <a:pos x="469" y="69"/>
                </a:cxn>
                <a:cxn ang="0">
                  <a:pos x="440" y="52"/>
                </a:cxn>
                <a:cxn ang="0">
                  <a:pos x="398" y="52"/>
                </a:cxn>
                <a:cxn ang="0">
                  <a:pos x="398" y="0"/>
                </a:cxn>
                <a:cxn ang="0">
                  <a:pos x="696" y="0"/>
                </a:cxn>
                <a:cxn ang="0">
                  <a:pos x="696" y="682"/>
                </a:cxn>
                <a:cxn ang="0">
                  <a:pos x="710" y="717"/>
                </a:cxn>
                <a:cxn ang="0">
                  <a:pos x="738" y="751"/>
                </a:cxn>
                <a:cxn ang="0">
                  <a:pos x="781" y="751"/>
                </a:cxn>
                <a:cxn ang="0">
                  <a:pos x="781" y="785"/>
                </a:cxn>
                <a:cxn ang="0">
                  <a:pos x="681" y="802"/>
                </a:cxn>
                <a:cxn ang="0">
                  <a:pos x="625" y="819"/>
                </a:cxn>
                <a:cxn ang="0">
                  <a:pos x="554" y="819"/>
                </a:cxn>
                <a:cxn ang="0">
                  <a:pos x="525" y="836"/>
                </a:cxn>
                <a:cxn ang="0">
                  <a:pos x="483" y="853"/>
                </a:cxn>
                <a:cxn ang="0">
                  <a:pos x="483" y="751"/>
                </a:cxn>
                <a:cxn ang="0">
                  <a:pos x="440" y="802"/>
                </a:cxn>
                <a:cxn ang="0">
                  <a:pos x="398" y="836"/>
                </a:cxn>
                <a:cxn ang="0">
                  <a:pos x="312" y="870"/>
                </a:cxn>
                <a:cxn ang="0">
                  <a:pos x="213" y="870"/>
                </a:cxn>
                <a:cxn ang="0">
                  <a:pos x="156" y="836"/>
                </a:cxn>
                <a:cxn ang="0">
                  <a:pos x="128" y="802"/>
                </a:cxn>
                <a:cxn ang="0">
                  <a:pos x="99" y="751"/>
                </a:cxn>
                <a:cxn ang="0">
                  <a:pos x="71" y="682"/>
                </a:cxn>
                <a:cxn ang="0">
                  <a:pos x="71" y="120"/>
                </a:cxn>
                <a:cxn ang="0">
                  <a:pos x="57" y="86"/>
                </a:cxn>
                <a:cxn ang="0">
                  <a:pos x="0" y="52"/>
                </a:cxn>
                <a:cxn ang="0">
                  <a:pos x="0" y="0"/>
                </a:cxn>
              </a:cxnLst>
              <a:rect l="0" t="0" r="r" b="b"/>
              <a:pathLst>
                <a:path w="781" h="870">
                  <a:moveTo>
                    <a:pt x="0" y="0"/>
                  </a:moveTo>
                  <a:lnTo>
                    <a:pt x="284" y="0"/>
                  </a:lnTo>
                  <a:lnTo>
                    <a:pt x="284" y="665"/>
                  </a:lnTo>
                  <a:lnTo>
                    <a:pt x="312" y="734"/>
                  </a:lnTo>
                  <a:lnTo>
                    <a:pt x="341" y="751"/>
                  </a:lnTo>
                  <a:lnTo>
                    <a:pt x="398" y="751"/>
                  </a:lnTo>
                  <a:lnTo>
                    <a:pt x="426" y="734"/>
                  </a:lnTo>
                  <a:lnTo>
                    <a:pt x="454" y="699"/>
                  </a:lnTo>
                  <a:lnTo>
                    <a:pt x="497" y="665"/>
                  </a:lnTo>
                  <a:lnTo>
                    <a:pt x="497" y="103"/>
                  </a:lnTo>
                  <a:lnTo>
                    <a:pt x="469" y="69"/>
                  </a:lnTo>
                  <a:lnTo>
                    <a:pt x="440" y="52"/>
                  </a:lnTo>
                  <a:lnTo>
                    <a:pt x="398" y="52"/>
                  </a:lnTo>
                  <a:lnTo>
                    <a:pt x="398" y="0"/>
                  </a:lnTo>
                  <a:lnTo>
                    <a:pt x="696" y="0"/>
                  </a:lnTo>
                  <a:lnTo>
                    <a:pt x="696" y="682"/>
                  </a:lnTo>
                  <a:lnTo>
                    <a:pt x="710" y="717"/>
                  </a:lnTo>
                  <a:lnTo>
                    <a:pt x="738" y="751"/>
                  </a:lnTo>
                  <a:lnTo>
                    <a:pt x="781" y="751"/>
                  </a:lnTo>
                  <a:lnTo>
                    <a:pt x="781" y="785"/>
                  </a:lnTo>
                  <a:lnTo>
                    <a:pt x="681" y="802"/>
                  </a:lnTo>
                  <a:lnTo>
                    <a:pt x="625" y="819"/>
                  </a:lnTo>
                  <a:lnTo>
                    <a:pt x="554" y="819"/>
                  </a:lnTo>
                  <a:lnTo>
                    <a:pt x="525" y="836"/>
                  </a:lnTo>
                  <a:lnTo>
                    <a:pt x="483" y="853"/>
                  </a:lnTo>
                  <a:lnTo>
                    <a:pt x="483" y="751"/>
                  </a:lnTo>
                  <a:lnTo>
                    <a:pt x="440" y="802"/>
                  </a:lnTo>
                  <a:lnTo>
                    <a:pt x="398" y="836"/>
                  </a:lnTo>
                  <a:lnTo>
                    <a:pt x="312" y="870"/>
                  </a:lnTo>
                  <a:lnTo>
                    <a:pt x="213" y="870"/>
                  </a:lnTo>
                  <a:lnTo>
                    <a:pt x="156" y="836"/>
                  </a:lnTo>
                  <a:lnTo>
                    <a:pt x="128" y="802"/>
                  </a:lnTo>
                  <a:lnTo>
                    <a:pt x="99" y="751"/>
                  </a:lnTo>
                  <a:lnTo>
                    <a:pt x="71" y="682"/>
                  </a:lnTo>
                  <a:lnTo>
                    <a:pt x="71" y="120"/>
                  </a:lnTo>
                  <a:lnTo>
                    <a:pt x="57" y="86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81" name="Freeform 165"/>
            <p:cNvSpPr>
              <a:spLocks/>
            </p:cNvSpPr>
            <p:nvPr/>
          </p:nvSpPr>
          <p:spPr bwMode="auto">
            <a:xfrm>
              <a:off x="4587" y="1945"/>
              <a:ext cx="610" cy="853"/>
            </a:xfrm>
            <a:custGeom>
              <a:avLst/>
              <a:gdLst/>
              <a:ahLst/>
              <a:cxnLst>
                <a:cxn ang="0">
                  <a:pos x="482" y="0"/>
                </a:cxn>
                <a:cxn ang="0">
                  <a:pos x="525" y="0"/>
                </a:cxn>
                <a:cxn ang="0">
                  <a:pos x="553" y="17"/>
                </a:cxn>
                <a:cxn ang="0">
                  <a:pos x="610" y="86"/>
                </a:cxn>
                <a:cxn ang="0">
                  <a:pos x="610" y="137"/>
                </a:cxn>
                <a:cxn ang="0">
                  <a:pos x="596" y="188"/>
                </a:cxn>
                <a:cxn ang="0">
                  <a:pos x="582" y="222"/>
                </a:cxn>
                <a:cxn ang="0">
                  <a:pos x="553" y="239"/>
                </a:cxn>
                <a:cxn ang="0">
                  <a:pos x="511" y="256"/>
                </a:cxn>
                <a:cxn ang="0">
                  <a:pos x="482" y="256"/>
                </a:cxn>
                <a:cxn ang="0">
                  <a:pos x="426" y="188"/>
                </a:cxn>
                <a:cxn ang="0">
                  <a:pos x="397" y="171"/>
                </a:cxn>
                <a:cxn ang="0">
                  <a:pos x="383" y="154"/>
                </a:cxn>
                <a:cxn ang="0">
                  <a:pos x="340" y="171"/>
                </a:cxn>
                <a:cxn ang="0">
                  <a:pos x="312" y="205"/>
                </a:cxn>
                <a:cxn ang="0">
                  <a:pos x="298" y="256"/>
                </a:cxn>
                <a:cxn ang="0">
                  <a:pos x="284" y="324"/>
                </a:cxn>
                <a:cxn ang="0">
                  <a:pos x="284" y="716"/>
                </a:cxn>
                <a:cxn ang="0">
                  <a:pos x="298" y="751"/>
                </a:cxn>
                <a:cxn ang="0">
                  <a:pos x="326" y="785"/>
                </a:cxn>
                <a:cxn ang="0">
                  <a:pos x="355" y="802"/>
                </a:cxn>
                <a:cxn ang="0">
                  <a:pos x="397" y="802"/>
                </a:cxn>
                <a:cxn ang="0">
                  <a:pos x="397" y="853"/>
                </a:cxn>
                <a:cxn ang="0">
                  <a:pos x="0" y="853"/>
                </a:cxn>
                <a:cxn ang="0">
                  <a:pos x="0" y="802"/>
                </a:cxn>
                <a:cxn ang="0">
                  <a:pos x="42" y="802"/>
                </a:cxn>
                <a:cxn ang="0">
                  <a:pos x="71" y="768"/>
                </a:cxn>
                <a:cxn ang="0">
                  <a:pos x="85" y="733"/>
                </a:cxn>
                <a:cxn ang="0">
                  <a:pos x="85" y="137"/>
                </a:cxn>
                <a:cxn ang="0">
                  <a:pos x="71" y="103"/>
                </a:cxn>
                <a:cxn ang="0">
                  <a:pos x="42" y="86"/>
                </a:cxn>
                <a:cxn ang="0">
                  <a:pos x="0" y="68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284" y="171"/>
                </a:cxn>
                <a:cxn ang="0">
                  <a:pos x="340" y="86"/>
                </a:cxn>
                <a:cxn ang="0">
                  <a:pos x="383" y="34"/>
                </a:cxn>
                <a:cxn ang="0">
                  <a:pos x="426" y="17"/>
                </a:cxn>
                <a:cxn ang="0">
                  <a:pos x="482" y="0"/>
                </a:cxn>
              </a:cxnLst>
              <a:rect l="0" t="0" r="r" b="b"/>
              <a:pathLst>
                <a:path w="610" h="853">
                  <a:moveTo>
                    <a:pt x="482" y="0"/>
                  </a:moveTo>
                  <a:lnTo>
                    <a:pt x="525" y="0"/>
                  </a:lnTo>
                  <a:lnTo>
                    <a:pt x="553" y="17"/>
                  </a:lnTo>
                  <a:lnTo>
                    <a:pt x="610" y="86"/>
                  </a:lnTo>
                  <a:lnTo>
                    <a:pt x="610" y="137"/>
                  </a:lnTo>
                  <a:lnTo>
                    <a:pt x="596" y="188"/>
                  </a:lnTo>
                  <a:lnTo>
                    <a:pt x="582" y="222"/>
                  </a:lnTo>
                  <a:lnTo>
                    <a:pt x="553" y="239"/>
                  </a:lnTo>
                  <a:lnTo>
                    <a:pt x="511" y="256"/>
                  </a:lnTo>
                  <a:lnTo>
                    <a:pt x="482" y="256"/>
                  </a:lnTo>
                  <a:lnTo>
                    <a:pt x="426" y="188"/>
                  </a:lnTo>
                  <a:lnTo>
                    <a:pt x="397" y="171"/>
                  </a:lnTo>
                  <a:lnTo>
                    <a:pt x="383" y="154"/>
                  </a:lnTo>
                  <a:lnTo>
                    <a:pt x="340" y="171"/>
                  </a:lnTo>
                  <a:lnTo>
                    <a:pt x="312" y="205"/>
                  </a:lnTo>
                  <a:lnTo>
                    <a:pt x="298" y="256"/>
                  </a:lnTo>
                  <a:lnTo>
                    <a:pt x="284" y="324"/>
                  </a:lnTo>
                  <a:lnTo>
                    <a:pt x="284" y="716"/>
                  </a:lnTo>
                  <a:lnTo>
                    <a:pt x="298" y="751"/>
                  </a:lnTo>
                  <a:lnTo>
                    <a:pt x="326" y="785"/>
                  </a:lnTo>
                  <a:lnTo>
                    <a:pt x="355" y="802"/>
                  </a:lnTo>
                  <a:lnTo>
                    <a:pt x="397" y="802"/>
                  </a:lnTo>
                  <a:lnTo>
                    <a:pt x="397" y="853"/>
                  </a:lnTo>
                  <a:lnTo>
                    <a:pt x="0" y="853"/>
                  </a:lnTo>
                  <a:lnTo>
                    <a:pt x="0" y="802"/>
                  </a:lnTo>
                  <a:lnTo>
                    <a:pt x="42" y="802"/>
                  </a:lnTo>
                  <a:lnTo>
                    <a:pt x="71" y="768"/>
                  </a:lnTo>
                  <a:lnTo>
                    <a:pt x="85" y="733"/>
                  </a:lnTo>
                  <a:lnTo>
                    <a:pt x="85" y="137"/>
                  </a:lnTo>
                  <a:lnTo>
                    <a:pt x="71" y="103"/>
                  </a:lnTo>
                  <a:lnTo>
                    <a:pt x="42" y="86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284" y="171"/>
                  </a:lnTo>
                  <a:lnTo>
                    <a:pt x="340" y="86"/>
                  </a:lnTo>
                  <a:lnTo>
                    <a:pt x="383" y="34"/>
                  </a:lnTo>
                  <a:lnTo>
                    <a:pt x="426" y="17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82" name="Freeform 166"/>
            <p:cNvSpPr>
              <a:spLocks/>
            </p:cNvSpPr>
            <p:nvPr/>
          </p:nvSpPr>
          <p:spPr bwMode="auto">
            <a:xfrm>
              <a:off x="5183" y="1945"/>
              <a:ext cx="511" cy="887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84" y="0"/>
                </a:cxn>
                <a:cxn ang="0">
                  <a:pos x="369" y="34"/>
                </a:cxn>
                <a:cxn ang="0">
                  <a:pos x="383" y="51"/>
                </a:cxn>
                <a:cxn ang="0">
                  <a:pos x="440" y="51"/>
                </a:cxn>
                <a:cxn ang="0">
                  <a:pos x="440" y="34"/>
                </a:cxn>
                <a:cxn ang="0">
                  <a:pos x="454" y="17"/>
                </a:cxn>
                <a:cxn ang="0">
                  <a:pos x="483" y="17"/>
                </a:cxn>
                <a:cxn ang="0">
                  <a:pos x="483" y="273"/>
                </a:cxn>
                <a:cxn ang="0">
                  <a:pos x="440" y="273"/>
                </a:cxn>
                <a:cxn ang="0">
                  <a:pos x="426" y="222"/>
                </a:cxn>
                <a:cxn ang="0">
                  <a:pos x="398" y="171"/>
                </a:cxn>
                <a:cxn ang="0">
                  <a:pos x="383" y="154"/>
                </a:cxn>
                <a:cxn ang="0">
                  <a:pos x="369" y="120"/>
                </a:cxn>
                <a:cxn ang="0">
                  <a:pos x="341" y="86"/>
                </a:cxn>
                <a:cxn ang="0">
                  <a:pos x="298" y="68"/>
                </a:cxn>
                <a:cxn ang="0">
                  <a:pos x="213" y="68"/>
                </a:cxn>
                <a:cxn ang="0">
                  <a:pos x="185" y="86"/>
                </a:cxn>
                <a:cxn ang="0">
                  <a:pos x="170" y="120"/>
                </a:cxn>
                <a:cxn ang="0">
                  <a:pos x="156" y="171"/>
                </a:cxn>
                <a:cxn ang="0">
                  <a:pos x="185" y="239"/>
                </a:cxn>
                <a:cxn ang="0">
                  <a:pos x="227" y="290"/>
                </a:cxn>
                <a:cxn ang="0">
                  <a:pos x="298" y="324"/>
                </a:cxn>
                <a:cxn ang="0">
                  <a:pos x="426" y="409"/>
                </a:cxn>
                <a:cxn ang="0">
                  <a:pos x="497" y="495"/>
                </a:cxn>
                <a:cxn ang="0">
                  <a:pos x="511" y="614"/>
                </a:cxn>
                <a:cxn ang="0">
                  <a:pos x="483" y="751"/>
                </a:cxn>
                <a:cxn ang="0">
                  <a:pos x="412" y="853"/>
                </a:cxn>
                <a:cxn ang="0">
                  <a:pos x="284" y="887"/>
                </a:cxn>
                <a:cxn ang="0">
                  <a:pos x="241" y="887"/>
                </a:cxn>
                <a:cxn ang="0">
                  <a:pos x="199" y="870"/>
                </a:cxn>
                <a:cxn ang="0">
                  <a:pos x="156" y="870"/>
                </a:cxn>
                <a:cxn ang="0">
                  <a:pos x="114" y="853"/>
                </a:cxn>
                <a:cxn ang="0">
                  <a:pos x="99" y="836"/>
                </a:cxn>
                <a:cxn ang="0">
                  <a:pos x="85" y="836"/>
                </a:cxn>
                <a:cxn ang="0">
                  <a:pos x="57" y="853"/>
                </a:cxn>
                <a:cxn ang="0">
                  <a:pos x="43" y="887"/>
                </a:cxn>
                <a:cxn ang="0">
                  <a:pos x="0" y="887"/>
                </a:cxn>
                <a:cxn ang="0">
                  <a:pos x="0" y="580"/>
                </a:cxn>
                <a:cxn ang="0">
                  <a:pos x="43" y="580"/>
                </a:cxn>
                <a:cxn ang="0">
                  <a:pos x="71" y="665"/>
                </a:cxn>
                <a:cxn ang="0">
                  <a:pos x="114" y="733"/>
                </a:cxn>
                <a:cxn ang="0">
                  <a:pos x="156" y="785"/>
                </a:cxn>
                <a:cxn ang="0">
                  <a:pos x="199" y="802"/>
                </a:cxn>
                <a:cxn ang="0">
                  <a:pos x="256" y="819"/>
                </a:cxn>
                <a:cxn ang="0">
                  <a:pos x="341" y="785"/>
                </a:cxn>
                <a:cxn ang="0">
                  <a:pos x="355" y="751"/>
                </a:cxn>
                <a:cxn ang="0">
                  <a:pos x="369" y="699"/>
                </a:cxn>
                <a:cxn ang="0">
                  <a:pos x="355" y="665"/>
                </a:cxn>
                <a:cxn ang="0">
                  <a:pos x="341" y="614"/>
                </a:cxn>
                <a:cxn ang="0">
                  <a:pos x="298" y="580"/>
                </a:cxn>
                <a:cxn ang="0">
                  <a:pos x="227" y="546"/>
                </a:cxn>
                <a:cxn ang="0">
                  <a:pos x="99" y="478"/>
                </a:cxn>
                <a:cxn ang="0">
                  <a:pos x="28" y="375"/>
                </a:cxn>
                <a:cxn ang="0">
                  <a:pos x="14" y="273"/>
                </a:cxn>
                <a:cxn ang="0">
                  <a:pos x="43" y="137"/>
                </a:cxn>
                <a:cxn ang="0">
                  <a:pos x="128" y="34"/>
                </a:cxn>
                <a:cxn ang="0">
                  <a:pos x="256" y="0"/>
                </a:cxn>
              </a:cxnLst>
              <a:rect l="0" t="0" r="r" b="b"/>
              <a:pathLst>
                <a:path w="511" h="887">
                  <a:moveTo>
                    <a:pt x="256" y="0"/>
                  </a:moveTo>
                  <a:lnTo>
                    <a:pt x="284" y="0"/>
                  </a:lnTo>
                  <a:lnTo>
                    <a:pt x="369" y="34"/>
                  </a:lnTo>
                  <a:lnTo>
                    <a:pt x="383" y="51"/>
                  </a:lnTo>
                  <a:lnTo>
                    <a:pt x="440" y="51"/>
                  </a:lnTo>
                  <a:lnTo>
                    <a:pt x="440" y="34"/>
                  </a:lnTo>
                  <a:lnTo>
                    <a:pt x="454" y="17"/>
                  </a:lnTo>
                  <a:lnTo>
                    <a:pt x="483" y="17"/>
                  </a:lnTo>
                  <a:lnTo>
                    <a:pt x="483" y="273"/>
                  </a:lnTo>
                  <a:lnTo>
                    <a:pt x="440" y="273"/>
                  </a:lnTo>
                  <a:lnTo>
                    <a:pt x="426" y="222"/>
                  </a:lnTo>
                  <a:lnTo>
                    <a:pt x="398" y="171"/>
                  </a:lnTo>
                  <a:lnTo>
                    <a:pt x="383" y="154"/>
                  </a:lnTo>
                  <a:lnTo>
                    <a:pt x="369" y="120"/>
                  </a:lnTo>
                  <a:lnTo>
                    <a:pt x="341" y="86"/>
                  </a:lnTo>
                  <a:lnTo>
                    <a:pt x="298" y="68"/>
                  </a:lnTo>
                  <a:lnTo>
                    <a:pt x="213" y="68"/>
                  </a:lnTo>
                  <a:lnTo>
                    <a:pt x="185" y="86"/>
                  </a:lnTo>
                  <a:lnTo>
                    <a:pt x="170" y="120"/>
                  </a:lnTo>
                  <a:lnTo>
                    <a:pt x="156" y="171"/>
                  </a:lnTo>
                  <a:lnTo>
                    <a:pt x="185" y="239"/>
                  </a:lnTo>
                  <a:lnTo>
                    <a:pt x="227" y="290"/>
                  </a:lnTo>
                  <a:lnTo>
                    <a:pt x="298" y="324"/>
                  </a:lnTo>
                  <a:lnTo>
                    <a:pt x="426" y="409"/>
                  </a:lnTo>
                  <a:lnTo>
                    <a:pt x="497" y="495"/>
                  </a:lnTo>
                  <a:lnTo>
                    <a:pt x="511" y="614"/>
                  </a:lnTo>
                  <a:lnTo>
                    <a:pt x="483" y="751"/>
                  </a:lnTo>
                  <a:lnTo>
                    <a:pt x="412" y="853"/>
                  </a:lnTo>
                  <a:lnTo>
                    <a:pt x="284" y="887"/>
                  </a:lnTo>
                  <a:lnTo>
                    <a:pt x="241" y="887"/>
                  </a:lnTo>
                  <a:lnTo>
                    <a:pt x="199" y="870"/>
                  </a:lnTo>
                  <a:lnTo>
                    <a:pt x="156" y="870"/>
                  </a:lnTo>
                  <a:lnTo>
                    <a:pt x="114" y="853"/>
                  </a:lnTo>
                  <a:lnTo>
                    <a:pt x="99" y="836"/>
                  </a:lnTo>
                  <a:lnTo>
                    <a:pt x="85" y="836"/>
                  </a:lnTo>
                  <a:lnTo>
                    <a:pt x="57" y="853"/>
                  </a:lnTo>
                  <a:lnTo>
                    <a:pt x="43" y="887"/>
                  </a:lnTo>
                  <a:lnTo>
                    <a:pt x="0" y="887"/>
                  </a:lnTo>
                  <a:lnTo>
                    <a:pt x="0" y="580"/>
                  </a:lnTo>
                  <a:lnTo>
                    <a:pt x="43" y="580"/>
                  </a:lnTo>
                  <a:lnTo>
                    <a:pt x="71" y="665"/>
                  </a:lnTo>
                  <a:lnTo>
                    <a:pt x="114" y="733"/>
                  </a:lnTo>
                  <a:lnTo>
                    <a:pt x="156" y="785"/>
                  </a:lnTo>
                  <a:lnTo>
                    <a:pt x="199" y="802"/>
                  </a:lnTo>
                  <a:lnTo>
                    <a:pt x="256" y="819"/>
                  </a:lnTo>
                  <a:lnTo>
                    <a:pt x="341" y="785"/>
                  </a:lnTo>
                  <a:lnTo>
                    <a:pt x="355" y="751"/>
                  </a:lnTo>
                  <a:lnTo>
                    <a:pt x="369" y="699"/>
                  </a:lnTo>
                  <a:lnTo>
                    <a:pt x="355" y="665"/>
                  </a:lnTo>
                  <a:lnTo>
                    <a:pt x="341" y="614"/>
                  </a:lnTo>
                  <a:lnTo>
                    <a:pt x="298" y="580"/>
                  </a:lnTo>
                  <a:lnTo>
                    <a:pt x="227" y="546"/>
                  </a:lnTo>
                  <a:lnTo>
                    <a:pt x="99" y="478"/>
                  </a:lnTo>
                  <a:lnTo>
                    <a:pt x="28" y="375"/>
                  </a:lnTo>
                  <a:lnTo>
                    <a:pt x="14" y="273"/>
                  </a:lnTo>
                  <a:lnTo>
                    <a:pt x="43" y="137"/>
                  </a:lnTo>
                  <a:lnTo>
                    <a:pt x="128" y="34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83" name="Freeform 167"/>
            <p:cNvSpPr>
              <a:spLocks noEditPoints="1"/>
            </p:cNvSpPr>
            <p:nvPr/>
          </p:nvSpPr>
          <p:spPr bwMode="auto">
            <a:xfrm>
              <a:off x="5808" y="1945"/>
              <a:ext cx="610" cy="887"/>
            </a:xfrm>
            <a:custGeom>
              <a:avLst/>
              <a:gdLst/>
              <a:ahLst/>
              <a:cxnLst>
                <a:cxn ang="0">
                  <a:pos x="298" y="51"/>
                </a:cxn>
                <a:cxn ang="0">
                  <a:pos x="241" y="86"/>
                </a:cxn>
                <a:cxn ang="0">
                  <a:pos x="213" y="171"/>
                </a:cxn>
                <a:cxn ang="0">
                  <a:pos x="198" y="341"/>
                </a:cxn>
                <a:cxn ang="0">
                  <a:pos x="397" y="341"/>
                </a:cxn>
                <a:cxn ang="0">
                  <a:pos x="397" y="171"/>
                </a:cxn>
                <a:cxn ang="0">
                  <a:pos x="355" y="68"/>
                </a:cxn>
                <a:cxn ang="0">
                  <a:pos x="326" y="51"/>
                </a:cxn>
                <a:cxn ang="0">
                  <a:pos x="298" y="51"/>
                </a:cxn>
                <a:cxn ang="0">
                  <a:pos x="312" y="0"/>
                </a:cxn>
                <a:cxn ang="0">
                  <a:pos x="369" y="0"/>
                </a:cxn>
                <a:cxn ang="0">
                  <a:pos x="426" y="17"/>
                </a:cxn>
                <a:cxn ang="0">
                  <a:pos x="468" y="51"/>
                </a:cxn>
                <a:cxn ang="0">
                  <a:pos x="511" y="103"/>
                </a:cxn>
                <a:cxn ang="0">
                  <a:pos x="567" y="222"/>
                </a:cxn>
                <a:cxn ang="0">
                  <a:pos x="596" y="409"/>
                </a:cxn>
                <a:cxn ang="0">
                  <a:pos x="213" y="409"/>
                </a:cxn>
                <a:cxn ang="0">
                  <a:pos x="213" y="495"/>
                </a:cxn>
                <a:cxn ang="0">
                  <a:pos x="227" y="546"/>
                </a:cxn>
                <a:cxn ang="0">
                  <a:pos x="241" y="614"/>
                </a:cxn>
                <a:cxn ang="0">
                  <a:pos x="255" y="648"/>
                </a:cxn>
                <a:cxn ang="0">
                  <a:pos x="284" y="699"/>
                </a:cxn>
                <a:cxn ang="0">
                  <a:pos x="312" y="716"/>
                </a:cxn>
                <a:cxn ang="0">
                  <a:pos x="340" y="751"/>
                </a:cxn>
                <a:cxn ang="0">
                  <a:pos x="426" y="751"/>
                </a:cxn>
                <a:cxn ang="0">
                  <a:pos x="511" y="682"/>
                </a:cxn>
                <a:cxn ang="0">
                  <a:pos x="553" y="631"/>
                </a:cxn>
                <a:cxn ang="0">
                  <a:pos x="610" y="665"/>
                </a:cxn>
                <a:cxn ang="0">
                  <a:pos x="511" y="802"/>
                </a:cxn>
                <a:cxn ang="0">
                  <a:pos x="426" y="870"/>
                </a:cxn>
                <a:cxn ang="0">
                  <a:pos x="312" y="887"/>
                </a:cxn>
                <a:cxn ang="0">
                  <a:pos x="184" y="853"/>
                </a:cxn>
                <a:cxn ang="0">
                  <a:pos x="85" y="768"/>
                </a:cxn>
                <a:cxn ang="0">
                  <a:pos x="28" y="631"/>
                </a:cxn>
                <a:cxn ang="0">
                  <a:pos x="0" y="444"/>
                </a:cxn>
                <a:cxn ang="0">
                  <a:pos x="28" y="273"/>
                </a:cxn>
                <a:cxn ang="0">
                  <a:pos x="85" y="120"/>
                </a:cxn>
                <a:cxn ang="0">
                  <a:pos x="184" y="34"/>
                </a:cxn>
                <a:cxn ang="0">
                  <a:pos x="312" y="0"/>
                </a:cxn>
              </a:cxnLst>
              <a:rect l="0" t="0" r="r" b="b"/>
              <a:pathLst>
                <a:path w="610" h="887">
                  <a:moveTo>
                    <a:pt x="298" y="51"/>
                  </a:moveTo>
                  <a:lnTo>
                    <a:pt x="241" y="86"/>
                  </a:lnTo>
                  <a:lnTo>
                    <a:pt x="213" y="171"/>
                  </a:lnTo>
                  <a:lnTo>
                    <a:pt x="198" y="341"/>
                  </a:lnTo>
                  <a:lnTo>
                    <a:pt x="397" y="341"/>
                  </a:lnTo>
                  <a:lnTo>
                    <a:pt x="397" y="171"/>
                  </a:lnTo>
                  <a:lnTo>
                    <a:pt x="355" y="68"/>
                  </a:lnTo>
                  <a:lnTo>
                    <a:pt x="326" y="51"/>
                  </a:lnTo>
                  <a:lnTo>
                    <a:pt x="298" y="51"/>
                  </a:lnTo>
                  <a:close/>
                  <a:moveTo>
                    <a:pt x="312" y="0"/>
                  </a:moveTo>
                  <a:lnTo>
                    <a:pt x="369" y="0"/>
                  </a:lnTo>
                  <a:lnTo>
                    <a:pt x="426" y="17"/>
                  </a:lnTo>
                  <a:lnTo>
                    <a:pt x="468" y="51"/>
                  </a:lnTo>
                  <a:lnTo>
                    <a:pt x="511" y="103"/>
                  </a:lnTo>
                  <a:lnTo>
                    <a:pt x="567" y="222"/>
                  </a:lnTo>
                  <a:lnTo>
                    <a:pt x="596" y="409"/>
                  </a:lnTo>
                  <a:lnTo>
                    <a:pt x="213" y="409"/>
                  </a:lnTo>
                  <a:lnTo>
                    <a:pt x="213" y="495"/>
                  </a:lnTo>
                  <a:lnTo>
                    <a:pt x="227" y="546"/>
                  </a:lnTo>
                  <a:lnTo>
                    <a:pt x="241" y="614"/>
                  </a:lnTo>
                  <a:lnTo>
                    <a:pt x="255" y="648"/>
                  </a:lnTo>
                  <a:lnTo>
                    <a:pt x="284" y="699"/>
                  </a:lnTo>
                  <a:lnTo>
                    <a:pt x="312" y="716"/>
                  </a:lnTo>
                  <a:lnTo>
                    <a:pt x="340" y="751"/>
                  </a:lnTo>
                  <a:lnTo>
                    <a:pt x="426" y="751"/>
                  </a:lnTo>
                  <a:lnTo>
                    <a:pt x="511" y="682"/>
                  </a:lnTo>
                  <a:lnTo>
                    <a:pt x="553" y="631"/>
                  </a:lnTo>
                  <a:lnTo>
                    <a:pt x="610" y="665"/>
                  </a:lnTo>
                  <a:lnTo>
                    <a:pt x="511" y="802"/>
                  </a:lnTo>
                  <a:lnTo>
                    <a:pt x="426" y="870"/>
                  </a:lnTo>
                  <a:lnTo>
                    <a:pt x="312" y="887"/>
                  </a:lnTo>
                  <a:lnTo>
                    <a:pt x="184" y="853"/>
                  </a:lnTo>
                  <a:lnTo>
                    <a:pt x="85" y="768"/>
                  </a:lnTo>
                  <a:lnTo>
                    <a:pt x="28" y="631"/>
                  </a:lnTo>
                  <a:lnTo>
                    <a:pt x="0" y="444"/>
                  </a:lnTo>
                  <a:lnTo>
                    <a:pt x="28" y="273"/>
                  </a:lnTo>
                  <a:lnTo>
                    <a:pt x="85" y="120"/>
                  </a:lnTo>
                  <a:lnTo>
                    <a:pt x="184" y="34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84" name="Freeform 168"/>
            <p:cNvSpPr>
              <a:spLocks noEditPoints="1"/>
            </p:cNvSpPr>
            <p:nvPr/>
          </p:nvSpPr>
          <p:spPr bwMode="auto">
            <a:xfrm>
              <a:off x="16384" y="1553"/>
              <a:ext cx="1036" cy="1245"/>
            </a:xfrm>
            <a:custGeom>
              <a:avLst/>
              <a:gdLst/>
              <a:ahLst/>
              <a:cxnLst>
                <a:cxn ang="0">
                  <a:pos x="411" y="375"/>
                </a:cxn>
                <a:cxn ang="0">
                  <a:pos x="269" y="819"/>
                </a:cxn>
                <a:cxn ang="0">
                  <a:pos x="567" y="819"/>
                </a:cxn>
                <a:cxn ang="0">
                  <a:pos x="411" y="375"/>
                </a:cxn>
                <a:cxn ang="0">
                  <a:pos x="482" y="0"/>
                </a:cxn>
                <a:cxn ang="0">
                  <a:pos x="525" y="0"/>
                </a:cxn>
                <a:cxn ang="0">
                  <a:pos x="866" y="955"/>
                </a:cxn>
                <a:cxn ang="0">
                  <a:pos x="894" y="1040"/>
                </a:cxn>
                <a:cxn ang="0">
                  <a:pos x="937" y="1143"/>
                </a:cxn>
                <a:cxn ang="0">
                  <a:pos x="993" y="1211"/>
                </a:cxn>
                <a:cxn ang="0">
                  <a:pos x="1022" y="1211"/>
                </a:cxn>
                <a:cxn ang="0">
                  <a:pos x="1036" y="1245"/>
                </a:cxn>
                <a:cxn ang="0">
                  <a:pos x="553" y="1245"/>
                </a:cxn>
                <a:cxn ang="0">
                  <a:pos x="553" y="1194"/>
                </a:cxn>
                <a:cxn ang="0">
                  <a:pos x="596" y="1194"/>
                </a:cxn>
                <a:cxn ang="0">
                  <a:pos x="653" y="1160"/>
                </a:cxn>
                <a:cxn ang="0">
                  <a:pos x="667" y="1143"/>
                </a:cxn>
                <a:cxn ang="0">
                  <a:pos x="667" y="1108"/>
                </a:cxn>
                <a:cxn ang="0">
                  <a:pos x="653" y="1074"/>
                </a:cxn>
                <a:cxn ang="0">
                  <a:pos x="638" y="1023"/>
                </a:cxn>
                <a:cxn ang="0">
                  <a:pos x="624" y="955"/>
                </a:cxn>
                <a:cxn ang="0">
                  <a:pos x="596" y="887"/>
                </a:cxn>
                <a:cxn ang="0">
                  <a:pos x="255" y="887"/>
                </a:cxn>
                <a:cxn ang="0">
                  <a:pos x="227" y="955"/>
                </a:cxn>
                <a:cxn ang="0">
                  <a:pos x="213" y="1023"/>
                </a:cxn>
                <a:cxn ang="0">
                  <a:pos x="198" y="1074"/>
                </a:cxn>
                <a:cxn ang="0">
                  <a:pos x="184" y="1108"/>
                </a:cxn>
                <a:cxn ang="0">
                  <a:pos x="184" y="1125"/>
                </a:cxn>
                <a:cxn ang="0">
                  <a:pos x="198" y="1143"/>
                </a:cxn>
                <a:cxn ang="0">
                  <a:pos x="213" y="1177"/>
                </a:cxn>
                <a:cxn ang="0">
                  <a:pos x="255" y="1194"/>
                </a:cxn>
                <a:cxn ang="0">
                  <a:pos x="312" y="1194"/>
                </a:cxn>
                <a:cxn ang="0">
                  <a:pos x="312" y="1245"/>
                </a:cxn>
                <a:cxn ang="0">
                  <a:pos x="0" y="1245"/>
                </a:cxn>
                <a:cxn ang="0">
                  <a:pos x="0" y="1194"/>
                </a:cxn>
                <a:cxn ang="0">
                  <a:pos x="28" y="1194"/>
                </a:cxn>
                <a:cxn ang="0">
                  <a:pos x="42" y="1177"/>
                </a:cxn>
                <a:cxn ang="0">
                  <a:pos x="71" y="1160"/>
                </a:cxn>
                <a:cxn ang="0">
                  <a:pos x="85" y="1143"/>
                </a:cxn>
                <a:cxn ang="0">
                  <a:pos x="99" y="1108"/>
                </a:cxn>
                <a:cxn ang="0">
                  <a:pos x="113" y="1057"/>
                </a:cxn>
                <a:cxn ang="0">
                  <a:pos x="142" y="989"/>
                </a:cxn>
                <a:cxn ang="0">
                  <a:pos x="482" y="0"/>
                </a:cxn>
              </a:cxnLst>
              <a:rect l="0" t="0" r="r" b="b"/>
              <a:pathLst>
                <a:path w="1036" h="1245">
                  <a:moveTo>
                    <a:pt x="411" y="375"/>
                  </a:moveTo>
                  <a:lnTo>
                    <a:pt x="269" y="819"/>
                  </a:lnTo>
                  <a:lnTo>
                    <a:pt x="567" y="819"/>
                  </a:lnTo>
                  <a:lnTo>
                    <a:pt x="411" y="375"/>
                  </a:lnTo>
                  <a:close/>
                  <a:moveTo>
                    <a:pt x="482" y="0"/>
                  </a:moveTo>
                  <a:lnTo>
                    <a:pt x="525" y="0"/>
                  </a:lnTo>
                  <a:lnTo>
                    <a:pt x="866" y="955"/>
                  </a:lnTo>
                  <a:lnTo>
                    <a:pt x="894" y="1040"/>
                  </a:lnTo>
                  <a:lnTo>
                    <a:pt x="937" y="1143"/>
                  </a:lnTo>
                  <a:lnTo>
                    <a:pt x="993" y="1211"/>
                  </a:lnTo>
                  <a:lnTo>
                    <a:pt x="1022" y="1211"/>
                  </a:lnTo>
                  <a:lnTo>
                    <a:pt x="1036" y="1245"/>
                  </a:lnTo>
                  <a:lnTo>
                    <a:pt x="553" y="1245"/>
                  </a:lnTo>
                  <a:lnTo>
                    <a:pt x="553" y="1194"/>
                  </a:lnTo>
                  <a:lnTo>
                    <a:pt x="596" y="1194"/>
                  </a:lnTo>
                  <a:lnTo>
                    <a:pt x="653" y="1160"/>
                  </a:lnTo>
                  <a:lnTo>
                    <a:pt x="667" y="1143"/>
                  </a:lnTo>
                  <a:lnTo>
                    <a:pt x="667" y="1108"/>
                  </a:lnTo>
                  <a:lnTo>
                    <a:pt x="653" y="1074"/>
                  </a:lnTo>
                  <a:lnTo>
                    <a:pt x="638" y="1023"/>
                  </a:lnTo>
                  <a:lnTo>
                    <a:pt x="624" y="955"/>
                  </a:lnTo>
                  <a:lnTo>
                    <a:pt x="596" y="887"/>
                  </a:lnTo>
                  <a:lnTo>
                    <a:pt x="255" y="887"/>
                  </a:lnTo>
                  <a:lnTo>
                    <a:pt x="227" y="955"/>
                  </a:lnTo>
                  <a:lnTo>
                    <a:pt x="213" y="1023"/>
                  </a:lnTo>
                  <a:lnTo>
                    <a:pt x="198" y="1074"/>
                  </a:lnTo>
                  <a:lnTo>
                    <a:pt x="184" y="1108"/>
                  </a:lnTo>
                  <a:lnTo>
                    <a:pt x="184" y="1125"/>
                  </a:lnTo>
                  <a:lnTo>
                    <a:pt x="198" y="1143"/>
                  </a:lnTo>
                  <a:lnTo>
                    <a:pt x="213" y="1177"/>
                  </a:lnTo>
                  <a:lnTo>
                    <a:pt x="255" y="1194"/>
                  </a:lnTo>
                  <a:lnTo>
                    <a:pt x="312" y="1194"/>
                  </a:lnTo>
                  <a:lnTo>
                    <a:pt x="312" y="1245"/>
                  </a:lnTo>
                  <a:lnTo>
                    <a:pt x="0" y="1245"/>
                  </a:lnTo>
                  <a:lnTo>
                    <a:pt x="0" y="1194"/>
                  </a:lnTo>
                  <a:lnTo>
                    <a:pt x="28" y="1194"/>
                  </a:lnTo>
                  <a:lnTo>
                    <a:pt x="42" y="1177"/>
                  </a:lnTo>
                  <a:lnTo>
                    <a:pt x="71" y="1160"/>
                  </a:lnTo>
                  <a:lnTo>
                    <a:pt x="85" y="1143"/>
                  </a:lnTo>
                  <a:lnTo>
                    <a:pt x="99" y="1108"/>
                  </a:lnTo>
                  <a:lnTo>
                    <a:pt x="113" y="1057"/>
                  </a:lnTo>
                  <a:lnTo>
                    <a:pt x="142" y="989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85" name="Freeform 169"/>
            <p:cNvSpPr>
              <a:spLocks/>
            </p:cNvSpPr>
            <p:nvPr/>
          </p:nvSpPr>
          <p:spPr bwMode="auto">
            <a:xfrm>
              <a:off x="17321" y="1979"/>
              <a:ext cx="780" cy="8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4" y="0"/>
                </a:cxn>
                <a:cxn ang="0">
                  <a:pos x="284" y="665"/>
                </a:cxn>
                <a:cxn ang="0">
                  <a:pos x="312" y="734"/>
                </a:cxn>
                <a:cxn ang="0">
                  <a:pos x="340" y="751"/>
                </a:cxn>
                <a:cxn ang="0">
                  <a:pos x="397" y="751"/>
                </a:cxn>
                <a:cxn ang="0">
                  <a:pos x="425" y="734"/>
                </a:cxn>
                <a:cxn ang="0">
                  <a:pos x="454" y="699"/>
                </a:cxn>
                <a:cxn ang="0">
                  <a:pos x="496" y="665"/>
                </a:cxn>
                <a:cxn ang="0">
                  <a:pos x="496" y="103"/>
                </a:cxn>
                <a:cxn ang="0">
                  <a:pos x="468" y="69"/>
                </a:cxn>
                <a:cxn ang="0">
                  <a:pos x="440" y="52"/>
                </a:cxn>
                <a:cxn ang="0">
                  <a:pos x="397" y="52"/>
                </a:cxn>
                <a:cxn ang="0">
                  <a:pos x="397" y="0"/>
                </a:cxn>
                <a:cxn ang="0">
                  <a:pos x="695" y="0"/>
                </a:cxn>
                <a:cxn ang="0">
                  <a:pos x="695" y="682"/>
                </a:cxn>
                <a:cxn ang="0">
                  <a:pos x="709" y="717"/>
                </a:cxn>
                <a:cxn ang="0">
                  <a:pos x="738" y="751"/>
                </a:cxn>
                <a:cxn ang="0">
                  <a:pos x="780" y="751"/>
                </a:cxn>
                <a:cxn ang="0">
                  <a:pos x="780" y="785"/>
                </a:cxn>
                <a:cxn ang="0">
                  <a:pos x="681" y="802"/>
                </a:cxn>
                <a:cxn ang="0">
                  <a:pos x="624" y="819"/>
                </a:cxn>
                <a:cxn ang="0">
                  <a:pos x="553" y="819"/>
                </a:cxn>
                <a:cxn ang="0">
                  <a:pos x="525" y="836"/>
                </a:cxn>
                <a:cxn ang="0">
                  <a:pos x="482" y="853"/>
                </a:cxn>
                <a:cxn ang="0">
                  <a:pos x="482" y="751"/>
                </a:cxn>
                <a:cxn ang="0">
                  <a:pos x="440" y="802"/>
                </a:cxn>
                <a:cxn ang="0">
                  <a:pos x="397" y="836"/>
                </a:cxn>
                <a:cxn ang="0">
                  <a:pos x="312" y="870"/>
                </a:cxn>
                <a:cxn ang="0">
                  <a:pos x="213" y="870"/>
                </a:cxn>
                <a:cxn ang="0">
                  <a:pos x="156" y="836"/>
                </a:cxn>
                <a:cxn ang="0">
                  <a:pos x="127" y="802"/>
                </a:cxn>
                <a:cxn ang="0">
                  <a:pos x="99" y="751"/>
                </a:cxn>
                <a:cxn ang="0">
                  <a:pos x="71" y="682"/>
                </a:cxn>
                <a:cxn ang="0">
                  <a:pos x="71" y="120"/>
                </a:cxn>
                <a:cxn ang="0">
                  <a:pos x="56" y="86"/>
                </a:cxn>
                <a:cxn ang="0">
                  <a:pos x="0" y="52"/>
                </a:cxn>
                <a:cxn ang="0">
                  <a:pos x="0" y="0"/>
                </a:cxn>
              </a:cxnLst>
              <a:rect l="0" t="0" r="r" b="b"/>
              <a:pathLst>
                <a:path w="780" h="870">
                  <a:moveTo>
                    <a:pt x="0" y="0"/>
                  </a:moveTo>
                  <a:lnTo>
                    <a:pt x="284" y="0"/>
                  </a:lnTo>
                  <a:lnTo>
                    <a:pt x="284" y="665"/>
                  </a:lnTo>
                  <a:lnTo>
                    <a:pt x="312" y="734"/>
                  </a:lnTo>
                  <a:lnTo>
                    <a:pt x="340" y="751"/>
                  </a:lnTo>
                  <a:lnTo>
                    <a:pt x="397" y="751"/>
                  </a:lnTo>
                  <a:lnTo>
                    <a:pt x="425" y="734"/>
                  </a:lnTo>
                  <a:lnTo>
                    <a:pt x="454" y="699"/>
                  </a:lnTo>
                  <a:lnTo>
                    <a:pt x="496" y="665"/>
                  </a:lnTo>
                  <a:lnTo>
                    <a:pt x="496" y="103"/>
                  </a:lnTo>
                  <a:lnTo>
                    <a:pt x="468" y="69"/>
                  </a:lnTo>
                  <a:lnTo>
                    <a:pt x="440" y="52"/>
                  </a:lnTo>
                  <a:lnTo>
                    <a:pt x="397" y="52"/>
                  </a:lnTo>
                  <a:lnTo>
                    <a:pt x="397" y="0"/>
                  </a:lnTo>
                  <a:lnTo>
                    <a:pt x="695" y="0"/>
                  </a:lnTo>
                  <a:lnTo>
                    <a:pt x="695" y="682"/>
                  </a:lnTo>
                  <a:lnTo>
                    <a:pt x="709" y="717"/>
                  </a:lnTo>
                  <a:lnTo>
                    <a:pt x="738" y="751"/>
                  </a:lnTo>
                  <a:lnTo>
                    <a:pt x="780" y="751"/>
                  </a:lnTo>
                  <a:lnTo>
                    <a:pt x="780" y="785"/>
                  </a:lnTo>
                  <a:lnTo>
                    <a:pt x="681" y="802"/>
                  </a:lnTo>
                  <a:lnTo>
                    <a:pt x="624" y="819"/>
                  </a:lnTo>
                  <a:lnTo>
                    <a:pt x="553" y="819"/>
                  </a:lnTo>
                  <a:lnTo>
                    <a:pt x="525" y="836"/>
                  </a:lnTo>
                  <a:lnTo>
                    <a:pt x="482" y="853"/>
                  </a:lnTo>
                  <a:lnTo>
                    <a:pt x="482" y="751"/>
                  </a:lnTo>
                  <a:lnTo>
                    <a:pt x="440" y="802"/>
                  </a:lnTo>
                  <a:lnTo>
                    <a:pt x="397" y="836"/>
                  </a:lnTo>
                  <a:lnTo>
                    <a:pt x="312" y="870"/>
                  </a:lnTo>
                  <a:lnTo>
                    <a:pt x="213" y="870"/>
                  </a:lnTo>
                  <a:lnTo>
                    <a:pt x="156" y="836"/>
                  </a:lnTo>
                  <a:lnTo>
                    <a:pt x="127" y="802"/>
                  </a:lnTo>
                  <a:lnTo>
                    <a:pt x="99" y="751"/>
                  </a:lnTo>
                  <a:lnTo>
                    <a:pt x="71" y="682"/>
                  </a:lnTo>
                  <a:lnTo>
                    <a:pt x="71" y="120"/>
                  </a:lnTo>
                  <a:lnTo>
                    <a:pt x="56" y="86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86" name="Freeform 170"/>
            <p:cNvSpPr>
              <a:spLocks/>
            </p:cNvSpPr>
            <p:nvPr/>
          </p:nvSpPr>
          <p:spPr bwMode="auto">
            <a:xfrm>
              <a:off x="18215" y="1655"/>
              <a:ext cx="483" cy="1160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298" y="0"/>
                </a:cxn>
                <a:cxn ang="0">
                  <a:pos x="298" y="307"/>
                </a:cxn>
                <a:cxn ang="0">
                  <a:pos x="440" y="307"/>
                </a:cxn>
                <a:cxn ang="0">
                  <a:pos x="440" y="393"/>
                </a:cxn>
                <a:cxn ang="0">
                  <a:pos x="298" y="393"/>
                </a:cxn>
                <a:cxn ang="0">
                  <a:pos x="298" y="989"/>
                </a:cxn>
                <a:cxn ang="0">
                  <a:pos x="312" y="1006"/>
                </a:cxn>
                <a:cxn ang="0">
                  <a:pos x="326" y="1041"/>
                </a:cxn>
                <a:cxn ang="0">
                  <a:pos x="355" y="1041"/>
                </a:cxn>
                <a:cxn ang="0">
                  <a:pos x="383" y="1023"/>
                </a:cxn>
                <a:cxn ang="0">
                  <a:pos x="412" y="989"/>
                </a:cxn>
                <a:cxn ang="0">
                  <a:pos x="440" y="938"/>
                </a:cxn>
                <a:cxn ang="0">
                  <a:pos x="483" y="955"/>
                </a:cxn>
                <a:cxn ang="0">
                  <a:pos x="412" y="1075"/>
                </a:cxn>
                <a:cxn ang="0">
                  <a:pos x="341" y="1143"/>
                </a:cxn>
                <a:cxn ang="0">
                  <a:pos x="255" y="1160"/>
                </a:cxn>
                <a:cxn ang="0">
                  <a:pos x="199" y="1160"/>
                </a:cxn>
                <a:cxn ang="0">
                  <a:pos x="114" y="1092"/>
                </a:cxn>
                <a:cxn ang="0">
                  <a:pos x="99" y="1041"/>
                </a:cxn>
                <a:cxn ang="0">
                  <a:pos x="85" y="972"/>
                </a:cxn>
                <a:cxn ang="0">
                  <a:pos x="85" y="393"/>
                </a:cxn>
                <a:cxn ang="0">
                  <a:pos x="0" y="393"/>
                </a:cxn>
                <a:cxn ang="0">
                  <a:pos x="0" y="341"/>
                </a:cxn>
                <a:cxn ang="0">
                  <a:pos x="128" y="188"/>
                </a:cxn>
                <a:cxn ang="0">
                  <a:pos x="255" y="0"/>
                </a:cxn>
              </a:cxnLst>
              <a:rect l="0" t="0" r="r" b="b"/>
              <a:pathLst>
                <a:path w="483" h="1160">
                  <a:moveTo>
                    <a:pt x="255" y="0"/>
                  </a:moveTo>
                  <a:lnTo>
                    <a:pt x="298" y="0"/>
                  </a:lnTo>
                  <a:lnTo>
                    <a:pt x="298" y="307"/>
                  </a:lnTo>
                  <a:lnTo>
                    <a:pt x="440" y="307"/>
                  </a:lnTo>
                  <a:lnTo>
                    <a:pt x="440" y="393"/>
                  </a:lnTo>
                  <a:lnTo>
                    <a:pt x="298" y="393"/>
                  </a:lnTo>
                  <a:lnTo>
                    <a:pt x="298" y="989"/>
                  </a:lnTo>
                  <a:lnTo>
                    <a:pt x="312" y="1006"/>
                  </a:lnTo>
                  <a:lnTo>
                    <a:pt x="326" y="1041"/>
                  </a:lnTo>
                  <a:lnTo>
                    <a:pt x="355" y="1041"/>
                  </a:lnTo>
                  <a:lnTo>
                    <a:pt x="383" y="1023"/>
                  </a:lnTo>
                  <a:lnTo>
                    <a:pt x="412" y="989"/>
                  </a:lnTo>
                  <a:lnTo>
                    <a:pt x="440" y="938"/>
                  </a:lnTo>
                  <a:lnTo>
                    <a:pt x="483" y="955"/>
                  </a:lnTo>
                  <a:lnTo>
                    <a:pt x="412" y="1075"/>
                  </a:lnTo>
                  <a:lnTo>
                    <a:pt x="341" y="1143"/>
                  </a:lnTo>
                  <a:lnTo>
                    <a:pt x="255" y="1160"/>
                  </a:lnTo>
                  <a:lnTo>
                    <a:pt x="199" y="1160"/>
                  </a:lnTo>
                  <a:lnTo>
                    <a:pt x="114" y="1092"/>
                  </a:lnTo>
                  <a:lnTo>
                    <a:pt x="99" y="1041"/>
                  </a:lnTo>
                  <a:lnTo>
                    <a:pt x="85" y="972"/>
                  </a:lnTo>
                  <a:lnTo>
                    <a:pt x="85" y="393"/>
                  </a:lnTo>
                  <a:lnTo>
                    <a:pt x="0" y="393"/>
                  </a:lnTo>
                  <a:lnTo>
                    <a:pt x="0" y="341"/>
                  </a:lnTo>
                  <a:lnTo>
                    <a:pt x="128" y="188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87" name="Freeform 171"/>
            <p:cNvSpPr>
              <a:spLocks noEditPoints="1"/>
            </p:cNvSpPr>
            <p:nvPr/>
          </p:nvSpPr>
          <p:spPr bwMode="auto">
            <a:xfrm>
              <a:off x="18683" y="1945"/>
              <a:ext cx="682" cy="887"/>
            </a:xfrm>
            <a:custGeom>
              <a:avLst/>
              <a:gdLst/>
              <a:ahLst/>
              <a:cxnLst>
                <a:cxn ang="0">
                  <a:pos x="341" y="51"/>
                </a:cxn>
                <a:cxn ang="0">
                  <a:pos x="299" y="68"/>
                </a:cxn>
                <a:cxn ang="0">
                  <a:pos x="256" y="137"/>
                </a:cxn>
                <a:cxn ang="0">
                  <a:pos x="228" y="256"/>
                </a:cxn>
                <a:cxn ang="0">
                  <a:pos x="228" y="631"/>
                </a:cxn>
                <a:cxn ang="0">
                  <a:pos x="256" y="733"/>
                </a:cxn>
                <a:cxn ang="0">
                  <a:pos x="284" y="802"/>
                </a:cxn>
                <a:cxn ang="0">
                  <a:pos x="341" y="819"/>
                </a:cxn>
                <a:cxn ang="0">
                  <a:pos x="398" y="802"/>
                </a:cxn>
                <a:cxn ang="0">
                  <a:pos x="426" y="733"/>
                </a:cxn>
                <a:cxn ang="0">
                  <a:pos x="455" y="614"/>
                </a:cxn>
                <a:cxn ang="0">
                  <a:pos x="455" y="256"/>
                </a:cxn>
                <a:cxn ang="0">
                  <a:pos x="426" y="137"/>
                </a:cxn>
                <a:cxn ang="0">
                  <a:pos x="398" y="68"/>
                </a:cxn>
                <a:cxn ang="0">
                  <a:pos x="341" y="51"/>
                </a:cxn>
                <a:cxn ang="0">
                  <a:pos x="355" y="51"/>
                </a:cxn>
                <a:cxn ang="0">
                  <a:pos x="341" y="51"/>
                </a:cxn>
                <a:cxn ang="0">
                  <a:pos x="341" y="0"/>
                </a:cxn>
                <a:cxn ang="0">
                  <a:pos x="483" y="34"/>
                </a:cxn>
                <a:cxn ang="0">
                  <a:pos x="582" y="120"/>
                </a:cxn>
                <a:cxn ang="0">
                  <a:pos x="653" y="273"/>
                </a:cxn>
                <a:cxn ang="0">
                  <a:pos x="682" y="444"/>
                </a:cxn>
                <a:cxn ang="0">
                  <a:pos x="653" y="614"/>
                </a:cxn>
                <a:cxn ang="0">
                  <a:pos x="582" y="768"/>
                </a:cxn>
                <a:cxn ang="0">
                  <a:pos x="483" y="853"/>
                </a:cxn>
                <a:cxn ang="0">
                  <a:pos x="341" y="887"/>
                </a:cxn>
                <a:cxn ang="0">
                  <a:pos x="199" y="853"/>
                </a:cxn>
                <a:cxn ang="0">
                  <a:pos x="100" y="768"/>
                </a:cxn>
                <a:cxn ang="0">
                  <a:pos x="29" y="614"/>
                </a:cxn>
                <a:cxn ang="0">
                  <a:pos x="0" y="444"/>
                </a:cxn>
                <a:cxn ang="0">
                  <a:pos x="29" y="273"/>
                </a:cxn>
                <a:cxn ang="0">
                  <a:pos x="100" y="120"/>
                </a:cxn>
                <a:cxn ang="0">
                  <a:pos x="199" y="34"/>
                </a:cxn>
                <a:cxn ang="0">
                  <a:pos x="341" y="0"/>
                </a:cxn>
              </a:cxnLst>
              <a:rect l="0" t="0" r="r" b="b"/>
              <a:pathLst>
                <a:path w="682" h="887">
                  <a:moveTo>
                    <a:pt x="341" y="51"/>
                  </a:moveTo>
                  <a:lnTo>
                    <a:pt x="299" y="68"/>
                  </a:lnTo>
                  <a:lnTo>
                    <a:pt x="256" y="137"/>
                  </a:lnTo>
                  <a:lnTo>
                    <a:pt x="228" y="256"/>
                  </a:lnTo>
                  <a:lnTo>
                    <a:pt x="228" y="631"/>
                  </a:lnTo>
                  <a:lnTo>
                    <a:pt x="256" y="733"/>
                  </a:lnTo>
                  <a:lnTo>
                    <a:pt x="284" y="802"/>
                  </a:lnTo>
                  <a:lnTo>
                    <a:pt x="341" y="819"/>
                  </a:lnTo>
                  <a:lnTo>
                    <a:pt x="398" y="802"/>
                  </a:lnTo>
                  <a:lnTo>
                    <a:pt x="426" y="733"/>
                  </a:lnTo>
                  <a:lnTo>
                    <a:pt x="455" y="614"/>
                  </a:lnTo>
                  <a:lnTo>
                    <a:pt x="455" y="256"/>
                  </a:lnTo>
                  <a:lnTo>
                    <a:pt x="426" y="137"/>
                  </a:lnTo>
                  <a:lnTo>
                    <a:pt x="398" y="68"/>
                  </a:lnTo>
                  <a:lnTo>
                    <a:pt x="341" y="51"/>
                  </a:lnTo>
                  <a:lnTo>
                    <a:pt x="355" y="51"/>
                  </a:lnTo>
                  <a:lnTo>
                    <a:pt x="341" y="51"/>
                  </a:lnTo>
                  <a:close/>
                  <a:moveTo>
                    <a:pt x="341" y="0"/>
                  </a:moveTo>
                  <a:lnTo>
                    <a:pt x="483" y="34"/>
                  </a:lnTo>
                  <a:lnTo>
                    <a:pt x="582" y="120"/>
                  </a:lnTo>
                  <a:lnTo>
                    <a:pt x="653" y="273"/>
                  </a:lnTo>
                  <a:lnTo>
                    <a:pt x="682" y="444"/>
                  </a:lnTo>
                  <a:lnTo>
                    <a:pt x="653" y="614"/>
                  </a:lnTo>
                  <a:lnTo>
                    <a:pt x="582" y="768"/>
                  </a:lnTo>
                  <a:lnTo>
                    <a:pt x="483" y="853"/>
                  </a:lnTo>
                  <a:lnTo>
                    <a:pt x="341" y="887"/>
                  </a:lnTo>
                  <a:lnTo>
                    <a:pt x="199" y="853"/>
                  </a:lnTo>
                  <a:lnTo>
                    <a:pt x="100" y="768"/>
                  </a:lnTo>
                  <a:lnTo>
                    <a:pt x="29" y="614"/>
                  </a:lnTo>
                  <a:lnTo>
                    <a:pt x="0" y="444"/>
                  </a:lnTo>
                  <a:lnTo>
                    <a:pt x="29" y="273"/>
                  </a:lnTo>
                  <a:lnTo>
                    <a:pt x="100" y="120"/>
                  </a:lnTo>
                  <a:lnTo>
                    <a:pt x="199" y="34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88" name="Freeform 172"/>
            <p:cNvSpPr>
              <a:spLocks/>
            </p:cNvSpPr>
            <p:nvPr/>
          </p:nvSpPr>
          <p:spPr bwMode="auto">
            <a:xfrm>
              <a:off x="19436" y="1945"/>
              <a:ext cx="1221" cy="870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582" y="0"/>
                </a:cxn>
                <a:cxn ang="0">
                  <a:pos x="624" y="17"/>
                </a:cxn>
                <a:cxn ang="0">
                  <a:pos x="667" y="51"/>
                </a:cxn>
                <a:cxn ang="0">
                  <a:pos x="695" y="86"/>
                </a:cxn>
                <a:cxn ang="0">
                  <a:pos x="724" y="154"/>
                </a:cxn>
                <a:cxn ang="0">
                  <a:pos x="795" y="68"/>
                </a:cxn>
                <a:cxn ang="0">
                  <a:pos x="880" y="17"/>
                </a:cxn>
                <a:cxn ang="0">
                  <a:pos x="951" y="0"/>
                </a:cxn>
                <a:cxn ang="0">
                  <a:pos x="1008" y="0"/>
                </a:cxn>
                <a:cxn ang="0">
                  <a:pos x="1093" y="68"/>
                </a:cxn>
                <a:cxn ang="0">
                  <a:pos x="1121" y="120"/>
                </a:cxn>
                <a:cxn ang="0">
                  <a:pos x="1150" y="188"/>
                </a:cxn>
                <a:cxn ang="0">
                  <a:pos x="1150" y="768"/>
                </a:cxn>
                <a:cxn ang="0">
                  <a:pos x="1192" y="819"/>
                </a:cxn>
                <a:cxn ang="0">
                  <a:pos x="1221" y="819"/>
                </a:cxn>
                <a:cxn ang="0">
                  <a:pos x="1221" y="870"/>
                </a:cxn>
                <a:cxn ang="0">
                  <a:pos x="866" y="870"/>
                </a:cxn>
                <a:cxn ang="0">
                  <a:pos x="866" y="819"/>
                </a:cxn>
                <a:cxn ang="0">
                  <a:pos x="894" y="819"/>
                </a:cxn>
                <a:cxn ang="0">
                  <a:pos x="923" y="802"/>
                </a:cxn>
                <a:cxn ang="0">
                  <a:pos x="937" y="768"/>
                </a:cxn>
                <a:cxn ang="0">
                  <a:pos x="937" y="205"/>
                </a:cxn>
                <a:cxn ang="0">
                  <a:pos x="908" y="154"/>
                </a:cxn>
                <a:cxn ang="0">
                  <a:pos x="894" y="137"/>
                </a:cxn>
                <a:cxn ang="0">
                  <a:pos x="852" y="120"/>
                </a:cxn>
                <a:cxn ang="0">
                  <a:pos x="809" y="137"/>
                </a:cxn>
                <a:cxn ang="0">
                  <a:pos x="766" y="171"/>
                </a:cxn>
                <a:cxn ang="0">
                  <a:pos x="724" y="222"/>
                </a:cxn>
                <a:cxn ang="0">
                  <a:pos x="724" y="768"/>
                </a:cxn>
                <a:cxn ang="0">
                  <a:pos x="766" y="819"/>
                </a:cxn>
                <a:cxn ang="0">
                  <a:pos x="795" y="819"/>
                </a:cxn>
                <a:cxn ang="0">
                  <a:pos x="795" y="870"/>
                </a:cxn>
                <a:cxn ang="0">
                  <a:pos x="440" y="870"/>
                </a:cxn>
                <a:cxn ang="0">
                  <a:pos x="440" y="819"/>
                </a:cxn>
                <a:cxn ang="0">
                  <a:pos x="468" y="819"/>
                </a:cxn>
                <a:cxn ang="0">
                  <a:pos x="511" y="768"/>
                </a:cxn>
                <a:cxn ang="0">
                  <a:pos x="511" y="205"/>
                </a:cxn>
                <a:cxn ang="0">
                  <a:pos x="482" y="137"/>
                </a:cxn>
                <a:cxn ang="0">
                  <a:pos x="454" y="120"/>
                </a:cxn>
                <a:cxn ang="0">
                  <a:pos x="397" y="120"/>
                </a:cxn>
                <a:cxn ang="0">
                  <a:pos x="340" y="154"/>
                </a:cxn>
                <a:cxn ang="0">
                  <a:pos x="298" y="205"/>
                </a:cxn>
                <a:cxn ang="0">
                  <a:pos x="298" y="733"/>
                </a:cxn>
                <a:cxn ang="0">
                  <a:pos x="312" y="768"/>
                </a:cxn>
                <a:cxn ang="0">
                  <a:pos x="369" y="802"/>
                </a:cxn>
                <a:cxn ang="0">
                  <a:pos x="369" y="853"/>
                </a:cxn>
                <a:cxn ang="0">
                  <a:pos x="0" y="853"/>
                </a:cxn>
                <a:cxn ang="0">
                  <a:pos x="0" y="802"/>
                </a:cxn>
                <a:cxn ang="0">
                  <a:pos x="42" y="802"/>
                </a:cxn>
                <a:cxn ang="0">
                  <a:pos x="71" y="768"/>
                </a:cxn>
                <a:cxn ang="0">
                  <a:pos x="85" y="733"/>
                </a:cxn>
                <a:cxn ang="0">
                  <a:pos x="85" y="137"/>
                </a:cxn>
                <a:cxn ang="0">
                  <a:pos x="71" y="103"/>
                </a:cxn>
                <a:cxn ang="0">
                  <a:pos x="42" y="86"/>
                </a:cxn>
                <a:cxn ang="0">
                  <a:pos x="0" y="68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298" y="154"/>
                </a:cxn>
                <a:cxn ang="0">
                  <a:pos x="397" y="34"/>
                </a:cxn>
                <a:cxn ang="0">
                  <a:pos x="525" y="0"/>
                </a:cxn>
              </a:cxnLst>
              <a:rect l="0" t="0" r="r" b="b"/>
              <a:pathLst>
                <a:path w="1221" h="870">
                  <a:moveTo>
                    <a:pt x="525" y="0"/>
                  </a:moveTo>
                  <a:lnTo>
                    <a:pt x="582" y="0"/>
                  </a:lnTo>
                  <a:lnTo>
                    <a:pt x="624" y="17"/>
                  </a:lnTo>
                  <a:lnTo>
                    <a:pt x="667" y="51"/>
                  </a:lnTo>
                  <a:lnTo>
                    <a:pt x="695" y="86"/>
                  </a:lnTo>
                  <a:lnTo>
                    <a:pt x="724" y="154"/>
                  </a:lnTo>
                  <a:lnTo>
                    <a:pt x="795" y="68"/>
                  </a:lnTo>
                  <a:lnTo>
                    <a:pt x="880" y="17"/>
                  </a:lnTo>
                  <a:lnTo>
                    <a:pt x="951" y="0"/>
                  </a:lnTo>
                  <a:lnTo>
                    <a:pt x="1008" y="0"/>
                  </a:lnTo>
                  <a:lnTo>
                    <a:pt x="1093" y="68"/>
                  </a:lnTo>
                  <a:lnTo>
                    <a:pt x="1121" y="120"/>
                  </a:lnTo>
                  <a:lnTo>
                    <a:pt x="1150" y="188"/>
                  </a:lnTo>
                  <a:lnTo>
                    <a:pt x="1150" y="768"/>
                  </a:lnTo>
                  <a:lnTo>
                    <a:pt x="1192" y="819"/>
                  </a:lnTo>
                  <a:lnTo>
                    <a:pt x="1221" y="819"/>
                  </a:lnTo>
                  <a:lnTo>
                    <a:pt x="1221" y="870"/>
                  </a:lnTo>
                  <a:lnTo>
                    <a:pt x="866" y="870"/>
                  </a:lnTo>
                  <a:lnTo>
                    <a:pt x="866" y="819"/>
                  </a:lnTo>
                  <a:lnTo>
                    <a:pt x="894" y="819"/>
                  </a:lnTo>
                  <a:lnTo>
                    <a:pt x="923" y="802"/>
                  </a:lnTo>
                  <a:lnTo>
                    <a:pt x="937" y="768"/>
                  </a:lnTo>
                  <a:lnTo>
                    <a:pt x="937" y="205"/>
                  </a:lnTo>
                  <a:lnTo>
                    <a:pt x="908" y="154"/>
                  </a:lnTo>
                  <a:lnTo>
                    <a:pt x="894" y="137"/>
                  </a:lnTo>
                  <a:lnTo>
                    <a:pt x="852" y="120"/>
                  </a:lnTo>
                  <a:lnTo>
                    <a:pt x="809" y="137"/>
                  </a:lnTo>
                  <a:lnTo>
                    <a:pt x="766" y="171"/>
                  </a:lnTo>
                  <a:lnTo>
                    <a:pt x="724" y="222"/>
                  </a:lnTo>
                  <a:lnTo>
                    <a:pt x="724" y="768"/>
                  </a:lnTo>
                  <a:lnTo>
                    <a:pt x="766" y="819"/>
                  </a:lnTo>
                  <a:lnTo>
                    <a:pt x="795" y="819"/>
                  </a:lnTo>
                  <a:lnTo>
                    <a:pt x="795" y="870"/>
                  </a:lnTo>
                  <a:lnTo>
                    <a:pt x="440" y="870"/>
                  </a:lnTo>
                  <a:lnTo>
                    <a:pt x="440" y="819"/>
                  </a:lnTo>
                  <a:lnTo>
                    <a:pt x="468" y="819"/>
                  </a:lnTo>
                  <a:lnTo>
                    <a:pt x="511" y="768"/>
                  </a:lnTo>
                  <a:lnTo>
                    <a:pt x="511" y="205"/>
                  </a:lnTo>
                  <a:lnTo>
                    <a:pt x="482" y="137"/>
                  </a:lnTo>
                  <a:lnTo>
                    <a:pt x="454" y="120"/>
                  </a:lnTo>
                  <a:lnTo>
                    <a:pt x="397" y="120"/>
                  </a:lnTo>
                  <a:lnTo>
                    <a:pt x="340" y="154"/>
                  </a:lnTo>
                  <a:lnTo>
                    <a:pt x="298" y="205"/>
                  </a:lnTo>
                  <a:lnTo>
                    <a:pt x="298" y="733"/>
                  </a:lnTo>
                  <a:lnTo>
                    <a:pt x="312" y="768"/>
                  </a:lnTo>
                  <a:lnTo>
                    <a:pt x="369" y="802"/>
                  </a:lnTo>
                  <a:lnTo>
                    <a:pt x="369" y="853"/>
                  </a:lnTo>
                  <a:lnTo>
                    <a:pt x="0" y="853"/>
                  </a:lnTo>
                  <a:lnTo>
                    <a:pt x="0" y="802"/>
                  </a:lnTo>
                  <a:lnTo>
                    <a:pt x="42" y="802"/>
                  </a:lnTo>
                  <a:lnTo>
                    <a:pt x="71" y="768"/>
                  </a:lnTo>
                  <a:lnTo>
                    <a:pt x="85" y="733"/>
                  </a:lnTo>
                  <a:lnTo>
                    <a:pt x="85" y="137"/>
                  </a:lnTo>
                  <a:lnTo>
                    <a:pt x="71" y="103"/>
                  </a:lnTo>
                  <a:lnTo>
                    <a:pt x="42" y="86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298" y="154"/>
                  </a:lnTo>
                  <a:lnTo>
                    <a:pt x="397" y="34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89" name="Freeform 173"/>
            <p:cNvSpPr>
              <a:spLocks noEditPoints="1"/>
            </p:cNvSpPr>
            <p:nvPr/>
          </p:nvSpPr>
          <p:spPr bwMode="auto">
            <a:xfrm>
              <a:off x="20813" y="1928"/>
              <a:ext cx="710" cy="870"/>
            </a:xfrm>
            <a:custGeom>
              <a:avLst/>
              <a:gdLst/>
              <a:ahLst/>
              <a:cxnLst>
                <a:cxn ang="0">
                  <a:pos x="397" y="444"/>
                </a:cxn>
                <a:cxn ang="0">
                  <a:pos x="326" y="478"/>
                </a:cxn>
                <a:cxn ang="0">
                  <a:pos x="241" y="546"/>
                </a:cxn>
                <a:cxn ang="0">
                  <a:pos x="213" y="614"/>
                </a:cxn>
                <a:cxn ang="0">
                  <a:pos x="213" y="716"/>
                </a:cxn>
                <a:cxn ang="0">
                  <a:pos x="227" y="750"/>
                </a:cxn>
                <a:cxn ang="0">
                  <a:pos x="284" y="785"/>
                </a:cxn>
                <a:cxn ang="0">
                  <a:pos x="312" y="785"/>
                </a:cxn>
                <a:cxn ang="0">
                  <a:pos x="341" y="768"/>
                </a:cxn>
                <a:cxn ang="0">
                  <a:pos x="397" y="699"/>
                </a:cxn>
                <a:cxn ang="0">
                  <a:pos x="397" y="444"/>
                </a:cxn>
                <a:cxn ang="0">
                  <a:pos x="312" y="0"/>
                </a:cxn>
                <a:cxn ang="0">
                  <a:pos x="468" y="34"/>
                </a:cxn>
                <a:cxn ang="0">
                  <a:pos x="568" y="120"/>
                </a:cxn>
                <a:cxn ang="0">
                  <a:pos x="610" y="256"/>
                </a:cxn>
                <a:cxn ang="0">
                  <a:pos x="610" y="768"/>
                </a:cxn>
                <a:cxn ang="0">
                  <a:pos x="624" y="785"/>
                </a:cxn>
                <a:cxn ang="0">
                  <a:pos x="653" y="785"/>
                </a:cxn>
                <a:cxn ang="0">
                  <a:pos x="667" y="768"/>
                </a:cxn>
                <a:cxn ang="0">
                  <a:pos x="710" y="768"/>
                </a:cxn>
                <a:cxn ang="0">
                  <a:pos x="667" y="819"/>
                </a:cxn>
                <a:cxn ang="0">
                  <a:pos x="624" y="836"/>
                </a:cxn>
                <a:cxn ang="0">
                  <a:pos x="582" y="870"/>
                </a:cxn>
                <a:cxn ang="0">
                  <a:pos x="497" y="870"/>
                </a:cxn>
                <a:cxn ang="0">
                  <a:pos x="454" y="836"/>
                </a:cxn>
                <a:cxn ang="0">
                  <a:pos x="426" y="802"/>
                </a:cxn>
                <a:cxn ang="0">
                  <a:pos x="411" y="750"/>
                </a:cxn>
                <a:cxn ang="0">
                  <a:pos x="284" y="836"/>
                </a:cxn>
                <a:cxn ang="0">
                  <a:pos x="170" y="870"/>
                </a:cxn>
                <a:cxn ang="0">
                  <a:pos x="113" y="870"/>
                </a:cxn>
                <a:cxn ang="0">
                  <a:pos x="28" y="802"/>
                </a:cxn>
                <a:cxn ang="0">
                  <a:pos x="14" y="750"/>
                </a:cxn>
                <a:cxn ang="0">
                  <a:pos x="0" y="682"/>
                </a:cxn>
                <a:cxn ang="0">
                  <a:pos x="0" y="631"/>
                </a:cxn>
                <a:cxn ang="0">
                  <a:pos x="57" y="529"/>
                </a:cxn>
                <a:cxn ang="0">
                  <a:pos x="99" y="495"/>
                </a:cxn>
                <a:cxn ang="0">
                  <a:pos x="170" y="444"/>
                </a:cxn>
                <a:cxn ang="0">
                  <a:pos x="255" y="392"/>
                </a:cxn>
                <a:cxn ang="0">
                  <a:pos x="411" y="341"/>
                </a:cxn>
                <a:cxn ang="0">
                  <a:pos x="411" y="154"/>
                </a:cxn>
                <a:cxn ang="0">
                  <a:pos x="397" y="103"/>
                </a:cxn>
                <a:cxn ang="0">
                  <a:pos x="369" y="68"/>
                </a:cxn>
                <a:cxn ang="0">
                  <a:pos x="326" y="51"/>
                </a:cxn>
                <a:cxn ang="0">
                  <a:pos x="241" y="51"/>
                </a:cxn>
                <a:cxn ang="0">
                  <a:pos x="213" y="68"/>
                </a:cxn>
                <a:cxn ang="0">
                  <a:pos x="199" y="103"/>
                </a:cxn>
                <a:cxn ang="0">
                  <a:pos x="184" y="120"/>
                </a:cxn>
                <a:cxn ang="0">
                  <a:pos x="184" y="137"/>
                </a:cxn>
                <a:cxn ang="0">
                  <a:pos x="199" y="154"/>
                </a:cxn>
                <a:cxn ang="0">
                  <a:pos x="227" y="222"/>
                </a:cxn>
                <a:cxn ang="0">
                  <a:pos x="227" y="239"/>
                </a:cxn>
                <a:cxn ang="0">
                  <a:pos x="199" y="307"/>
                </a:cxn>
                <a:cxn ang="0">
                  <a:pos x="170" y="324"/>
                </a:cxn>
                <a:cxn ang="0">
                  <a:pos x="128" y="341"/>
                </a:cxn>
                <a:cxn ang="0">
                  <a:pos x="85" y="324"/>
                </a:cxn>
                <a:cxn ang="0">
                  <a:pos x="57" y="307"/>
                </a:cxn>
                <a:cxn ang="0">
                  <a:pos x="42" y="273"/>
                </a:cxn>
                <a:cxn ang="0">
                  <a:pos x="28" y="222"/>
                </a:cxn>
                <a:cxn ang="0">
                  <a:pos x="71" y="103"/>
                </a:cxn>
                <a:cxn ang="0">
                  <a:pos x="156" y="34"/>
                </a:cxn>
                <a:cxn ang="0">
                  <a:pos x="312" y="0"/>
                </a:cxn>
              </a:cxnLst>
              <a:rect l="0" t="0" r="r" b="b"/>
              <a:pathLst>
                <a:path w="710" h="870">
                  <a:moveTo>
                    <a:pt x="397" y="444"/>
                  </a:moveTo>
                  <a:lnTo>
                    <a:pt x="326" y="478"/>
                  </a:lnTo>
                  <a:lnTo>
                    <a:pt x="241" y="546"/>
                  </a:lnTo>
                  <a:lnTo>
                    <a:pt x="213" y="614"/>
                  </a:lnTo>
                  <a:lnTo>
                    <a:pt x="213" y="716"/>
                  </a:lnTo>
                  <a:lnTo>
                    <a:pt x="227" y="750"/>
                  </a:lnTo>
                  <a:lnTo>
                    <a:pt x="284" y="785"/>
                  </a:lnTo>
                  <a:lnTo>
                    <a:pt x="312" y="785"/>
                  </a:lnTo>
                  <a:lnTo>
                    <a:pt x="341" y="768"/>
                  </a:lnTo>
                  <a:lnTo>
                    <a:pt x="397" y="699"/>
                  </a:lnTo>
                  <a:lnTo>
                    <a:pt x="397" y="444"/>
                  </a:lnTo>
                  <a:close/>
                  <a:moveTo>
                    <a:pt x="312" y="0"/>
                  </a:moveTo>
                  <a:lnTo>
                    <a:pt x="468" y="34"/>
                  </a:lnTo>
                  <a:lnTo>
                    <a:pt x="568" y="120"/>
                  </a:lnTo>
                  <a:lnTo>
                    <a:pt x="610" y="256"/>
                  </a:lnTo>
                  <a:lnTo>
                    <a:pt x="610" y="768"/>
                  </a:lnTo>
                  <a:lnTo>
                    <a:pt x="624" y="785"/>
                  </a:lnTo>
                  <a:lnTo>
                    <a:pt x="653" y="785"/>
                  </a:lnTo>
                  <a:lnTo>
                    <a:pt x="667" y="768"/>
                  </a:lnTo>
                  <a:lnTo>
                    <a:pt x="710" y="768"/>
                  </a:lnTo>
                  <a:lnTo>
                    <a:pt x="667" y="819"/>
                  </a:lnTo>
                  <a:lnTo>
                    <a:pt x="624" y="836"/>
                  </a:lnTo>
                  <a:lnTo>
                    <a:pt x="582" y="870"/>
                  </a:lnTo>
                  <a:lnTo>
                    <a:pt x="497" y="870"/>
                  </a:lnTo>
                  <a:lnTo>
                    <a:pt x="454" y="836"/>
                  </a:lnTo>
                  <a:lnTo>
                    <a:pt x="426" y="802"/>
                  </a:lnTo>
                  <a:lnTo>
                    <a:pt x="411" y="750"/>
                  </a:lnTo>
                  <a:lnTo>
                    <a:pt x="284" y="836"/>
                  </a:lnTo>
                  <a:lnTo>
                    <a:pt x="170" y="870"/>
                  </a:lnTo>
                  <a:lnTo>
                    <a:pt x="113" y="870"/>
                  </a:lnTo>
                  <a:lnTo>
                    <a:pt x="28" y="802"/>
                  </a:lnTo>
                  <a:lnTo>
                    <a:pt x="14" y="750"/>
                  </a:lnTo>
                  <a:lnTo>
                    <a:pt x="0" y="682"/>
                  </a:lnTo>
                  <a:lnTo>
                    <a:pt x="0" y="631"/>
                  </a:lnTo>
                  <a:lnTo>
                    <a:pt x="57" y="529"/>
                  </a:lnTo>
                  <a:lnTo>
                    <a:pt x="99" y="495"/>
                  </a:lnTo>
                  <a:lnTo>
                    <a:pt x="170" y="444"/>
                  </a:lnTo>
                  <a:lnTo>
                    <a:pt x="255" y="392"/>
                  </a:lnTo>
                  <a:lnTo>
                    <a:pt x="411" y="341"/>
                  </a:lnTo>
                  <a:lnTo>
                    <a:pt x="411" y="154"/>
                  </a:lnTo>
                  <a:lnTo>
                    <a:pt x="397" y="103"/>
                  </a:lnTo>
                  <a:lnTo>
                    <a:pt x="369" y="68"/>
                  </a:lnTo>
                  <a:lnTo>
                    <a:pt x="326" y="51"/>
                  </a:lnTo>
                  <a:lnTo>
                    <a:pt x="241" y="51"/>
                  </a:lnTo>
                  <a:lnTo>
                    <a:pt x="213" y="68"/>
                  </a:lnTo>
                  <a:lnTo>
                    <a:pt x="199" y="103"/>
                  </a:lnTo>
                  <a:lnTo>
                    <a:pt x="184" y="120"/>
                  </a:lnTo>
                  <a:lnTo>
                    <a:pt x="184" y="137"/>
                  </a:lnTo>
                  <a:lnTo>
                    <a:pt x="199" y="154"/>
                  </a:lnTo>
                  <a:lnTo>
                    <a:pt x="227" y="222"/>
                  </a:lnTo>
                  <a:lnTo>
                    <a:pt x="227" y="239"/>
                  </a:lnTo>
                  <a:lnTo>
                    <a:pt x="199" y="307"/>
                  </a:lnTo>
                  <a:lnTo>
                    <a:pt x="170" y="324"/>
                  </a:lnTo>
                  <a:lnTo>
                    <a:pt x="128" y="341"/>
                  </a:lnTo>
                  <a:lnTo>
                    <a:pt x="85" y="324"/>
                  </a:lnTo>
                  <a:lnTo>
                    <a:pt x="57" y="307"/>
                  </a:lnTo>
                  <a:lnTo>
                    <a:pt x="42" y="273"/>
                  </a:lnTo>
                  <a:lnTo>
                    <a:pt x="28" y="222"/>
                  </a:lnTo>
                  <a:lnTo>
                    <a:pt x="71" y="103"/>
                  </a:lnTo>
                  <a:lnTo>
                    <a:pt x="156" y="34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90" name="Freeform 174"/>
            <p:cNvSpPr>
              <a:spLocks/>
            </p:cNvSpPr>
            <p:nvPr/>
          </p:nvSpPr>
          <p:spPr bwMode="auto">
            <a:xfrm>
              <a:off x="21551" y="1655"/>
              <a:ext cx="483" cy="1160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98" y="0"/>
                </a:cxn>
                <a:cxn ang="0">
                  <a:pos x="298" y="307"/>
                </a:cxn>
                <a:cxn ang="0">
                  <a:pos x="440" y="307"/>
                </a:cxn>
                <a:cxn ang="0">
                  <a:pos x="440" y="393"/>
                </a:cxn>
                <a:cxn ang="0">
                  <a:pos x="298" y="393"/>
                </a:cxn>
                <a:cxn ang="0">
                  <a:pos x="298" y="989"/>
                </a:cxn>
                <a:cxn ang="0">
                  <a:pos x="312" y="1006"/>
                </a:cxn>
                <a:cxn ang="0">
                  <a:pos x="327" y="1041"/>
                </a:cxn>
                <a:cxn ang="0">
                  <a:pos x="355" y="1041"/>
                </a:cxn>
                <a:cxn ang="0">
                  <a:pos x="383" y="1023"/>
                </a:cxn>
                <a:cxn ang="0">
                  <a:pos x="412" y="989"/>
                </a:cxn>
                <a:cxn ang="0">
                  <a:pos x="440" y="938"/>
                </a:cxn>
                <a:cxn ang="0">
                  <a:pos x="483" y="955"/>
                </a:cxn>
                <a:cxn ang="0">
                  <a:pos x="412" y="1075"/>
                </a:cxn>
                <a:cxn ang="0">
                  <a:pos x="341" y="1143"/>
                </a:cxn>
                <a:cxn ang="0">
                  <a:pos x="256" y="1160"/>
                </a:cxn>
                <a:cxn ang="0">
                  <a:pos x="199" y="1160"/>
                </a:cxn>
                <a:cxn ang="0">
                  <a:pos x="114" y="1092"/>
                </a:cxn>
                <a:cxn ang="0">
                  <a:pos x="99" y="1041"/>
                </a:cxn>
                <a:cxn ang="0">
                  <a:pos x="85" y="972"/>
                </a:cxn>
                <a:cxn ang="0">
                  <a:pos x="85" y="393"/>
                </a:cxn>
                <a:cxn ang="0">
                  <a:pos x="0" y="393"/>
                </a:cxn>
                <a:cxn ang="0">
                  <a:pos x="0" y="341"/>
                </a:cxn>
                <a:cxn ang="0">
                  <a:pos x="128" y="188"/>
                </a:cxn>
                <a:cxn ang="0">
                  <a:pos x="256" y="0"/>
                </a:cxn>
              </a:cxnLst>
              <a:rect l="0" t="0" r="r" b="b"/>
              <a:pathLst>
                <a:path w="483" h="1160">
                  <a:moveTo>
                    <a:pt x="256" y="0"/>
                  </a:moveTo>
                  <a:lnTo>
                    <a:pt x="298" y="0"/>
                  </a:lnTo>
                  <a:lnTo>
                    <a:pt x="298" y="307"/>
                  </a:lnTo>
                  <a:lnTo>
                    <a:pt x="440" y="307"/>
                  </a:lnTo>
                  <a:lnTo>
                    <a:pt x="440" y="393"/>
                  </a:lnTo>
                  <a:lnTo>
                    <a:pt x="298" y="393"/>
                  </a:lnTo>
                  <a:lnTo>
                    <a:pt x="298" y="989"/>
                  </a:lnTo>
                  <a:lnTo>
                    <a:pt x="312" y="1006"/>
                  </a:lnTo>
                  <a:lnTo>
                    <a:pt x="327" y="1041"/>
                  </a:lnTo>
                  <a:lnTo>
                    <a:pt x="355" y="1041"/>
                  </a:lnTo>
                  <a:lnTo>
                    <a:pt x="383" y="1023"/>
                  </a:lnTo>
                  <a:lnTo>
                    <a:pt x="412" y="989"/>
                  </a:lnTo>
                  <a:lnTo>
                    <a:pt x="440" y="938"/>
                  </a:lnTo>
                  <a:lnTo>
                    <a:pt x="483" y="955"/>
                  </a:lnTo>
                  <a:lnTo>
                    <a:pt x="412" y="1075"/>
                  </a:lnTo>
                  <a:lnTo>
                    <a:pt x="341" y="1143"/>
                  </a:lnTo>
                  <a:lnTo>
                    <a:pt x="256" y="1160"/>
                  </a:lnTo>
                  <a:lnTo>
                    <a:pt x="199" y="1160"/>
                  </a:lnTo>
                  <a:lnTo>
                    <a:pt x="114" y="1092"/>
                  </a:lnTo>
                  <a:lnTo>
                    <a:pt x="99" y="1041"/>
                  </a:lnTo>
                  <a:lnTo>
                    <a:pt x="85" y="972"/>
                  </a:lnTo>
                  <a:lnTo>
                    <a:pt x="85" y="393"/>
                  </a:lnTo>
                  <a:lnTo>
                    <a:pt x="0" y="393"/>
                  </a:lnTo>
                  <a:lnTo>
                    <a:pt x="0" y="341"/>
                  </a:lnTo>
                  <a:lnTo>
                    <a:pt x="128" y="188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91" name="Freeform 175"/>
            <p:cNvSpPr>
              <a:spLocks noEditPoints="1"/>
            </p:cNvSpPr>
            <p:nvPr/>
          </p:nvSpPr>
          <p:spPr bwMode="auto">
            <a:xfrm>
              <a:off x="22005" y="1553"/>
              <a:ext cx="355" cy="1245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284" y="409"/>
                </a:cxn>
                <a:cxn ang="0">
                  <a:pos x="284" y="1125"/>
                </a:cxn>
                <a:cxn ang="0">
                  <a:pos x="298" y="1160"/>
                </a:cxn>
                <a:cxn ang="0">
                  <a:pos x="355" y="1194"/>
                </a:cxn>
                <a:cxn ang="0">
                  <a:pos x="355" y="1245"/>
                </a:cxn>
                <a:cxn ang="0">
                  <a:pos x="0" y="1245"/>
                </a:cxn>
                <a:cxn ang="0">
                  <a:pos x="0" y="1194"/>
                </a:cxn>
                <a:cxn ang="0">
                  <a:pos x="43" y="1177"/>
                </a:cxn>
                <a:cxn ang="0">
                  <a:pos x="71" y="1160"/>
                </a:cxn>
                <a:cxn ang="0">
                  <a:pos x="85" y="1125"/>
                </a:cxn>
                <a:cxn ang="0">
                  <a:pos x="85" y="529"/>
                </a:cxn>
                <a:cxn ang="0">
                  <a:pos x="71" y="495"/>
                </a:cxn>
                <a:cxn ang="0">
                  <a:pos x="43" y="478"/>
                </a:cxn>
                <a:cxn ang="0">
                  <a:pos x="0" y="460"/>
                </a:cxn>
                <a:cxn ang="0">
                  <a:pos x="0" y="409"/>
                </a:cxn>
                <a:cxn ang="0">
                  <a:pos x="142" y="0"/>
                </a:cxn>
                <a:cxn ang="0">
                  <a:pos x="213" y="0"/>
                </a:cxn>
                <a:cxn ang="0">
                  <a:pos x="256" y="17"/>
                </a:cxn>
                <a:cxn ang="0">
                  <a:pos x="270" y="51"/>
                </a:cxn>
                <a:cxn ang="0">
                  <a:pos x="298" y="85"/>
                </a:cxn>
                <a:cxn ang="0">
                  <a:pos x="298" y="171"/>
                </a:cxn>
                <a:cxn ang="0">
                  <a:pos x="284" y="222"/>
                </a:cxn>
                <a:cxn ang="0">
                  <a:pos x="256" y="239"/>
                </a:cxn>
                <a:cxn ang="0">
                  <a:pos x="227" y="273"/>
                </a:cxn>
                <a:cxn ang="0">
                  <a:pos x="156" y="273"/>
                </a:cxn>
                <a:cxn ang="0">
                  <a:pos x="114" y="256"/>
                </a:cxn>
                <a:cxn ang="0">
                  <a:pos x="100" y="222"/>
                </a:cxn>
                <a:cxn ang="0">
                  <a:pos x="71" y="188"/>
                </a:cxn>
                <a:cxn ang="0">
                  <a:pos x="71" y="102"/>
                </a:cxn>
                <a:cxn ang="0">
                  <a:pos x="85" y="51"/>
                </a:cxn>
                <a:cxn ang="0">
                  <a:pos x="114" y="34"/>
                </a:cxn>
                <a:cxn ang="0">
                  <a:pos x="142" y="0"/>
                </a:cxn>
              </a:cxnLst>
              <a:rect l="0" t="0" r="r" b="b"/>
              <a:pathLst>
                <a:path w="355" h="1245">
                  <a:moveTo>
                    <a:pt x="0" y="409"/>
                  </a:moveTo>
                  <a:lnTo>
                    <a:pt x="284" y="409"/>
                  </a:lnTo>
                  <a:lnTo>
                    <a:pt x="284" y="1125"/>
                  </a:lnTo>
                  <a:lnTo>
                    <a:pt x="298" y="1160"/>
                  </a:lnTo>
                  <a:lnTo>
                    <a:pt x="355" y="1194"/>
                  </a:lnTo>
                  <a:lnTo>
                    <a:pt x="355" y="1245"/>
                  </a:lnTo>
                  <a:lnTo>
                    <a:pt x="0" y="1245"/>
                  </a:lnTo>
                  <a:lnTo>
                    <a:pt x="0" y="1194"/>
                  </a:lnTo>
                  <a:lnTo>
                    <a:pt x="43" y="1177"/>
                  </a:lnTo>
                  <a:lnTo>
                    <a:pt x="71" y="1160"/>
                  </a:lnTo>
                  <a:lnTo>
                    <a:pt x="85" y="1125"/>
                  </a:lnTo>
                  <a:lnTo>
                    <a:pt x="85" y="529"/>
                  </a:lnTo>
                  <a:lnTo>
                    <a:pt x="71" y="495"/>
                  </a:lnTo>
                  <a:lnTo>
                    <a:pt x="43" y="478"/>
                  </a:lnTo>
                  <a:lnTo>
                    <a:pt x="0" y="460"/>
                  </a:lnTo>
                  <a:lnTo>
                    <a:pt x="0" y="409"/>
                  </a:lnTo>
                  <a:close/>
                  <a:moveTo>
                    <a:pt x="142" y="0"/>
                  </a:moveTo>
                  <a:lnTo>
                    <a:pt x="213" y="0"/>
                  </a:lnTo>
                  <a:lnTo>
                    <a:pt x="256" y="17"/>
                  </a:lnTo>
                  <a:lnTo>
                    <a:pt x="270" y="51"/>
                  </a:lnTo>
                  <a:lnTo>
                    <a:pt x="298" y="85"/>
                  </a:lnTo>
                  <a:lnTo>
                    <a:pt x="298" y="171"/>
                  </a:lnTo>
                  <a:lnTo>
                    <a:pt x="284" y="222"/>
                  </a:lnTo>
                  <a:lnTo>
                    <a:pt x="256" y="239"/>
                  </a:lnTo>
                  <a:lnTo>
                    <a:pt x="227" y="273"/>
                  </a:lnTo>
                  <a:lnTo>
                    <a:pt x="156" y="273"/>
                  </a:lnTo>
                  <a:lnTo>
                    <a:pt x="114" y="256"/>
                  </a:lnTo>
                  <a:lnTo>
                    <a:pt x="100" y="222"/>
                  </a:lnTo>
                  <a:lnTo>
                    <a:pt x="71" y="188"/>
                  </a:lnTo>
                  <a:lnTo>
                    <a:pt x="71" y="102"/>
                  </a:lnTo>
                  <a:lnTo>
                    <a:pt x="85" y="51"/>
                  </a:lnTo>
                  <a:lnTo>
                    <a:pt x="114" y="34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92" name="Freeform 176"/>
            <p:cNvSpPr>
              <a:spLocks noEditPoints="1"/>
            </p:cNvSpPr>
            <p:nvPr/>
          </p:nvSpPr>
          <p:spPr bwMode="auto">
            <a:xfrm>
              <a:off x="22474" y="1945"/>
              <a:ext cx="681" cy="887"/>
            </a:xfrm>
            <a:custGeom>
              <a:avLst/>
              <a:gdLst/>
              <a:ahLst/>
              <a:cxnLst>
                <a:cxn ang="0">
                  <a:pos x="340" y="51"/>
                </a:cxn>
                <a:cxn ang="0">
                  <a:pos x="298" y="68"/>
                </a:cxn>
                <a:cxn ang="0">
                  <a:pos x="255" y="137"/>
                </a:cxn>
                <a:cxn ang="0">
                  <a:pos x="227" y="256"/>
                </a:cxn>
                <a:cxn ang="0">
                  <a:pos x="227" y="631"/>
                </a:cxn>
                <a:cxn ang="0">
                  <a:pos x="255" y="733"/>
                </a:cxn>
                <a:cxn ang="0">
                  <a:pos x="284" y="802"/>
                </a:cxn>
                <a:cxn ang="0">
                  <a:pos x="340" y="819"/>
                </a:cxn>
                <a:cxn ang="0">
                  <a:pos x="397" y="802"/>
                </a:cxn>
                <a:cxn ang="0">
                  <a:pos x="426" y="733"/>
                </a:cxn>
                <a:cxn ang="0">
                  <a:pos x="454" y="614"/>
                </a:cxn>
                <a:cxn ang="0">
                  <a:pos x="454" y="256"/>
                </a:cxn>
                <a:cxn ang="0">
                  <a:pos x="426" y="137"/>
                </a:cxn>
                <a:cxn ang="0">
                  <a:pos x="397" y="68"/>
                </a:cxn>
                <a:cxn ang="0">
                  <a:pos x="340" y="51"/>
                </a:cxn>
                <a:cxn ang="0">
                  <a:pos x="355" y="51"/>
                </a:cxn>
                <a:cxn ang="0">
                  <a:pos x="340" y="51"/>
                </a:cxn>
                <a:cxn ang="0">
                  <a:pos x="340" y="0"/>
                </a:cxn>
                <a:cxn ang="0">
                  <a:pos x="482" y="34"/>
                </a:cxn>
                <a:cxn ang="0">
                  <a:pos x="582" y="120"/>
                </a:cxn>
                <a:cxn ang="0">
                  <a:pos x="653" y="273"/>
                </a:cxn>
                <a:cxn ang="0">
                  <a:pos x="681" y="444"/>
                </a:cxn>
                <a:cxn ang="0">
                  <a:pos x="653" y="614"/>
                </a:cxn>
                <a:cxn ang="0">
                  <a:pos x="582" y="768"/>
                </a:cxn>
                <a:cxn ang="0">
                  <a:pos x="482" y="853"/>
                </a:cxn>
                <a:cxn ang="0">
                  <a:pos x="340" y="887"/>
                </a:cxn>
                <a:cxn ang="0">
                  <a:pos x="198" y="853"/>
                </a:cxn>
                <a:cxn ang="0">
                  <a:pos x="99" y="768"/>
                </a:cxn>
                <a:cxn ang="0">
                  <a:pos x="28" y="614"/>
                </a:cxn>
                <a:cxn ang="0">
                  <a:pos x="0" y="444"/>
                </a:cxn>
                <a:cxn ang="0">
                  <a:pos x="28" y="273"/>
                </a:cxn>
                <a:cxn ang="0">
                  <a:pos x="99" y="120"/>
                </a:cxn>
                <a:cxn ang="0">
                  <a:pos x="198" y="34"/>
                </a:cxn>
                <a:cxn ang="0">
                  <a:pos x="340" y="0"/>
                </a:cxn>
              </a:cxnLst>
              <a:rect l="0" t="0" r="r" b="b"/>
              <a:pathLst>
                <a:path w="681" h="887">
                  <a:moveTo>
                    <a:pt x="340" y="51"/>
                  </a:moveTo>
                  <a:lnTo>
                    <a:pt x="298" y="68"/>
                  </a:lnTo>
                  <a:lnTo>
                    <a:pt x="255" y="137"/>
                  </a:lnTo>
                  <a:lnTo>
                    <a:pt x="227" y="256"/>
                  </a:lnTo>
                  <a:lnTo>
                    <a:pt x="227" y="631"/>
                  </a:lnTo>
                  <a:lnTo>
                    <a:pt x="255" y="733"/>
                  </a:lnTo>
                  <a:lnTo>
                    <a:pt x="284" y="802"/>
                  </a:lnTo>
                  <a:lnTo>
                    <a:pt x="340" y="819"/>
                  </a:lnTo>
                  <a:lnTo>
                    <a:pt x="397" y="802"/>
                  </a:lnTo>
                  <a:lnTo>
                    <a:pt x="426" y="733"/>
                  </a:lnTo>
                  <a:lnTo>
                    <a:pt x="454" y="614"/>
                  </a:lnTo>
                  <a:lnTo>
                    <a:pt x="454" y="256"/>
                  </a:lnTo>
                  <a:lnTo>
                    <a:pt x="426" y="137"/>
                  </a:lnTo>
                  <a:lnTo>
                    <a:pt x="397" y="68"/>
                  </a:lnTo>
                  <a:lnTo>
                    <a:pt x="340" y="51"/>
                  </a:lnTo>
                  <a:lnTo>
                    <a:pt x="355" y="51"/>
                  </a:lnTo>
                  <a:lnTo>
                    <a:pt x="340" y="51"/>
                  </a:lnTo>
                  <a:close/>
                  <a:moveTo>
                    <a:pt x="340" y="0"/>
                  </a:moveTo>
                  <a:lnTo>
                    <a:pt x="482" y="34"/>
                  </a:lnTo>
                  <a:lnTo>
                    <a:pt x="582" y="120"/>
                  </a:lnTo>
                  <a:lnTo>
                    <a:pt x="653" y="273"/>
                  </a:lnTo>
                  <a:lnTo>
                    <a:pt x="681" y="444"/>
                  </a:lnTo>
                  <a:lnTo>
                    <a:pt x="653" y="614"/>
                  </a:lnTo>
                  <a:lnTo>
                    <a:pt x="582" y="768"/>
                  </a:lnTo>
                  <a:lnTo>
                    <a:pt x="482" y="853"/>
                  </a:lnTo>
                  <a:lnTo>
                    <a:pt x="340" y="887"/>
                  </a:lnTo>
                  <a:lnTo>
                    <a:pt x="198" y="853"/>
                  </a:lnTo>
                  <a:lnTo>
                    <a:pt x="99" y="768"/>
                  </a:lnTo>
                  <a:lnTo>
                    <a:pt x="28" y="614"/>
                  </a:lnTo>
                  <a:lnTo>
                    <a:pt x="0" y="444"/>
                  </a:lnTo>
                  <a:lnTo>
                    <a:pt x="28" y="273"/>
                  </a:lnTo>
                  <a:lnTo>
                    <a:pt x="99" y="120"/>
                  </a:lnTo>
                  <a:lnTo>
                    <a:pt x="198" y="34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93" name="Freeform 177"/>
            <p:cNvSpPr>
              <a:spLocks/>
            </p:cNvSpPr>
            <p:nvPr/>
          </p:nvSpPr>
          <p:spPr bwMode="auto">
            <a:xfrm>
              <a:off x="23226" y="1945"/>
              <a:ext cx="795" cy="870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582" y="0"/>
                </a:cxn>
                <a:cxn ang="0">
                  <a:pos x="667" y="68"/>
                </a:cxn>
                <a:cxn ang="0">
                  <a:pos x="696" y="120"/>
                </a:cxn>
                <a:cxn ang="0">
                  <a:pos x="724" y="188"/>
                </a:cxn>
                <a:cxn ang="0">
                  <a:pos x="724" y="768"/>
                </a:cxn>
                <a:cxn ang="0">
                  <a:pos x="767" y="819"/>
                </a:cxn>
                <a:cxn ang="0">
                  <a:pos x="795" y="819"/>
                </a:cxn>
                <a:cxn ang="0">
                  <a:pos x="795" y="870"/>
                </a:cxn>
                <a:cxn ang="0">
                  <a:pos x="440" y="870"/>
                </a:cxn>
                <a:cxn ang="0">
                  <a:pos x="440" y="819"/>
                </a:cxn>
                <a:cxn ang="0">
                  <a:pos x="469" y="819"/>
                </a:cxn>
                <a:cxn ang="0">
                  <a:pos x="511" y="768"/>
                </a:cxn>
                <a:cxn ang="0">
                  <a:pos x="511" y="205"/>
                </a:cxn>
                <a:cxn ang="0">
                  <a:pos x="483" y="154"/>
                </a:cxn>
                <a:cxn ang="0">
                  <a:pos x="469" y="137"/>
                </a:cxn>
                <a:cxn ang="0">
                  <a:pos x="426" y="120"/>
                </a:cxn>
                <a:cxn ang="0">
                  <a:pos x="398" y="120"/>
                </a:cxn>
                <a:cxn ang="0">
                  <a:pos x="369" y="137"/>
                </a:cxn>
                <a:cxn ang="0">
                  <a:pos x="355" y="171"/>
                </a:cxn>
                <a:cxn ang="0">
                  <a:pos x="327" y="188"/>
                </a:cxn>
                <a:cxn ang="0">
                  <a:pos x="298" y="222"/>
                </a:cxn>
                <a:cxn ang="0">
                  <a:pos x="298" y="733"/>
                </a:cxn>
                <a:cxn ang="0">
                  <a:pos x="312" y="768"/>
                </a:cxn>
                <a:cxn ang="0">
                  <a:pos x="369" y="802"/>
                </a:cxn>
                <a:cxn ang="0">
                  <a:pos x="369" y="853"/>
                </a:cxn>
                <a:cxn ang="0">
                  <a:pos x="0" y="853"/>
                </a:cxn>
                <a:cxn ang="0">
                  <a:pos x="0" y="802"/>
                </a:cxn>
                <a:cxn ang="0">
                  <a:pos x="43" y="785"/>
                </a:cxn>
                <a:cxn ang="0">
                  <a:pos x="71" y="768"/>
                </a:cxn>
                <a:cxn ang="0">
                  <a:pos x="85" y="733"/>
                </a:cxn>
                <a:cxn ang="0">
                  <a:pos x="85" y="137"/>
                </a:cxn>
                <a:cxn ang="0">
                  <a:pos x="71" y="103"/>
                </a:cxn>
                <a:cxn ang="0">
                  <a:pos x="43" y="86"/>
                </a:cxn>
                <a:cxn ang="0">
                  <a:pos x="0" y="68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312" y="154"/>
                </a:cxn>
                <a:cxn ang="0">
                  <a:pos x="355" y="86"/>
                </a:cxn>
                <a:cxn ang="0">
                  <a:pos x="412" y="34"/>
                </a:cxn>
                <a:cxn ang="0">
                  <a:pos x="525" y="0"/>
                </a:cxn>
              </a:cxnLst>
              <a:rect l="0" t="0" r="r" b="b"/>
              <a:pathLst>
                <a:path w="795" h="870">
                  <a:moveTo>
                    <a:pt x="525" y="0"/>
                  </a:moveTo>
                  <a:lnTo>
                    <a:pt x="582" y="0"/>
                  </a:lnTo>
                  <a:lnTo>
                    <a:pt x="667" y="68"/>
                  </a:lnTo>
                  <a:lnTo>
                    <a:pt x="696" y="120"/>
                  </a:lnTo>
                  <a:lnTo>
                    <a:pt x="724" y="188"/>
                  </a:lnTo>
                  <a:lnTo>
                    <a:pt x="724" y="768"/>
                  </a:lnTo>
                  <a:lnTo>
                    <a:pt x="767" y="819"/>
                  </a:lnTo>
                  <a:lnTo>
                    <a:pt x="795" y="819"/>
                  </a:lnTo>
                  <a:lnTo>
                    <a:pt x="795" y="870"/>
                  </a:lnTo>
                  <a:lnTo>
                    <a:pt x="440" y="870"/>
                  </a:lnTo>
                  <a:lnTo>
                    <a:pt x="440" y="819"/>
                  </a:lnTo>
                  <a:lnTo>
                    <a:pt x="469" y="819"/>
                  </a:lnTo>
                  <a:lnTo>
                    <a:pt x="511" y="768"/>
                  </a:lnTo>
                  <a:lnTo>
                    <a:pt x="511" y="205"/>
                  </a:lnTo>
                  <a:lnTo>
                    <a:pt x="483" y="154"/>
                  </a:lnTo>
                  <a:lnTo>
                    <a:pt x="469" y="137"/>
                  </a:lnTo>
                  <a:lnTo>
                    <a:pt x="426" y="120"/>
                  </a:lnTo>
                  <a:lnTo>
                    <a:pt x="398" y="120"/>
                  </a:lnTo>
                  <a:lnTo>
                    <a:pt x="369" y="137"/>
                  </a:lnTo>
                  <a:lnTo>
                    <a:pt x="355" y="171"/>
                  </a:lnTo>
                  <a:lnTo>
                    <a:pt x="327" y="188"/>
                  </a:lnTo>
                  <a:lnTo>
                    <a:pt x="298" y="222"/>
                  </a:lnTo>
                  <a:lnTo>
                    <a:pt x="298" y="733"/>
                  </a:lnTo>
                  <a:lnTo>
                    <a:pt x="312" y="768"/>
                  </a:lnTo>
                  <a:lnTo>
                    <a:pt x="369" y="802"/>
                  </a:lnTo>
                  <a:lnTo>
                    <a:pt x="369" y="853"/>
                  </a:lnTo>
                  <a:lnTo>
                    <a:pt x="0" y="853"/>
                  </a:lnTo>
                  <a:lnTo>
                    <a:pt x="0" y="802"/>
                  </a:lnTo>
                  <a:lnTo>
                    <a:pt x="43" y="785"/>
                  </a:lnTo>
                  <a:lnTo>
                    <a:pt x="71" y="768"/>
                  </a:lnTo>
                  <a:lnTo>
                    <a:pt x="85" y="733"/>
                  </a:lnTo>
                  <a:lnTo>
                    <a:pt x="85" y="137"/>
                  </a:lnTo>
                  <a:lnTo>
                    <a:pt x="71" y="103"/>
                  </a:lnTo>
                  <a:lnTo>
                    <a:pt x="43" y="86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312" y="154"/>
                  </a:lnTo>
                  <a:lnTo>
                    <a:pt x="355" y="86"/>
                  </a:lnTo>
                  <a:lnTo>
                    <a:pt x="412" y="34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94" name="Freeform 178"/>
            <p:cNvSpPr>
              <a:spLocks/>
            </p:cNvSpPr>
            <p:nvPr/>
          </p:nvSpPr>
          <p:spPr bwMode="auto">
            <a:xfrm>
              <a:off x="25838" y="1553"/>
              <a:ext cx="980" cy="1279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639" y="17"/>
                </a:cxn>
                <a:cxn ang="0">
                  <a:pos x="753" y="68"/>
                </a:cxn>
                <a:cxn ang="0">
                  <a:pos x="795" y="85"/>
                </a:cxn>
                <a:cxn ang="0">
                  <a:pos x="838" y="85"/>
                </a:cxn>
                <a:cxn ang="0">
                  <a:pos x="866" y="68"/>
                </a:cxn>
                <a:cxn ang="0">
                  <a:pos x="894" y="0"/>
                </a:cxn>
                <a:cxn ang="0">
                  <a:pos x="937" y="0"/>
                </a:cxn>
                <a:cxn ang="0">
                  <a:pos x="937" y="426"/>
                </a:cxn>
                <a:cxn ang="0">
                  <a:pos x="894" y="426"/>
                </a:cxn>
                <a:cxn ang="0">
                  <a:pos x="838" y="307"/>
                </a:cxn>
                <a:cxn ang="0">
                  <a:pos x="795" y="222"/>
                </a:cxn>
                <a:cxn ang="0">
                  <a:pos x="696" y="102"/>
                </a:cxn>
                <a:cxn ang="0">
                  <a:pos x="639" y="68"/>
                </a:cxn>
                <a:cxn ang="0">
                  <a:pos x="596" y="51"/>
                </a:cxn>
                <a:cxn ang="0">
                  <a:pos x="540" y="51"/>
                </a:cxn>
                <a:cxn ang="0">
                  <a:pos x="412" y="85"/>
                </a:cxn>
                <a:cxn ang="0">
                  <a:pos x="327" y="205"/>
                </a:cxn>
                <a:cxn ang="0">
                  <a:pos x="270" y="375"/>
                </a:cxn>
                <a:cxn ang="0">
                  <a:pos x="256" y="631"/>
                </a:cxn>
                <a:cxn ang="0">
                  <a:pos x="270" y="801"/>
                </a:cxn>
                <a:cxn ang="0">
                  <a:pos x="284" y="938"/>
                </a:cxn>
                <a:cxn ang="0">
                  <a:pos x="327" y="1040"/>
                </a:cxn>
                <a:cxn ang="0">
                  <a:pos x="426" y="1143"/>
                </a:cxn>
                <a:cxn ang="0">
                  <a:pos x="568" y="1194"/>
                </a:cxn>
                <a:cxn ang="0">
                  <a:pos x="611" y="1194"/>
                </a:cxn>
                <a:cxn ang="0">
                  <a:pos x="667" y="1177"/>
                </a:cxn>
                <a:cxn ang="0">
                  <a:pos x="753" y="1143"/>
                </a:cxn>
                <a:cxn ang="0">
                  <a:pos x="880" y="1040"/>
                </a:cxn>
                <a:cxn ang="0">
                  <a:pos x="923" y="972"/>
                </a:cxn>
                <a:cxn ang="0">
                  <a:pos x="980" y="1006"/>
                </a:cxn>
                <a:cxn ang="0">
                  <a:pos x="937" y="1057"/>
                </a:cxn>
                <a:cxn ang="0">
                  <a:pos x="909" y="1108"/>
                </a:cxn>
                <a:cxn ang="0">
                  <a:pos x="880" y="1125"/>
                </a:cxn>
                <a:cxn ang="0">
                  <a:pos x="852" y="1160"/>
                </a:cxn>
                <a:cxn ang="0">
                  <a:pos x="823" y="1177"/>
                </a:cxn>
                <a:cxn ang="0">
                  <a:pos x="696" y="1245"/>
                </a:cxn>
                <a:cxn ang="0">
                  <a:pos x="540" y="1279"/>
                </a:cxn>
                <a:cxn ang="0">
                  <a:pos x="369" y="1245"/>
                </a:cxn>
                <a:cxn ang="0">
                  <a:pos x="213" y="1160"/>
                </a:cxn>
                <a:cxn ang="0">
                  <a:pos x="99" y="1040"/>
                </a:cxn>
                <a:cxn ang="0">
                  <a:pos x="29" y="853"/>
                </a:cxn>
                <a:cxn ang="0">
                  <a:pos x="0" y="648"/>
                </a:cxn>
                <a:cxn ang="0">
                  <a:pos x="29" y="443"/>
                </a:cxn>
                <a:cxn ang="0">
                  <a:pos x="99" y="256"/>
                </a:cxn>
                <a:cxn ang="0">
                  <a:pos x="213" y="119"/>
                </a:cxn>
                <a:cxn ang="0">
                  <a:pos x="355" y="34"/>
                </a:cxn>
                <a:cxn ang="0">
                  <a:pos x="525" y="0"/>
                </a:cxn>
              </a:cxnLst>
              <a:rect l="0" t="0" r="r" b="b"/>
              <a:pathLst>
                <a:path w="980" h="1279">
                  <a:moveTo>
                    <a:pt x="525" y="0"/>
                  </a:moveTo>
                  <a:lnTo>
                    <a:pt x="639" y="17"/>
                  </a:lnTo>
                  <a:lnTo>
                    <a:pt x="753" y="68"/>
                  </a:lnTo>
                  <a:lnTo>
                    <a:pt x="795" y="85"/>
                  </a:lnTo>
                  <a:lnTo>
                    <a:pt x="838" y="85"/>
                  </a:lnTo>
                  <a:lnTo>
                    <a:pt x="866" y="68"/>
                  </a:lnTo>
                  <a:lnTo>
                    <a:pt x="894" y="0"/>
                  </a:lnTo>
                  <a:lnTo>
                    <a:pt x="937" y="0"/>
                  </a:lnTo>
                  <a:lnTo>
                    <a:pt x="937" y="426"/>
                  </a:lnTo>
                  <a:lnTo>
                    <a:pt x="894" y="426"/>
                  </a:lnTo>
                  <a:lnTo>
                    <a:pt x="838" y="307"/>
                  </a:lnTo>
                  <a:lnTo>
                    <a:pt x="795" y="222"/>
                  </a:lnTo>
                  <a:lnTo>
                    <a:pt x="696" y="102"/>
                  </a:lnTo>
                  <a:lnTo>
                    <a:pt x="639" y="68"/>
                  </a:lnTo>
                  <a:lnTo>
                    <a:pt x="596" y="51"/>
                  </a:lnTo>
                  <a:lnTo>
                    <a:pt x="540" y="51"/>
                  </a:lnTo>
                  <a:lnTo>
                    <a:pt x="412" y="85"/>
                  </a:lnTo>
                  <a:lnTo>
                    <a:pt x="327" y="205"/>
                  </a:lnTo>
                  <a:lnTo>
                    <a:pt x="270" y="375"/>
                  </a:lnTo>
                  <a:lnTo>
                    <a:pt x="256" y="631"/>
                  </a:lnTo>
                  <a:lnTo>
                    <a:pt x="270" y="801"/>
                  </a:lnTo>
                  <a:lnTo>
                    <a:pt x="284" y="938"/>
                  </a:lnTo>
                  <a:lnTo>
                    <a:pt x="327" y="1040"/>
                  </a:lnTo>
                  <a:lnTo>
                    <a:pt x="426" y="1143"/>
                  </a:lnTo>
                  <a:lnTo>
                    <a:pt x="568" y="1194"/>
                  </a:lnTo>
                  <a:lnTo>
                    <a:pt x="611" y="1194"/>
                  </a:lnTo>
                  <a:lnTo>
                    <a:pt x="667" y="1177"/>
                  </a:lnTo>
                  <a:lnTo>
                    <a:pt x="753" y="1143"/>
                  </a:lnTo>
                  <a:lnTo>
                    <a:pt x="880" y="1040"/>
                  </a:lnTo>
                  <a:lnTo>
                    <a:pt x="923" y="972"/>
                  </a:lnTo>
                  <a:lnTo>
                    <a:pt x="980" y="1006"/>
                  </a:lnTo>
                  <a:lnTo>
                    <a:pt x="937" y="1057"/>
                  </a:lnTo>
                  <a:lnTo>
                    <a:pt x="909" y="1108"/>
                  </a:lnTo>
                  <a:lnTo>
                    <a:pt x="880" y="1125"/>
                  </a:lnTo>
                  <a:lnTo>
                    <a:pt x="852" y="1160"/>
                  </a:lnTo>
                  <a:lnTo>
                    <a:pt x="823" y="1177"/>
                  </a:lnTo>
                  <a:lnTo>
                    <a:pt x="696" y="1245"/>
                  </a:lnTo>
                  <a:lnTo>
                    <a:pt x="540" y="1279"/>
                  </a:lnTo>
                  <a:lnTo>
                    <a:pt x="369" y="1245"/>
                  </a:lnTo>
                  <a:lnTo>
                    <a:pt x="213" y="1160"/>
                  </a:lnTo>
                  <a:lnTo>
                    <a:pt x="99" y="1040"/>
                  </a:lnTo>
                  <a:lnTo>
                    <a:pt x="29" y="853"/>
                  </a:lnTo>
                  <a:lnTo>
                    <a:pt x="0" y="648"/>
                  </a:lnTo>
                  <a:lnTo>
                    <a:pt x="29" y="443"/>
                  </a:lnTo>
                  <a:lnTo>
                    <a:pt x="99" y="256"/>
                  </a:lnTo>
                  <a:lnTo>
                    <a:pt x="213" y="119"/>
                  </a:lnTo>
                  <a:lnTo>
                    <a:pt x="355" y="34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95" name="Freeform 179"/>
            <p:cNvSpPr>
              <a:spLocks noEditPoints="1"/>
            </p:cNvSpPr>
            <p:nvPr/>
          </p:nvSpPr>
          <p:spPr bwMode="auto">
            <a:xfrm>
              <a:off x="26874" y="1945"/>
              <a:ext cx="682" cy="887"/>
            </a:xfrm>
            <a:custGeom>
              <a:avLst/>
              <a:gdLst/>
              <a:ahLst/>
              <a:cxnLst>
                <a:cxn ang="0">
                  <a:pos x="341" y="51"/>
                </a:cxn>
                <a:cxn ang="0">
                  <a:pos x="355" y="51"/>
                </a:cxn>
                <a:cxn ang="0">
                  <a:pos x="299" y="68"/>
                </a:cxn>
                <a:cxn ang="0">
                  <a:pos x="256" y="137"/>
                </a:cxn>
                <a:cxn ang="0">
                  <a:pos x="228" y="256"/>
                </a:cxn>
                <a:cxn ang="0">
                  <a:pos x="228" y="631"/>
                </a:cxn>
                <a:cxn ang="0">
                  <a:pos x="256" y="733"/>
                </a:cxn>
                <a:cxn ang="0">
                  <a:pos x="284" y="802"/>
                </a:cxn>
                <a:cxn ang="0">
                  <a:pos x="341" y="819"/>
                </a:cxn>
                <a:cxn ang="0">
                  <a:pos x="398" y="802"/>
                </a:cxn>
                <a:cxn ang="0">
                  <a:pos x="426" y="733"/>
                </a:cxn>
                <a:cxn ang="0">
                  <a:pos x="455" y="614"/>
                </a:cxn>
                <a:cxn ang="0">
                  <a:pos x="455" y="256"/>
                </a:cxn>
                <a:cxn ang="0">
                  <a:pos x="426" y="137"/>
                </a:cxn>
                <a:cxn ang="0">
                  <a:pos x="398" y="68"/>
                </a:cxn>
                <a:cxn ang="0">
                  <a:pos x="355" y="51"/>
                </a:cxn>
                <a:cxn ang="0">
                  <a:pos x="341" y="51"/>
                </a:cxn>
                <a:cxn ang="0">
                  <a:pos x="341" y="0"/>
                </a:cxn>
                <a:cxn ang="0">
                  <a:pos x="483" y="34"/>
                </a:cxn>
                <a:cxn ang="0">
                  <a:pos x="582" y="120"/>
                </a:cxn>
                <a:cxn ang="0">
                  <a:pos x="653" y="273"/>
                </a:cxn>
                <a:cxn ang="0">
                  <a:pos x="682" y="444"/>
                </a:cxn>
                <a:cxn ang="0">
                  <a:pos x="653" y="614"/>
                </a:cxn>
                <a:cxn ang="0">
                  <a:pos x="582" y="768"/>
                </a:cxn>
                <a:cxn ang="0">
                  <a:pos x="483" y="853"/>
                </a:cxn>
                <a:cxn ang="0">
                  <a:pos x="341" y="887"/>
                </a:cxn>
                <a:cxn ang="0">
                  <a:pos x="199" y="853"/>
                </a:cxn>
                <a:cxn ang="0">
                  <a:pos x="100" y="768"/>
                </a:cxn>
                <a:cxn ang="0">
                  <a:pos x="29" y="614"/>
                </a:cxn>
                <a:cxn ang="0">
                  <a:pos x="0" y="444"/>
                </a:cxn>
                <a:cxn ang="0">
                  <a:pos x="29" y="273"/>
                </a:cxn>
                <a:cxn ang="0">
                  <a:pos x="100" y="120"/>
                </a:cxn>
                <a:cxn ang="0">
                  <a:pos x="199" y="34"/>
                </a:cxn>
                <a:cxn ang="0">
                  <a:pos x="341" y="0"/>
                </a:cxn>
              </a:cxnLst>
              <a:rect l="0" t="0" r="r" b="b"/>
              <a:pathLst>
                <a:path w="682" h="887">
                  <a:moveTo>
                    <a:pt x="341" y="51"/>
                  </a:moveTo>
                  <a:lnTo>
                    <a:pt x="355" y="51"/>
                  </a:lnTo>
                  <a:lnTo>
                    <a:pt x="299" y="68"/>
                  </a:lnTo>
                  <a:lnTo>
                    <a:pt x="256" y="137"/>
                  </a:lnTo>
                  <a:lnTo>
                    <a:pt x="228" y="256"/>
                  </a:lnTo>
                  <a:lnTo>
                    <a:pt x="228" y="631"/>
                  </a:lnTo>
                  <a:lnTo>
                    <a:pt x="256" y="733"/>
                  </a:lnTo>
                  <a:lnTo>
                    <a:pt x="284" y="802"/>
                  </a:lnTo>
                  <a:lnTo>
                    <a:pt x="341" y="819"/>
                  </a:lnTo>
                  <a:lnTo>
                    <a:pt x="398" y="802"/>
                  </a:lnTo>
                  <a:lnTo>
                    <a:pt x="426" y="733"/>
                  </a:lnTo>
                  <a:lnTo>
                    <a:pt x="455" y="614"/>
                  </a:lnTo>
                  <a:lnTo>
                    <a:pt x="455" y="256"/>
                  </a:lnTo>
                  <a:lnTo>
                    <a:pt x="426" y="137"/>
                  </a:lnTo>
                  <a:lnTo>
                    <a:pt x="398" y="68"/>
                  </a:lnTo>
                  <a:lnTo>
                    <a:pt x="355" y="51"/>
                  </a:lnTo>
                  <a:lnTo>
                    <a:pt x="341" y="51"/>
                  </a:lnTo>
                  <a:close/>
                  <a:moveTo>
                    <a:pt x="341" y="0"/>
                  </a:moveTo>
                  <a:lnTo>
                    <a:pt x="483" y="34"/>
                  </a:lnTo>
                  <a:lnTo>
                    <a:pt x="582" y="120"/>
                  </a:lnTo>
                  <a:lnTo>
                    <a:pt x="653" y="273"/>
                  </a:lnTo>
                  <a:lnTo>
                    <a:pt x="682" y="444"/>
                  </a:lnTo>
                  <a:lnTo>
                    <a:pt x="653" y="614"/>
                  </a:lnTo>
                  <a:lnTo>
                    <a:pt x="582" y="768"/>
                  </a:lnTo>
                  <a:lnTo>
                    <a:pt x="483" y="853"/>
                  </a:lnTo>
                  <a:lnTo>
                    <a:pt x="341" y="887"/>
                  </a:lnTo>
                  <a:lnTo>
                    <a:pt x="199" y="853"/>
                  </a:lnTo>
                  <a:lnTo>
                    <a:pt x="100" y="768"/>
                  </a:lnTo>
                  <a:lnTo>
                    <a:pt x="29" y="614"/>
                  </a:lnTo>
                  <a:lnTo>
                    <a:pt x="0" y="444"/>
                  </a:lnTo>
                  <a:lnTo>
                    <a:pt x="29" y="273"/>
                  </a:lnTo>
                  <a:lnTo>
                    <a:pt x="100" y="120"/>
                  </a:lnTo>
                  <a:lnTo>
                    <a:pt x="199" y="34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96" name="Freeform 180"/>
            <p:cNvSpPr>
              <a:spLocks/>
            </p:cNvSpPr>
            <p:nvPr/>
          </p:nvSpPr>
          <p:spPr bwMode="auto">
            <a:xfrm>
              <a:off x="27613" y="1945"/>
              <a:ext cx="1220" cy="870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582" y="0"/>
                </a:cxn>
                <a:cxn ang="0">
                  <a:pos x="624" y="17"/>
                </a:cxn>
                <a:cxn ang="0">
                  <a:pos x="667" y="51"/>
                </a:cxn>
                <a:cxn ang="0">
                  <a:pos x="695" y="86"/>
                </a:cxn>
                <a:cxn ang="0">
                  <a:pos x="724" y="154"/>
                </a:cxn>
                <a:cxn ang="0">
                  <a:pos x="795" y="68"/>
                </a:cxn>
                <a:cxn ang="0">
                  <a:pos x="880" y="17"/>
                </a:cxn>
                <a:cxn ang="0">
                  <a:pos x="951" y="0"/>
                </a:cxn>
                <a:cxn ang="0">
                  <a:pos x="1008" y="0"/>
                </a:cxn>
                <a:cxn ang="0">
                  <a:pos x="1093" y="68"/>
                </a:cxn>
                <a:cxn ang="0">
                  <a:pos x="1121" y="120"/>
                </a:cxn>
                <a:cxn ang="0">
                  <a:pos x="1149" y="188"/>
                </a:cxn>
                <a:cxn ang="0">
                  <a:pos x="1149" y="768"/>
                </a:cxn>
                <a:cxn ang="0">
                  <a:pos x="1192" y="819"/>
                </a:cxn>
                <a:cxn ang="0">
                  <a:pos x="1220" y="819"/>
                </a:cxn>
                <a:cxn ang="0">
                  <a:pos x="1220" y="870"/>
                </a:cxn>
                <a:cxn ang="0">
                  <a:pos x="866" y="870"/>
                </a:cxn>
                <a:cxn ang="0">
                  <a:pos x="866" y="819"/>
                </a:cxn>
                <a:cxn ang="0">
                  <a:pos x="894" y="819"/>
                </a:cxn>
                <a:cxn ang="0">
                  <a:pos x="922" y="802"/>
                </a:cxn>
                <a:cxn ang="0">
                  <a:pos x="937" y="768"/>
                </a:cxn>
                <a:cxn ang="0">
                  <a:pos x="937" y="205"/>
                </a:cxn>
                <a:cxn ang="0">
                  <a:pos x="922" y="154"/>
                </a:cxn>
                <a:cxn ang="0">
                  <a:pos x="894" y="137"/>
                </a:cxn>
                <a:cxn ang="0">
                  <a:pos x="851" y="120"/>
                </a:cxn>
                <a:cxn ang="0">
                  <a:pos x="809" y="137"/>
                </a:cxn>
                <a:cxn ang="0">
                  <a:pos x="766" y="171"/>
                </a:cxn>
                <a:cxn ang="0">
                  <a:pos x="724" y="222"/>
                </a:cxn>
                <a:cxn ang="0">
                  <a:pos x="724" y="768"/>
                </a:cxn>
                <a:cxn ang="0">
                  <a:pos x="766" y="819"/>
                </a:cxn>
                <a:cxn ang="0">
                  <a:pos x="795" y="819"/>
                </a:cxn>
                <a:cxn ang="0">
                  <a:pos x="795" y="870"/>
                </a:cxn>
                <a:cxn ang="0">
                  <a:pos x="440" y="870"/>
                </a:cxn>
                <a:cxn ang="0">
                  <a:pos x="440" y="819"/>
                </a:cxn>
                <a:cxn ang="0">
                  <a:pos x="468" y="819"/>
                </a:cxn>
                <a:cxn ang="0">
                  <a:pos x="511" y="768"/>
                </a:cxn>
                <a:cxn ang="0">
                  <a:pos x="511" y="205"/>
                </a:cxn>
                <a:cxn ang="0">
                  <a:pos x="482" y="137"/>
                </a:cxn>
                <a:cxn ang="0">
                  <a:pos x="454" y="120"/>
                </a:cxn>
                <a:cxn ang="0">
                  <a:pos x="397" y="120"/>
                </a:cxn>
                <a:cxn ang="0">
                  <a:pos x="340" y="154"/>
                </a:cxn>
                <a:cxn ang="0">
                  <a:pos x="298" y="205"/>
                </a:cxn>
                <a:cxn ang="0">
                  <a:pos x="298" y="733"/>
                </a:cxn>
                <a:cxn ang="0">
                  <a:pos x="312" y="768"/>
                </a:cxn>
                <a:cxn ang="0">
                  <a:pos x="369" y="802"/>
                </a:cxn>
                <a:cxn ang="0">
                  <a:pos x="369" y="853"/>
                </a:cxn>
                <a:cxn ang="0">
                  <a:pos x="0" y="853"/>
                </a:cxn>
                <a:cxn ang="0">
                  <a:pos x="0" y="802"/>
                </a:cxn>
                <a:cxn ang="0">
                  <a:pos x="42" y="802"/>
                </a:cxn>
                <a:cxn ang="0">
                  <a:pos x="71" y="768"/>
                </a:cxn>
                <a:cxn ang="0">
                  <a:pos x="85" y="733"/>
                </a:cxn>
                <a:cxn ang="0">
                  <a:pos x="85" y="137"/>
                </a:cxn>
                <a:cxn ang="0">
                  <a:pos x="71" y="103"/>
                </a:cxn>
                <a:cxn ang="0">
                  <a:pos x="42" y="86"/>
                </a:cxn>
                <a:cxn ang="0">
                  <a:pos x="0" y="68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298" y="154"/>
                </a:cxn>
                <a:cxn ang="0">
                  <a:pos x="397" y="34"/>
                </a:cxn>
                <a:cxn ang="0">
                  <a:pos x="525" y="0"/>
                </a:cxn>
              </a:cxnLst>
              <a:rect l="0" t="0" r="r" b="b"/>
              <a:pathLst>
                <a:path w="1220" h="870">
                  <a:moveTo>
                    <a:pt x="525" y="0"/>
                  </a:moveTo>
                  <a:lnTo>
                    <a:pt x="582" y="0"/>
                  </a:lnTo>
                  <a:lnTo>
                    <a:pt x="624" y="17"/>
                  </a:lnTo>
                  <a:lnTo>
                    <a:pt x="667" y="51"/>
                  </a:lnTo>
                  <a:lnTo>
                    <a:pt x="695" y="86"/>
                  </a:lnTo>
                  <a:lnTo>
                    <a:pt x="724" y="154"/>
                  </a:lnTo>
                  <a:lnTo>
                    <a:pt x="795" y="68"/>
                  </a:lnTo>
                  <a:lnTo>
                    <a:pt x="880" y="17"/>
                  </a:lnTo>
                  <a:lnTo>
                    <a:pt x="951" y="0"/>
                  </a:lnTo>
                  <a:lnTo>
                    <a:pt x="1008" y="0"/>
                  </a:lnTo>
                  <a:lnTo>
                    <a:pt x="1093" y="68"/>
                  </a:lnTo>
                  <a:lnTo>
                    <a:pt x="1121" y="120"/>
                  </a:lnTo>
                  <a:lnTo>
                    <a:pt x="1149" y="188"/>
                  </a:lnTo>
                  <a:lnTo>
                    <a:pt x="1149" y="768"/>
                  </a:lnTo>
                  <a:lnTo>
                    <a:pt x="1192" y="819"/>
                  </a:lnTo>
                  <a:lnTo>
                    <a:pt x="1220" y="819"/>
                  </a:lnTo>
                  <a:lnTo>
                    <a:pt x="1220" y="870"/>
                  </a:lnTo>
                  <a:lnTo>
                    <a:pt x="866" y="870"/>
                  </a:lnTo>
                  <a:lnTo>
                    <a:pt x="866" y="819"/>
                  </a:lnTo>
                  <a:lnTo>
                    <a:pt x="894" y="819"/>
                  </a:lnTo>
                  <a:lnTo>
                    <a:pt x="922" y="802"/>
                  </a:lnTo>
                  <a:lnTo>
                    <a:pt x="937" y="768"/>
                  </a:lnTo>
                  <a:lnTo>
                    <a:pt x="937" y="205"/>
                  </a:lnTo>
                  <a:lnTo>
                    <a:pt x="922" y="154"/>
                  </a:lnTo>
                  <a:lnTo>
                    <a:pt x="894" y="137"/>
                  </a:lnTo>
                  <a:lnTo>
                    <a:pt x="851" y="120"/>
                  </a:lnTo>
                  <a:lnTo>
                    <a:pt x="809" y="137"/>
                  </a:lnTo>
                  <a:lnTo>
                    <a:pt x="766" y="171"/>
                  </a:lnTo>
                  <a:lnTo>
                    <a:pt x="724" y="222"/>
                  </a:lnTo>
                  <a:lnTo>
                    <a:pt x="724" y="768"/>
                  </a:lnTo>
                  <a:lnTo>
                    <a:pt x="766" y="819"/>
                  </a:lnTo>
                  <a:lnTo>
                    <a:pt x="795" y="819"/>
                  </a:lnTo>
                  <a:lnTo>
                    <a:pt x="795" y="870"/>
                  </a:lnTo>
                  <a:lnTo>
                    <a:pt x="440" y="870"/>
                  </a:lnTo>
                  <a:lnTo>
                    <a:pt x="440" y="819"/>
                  </a:lnTo>
                  <a:lnTo>
                    <a:pt x="468" y="819"/>
                  </a:lnTo>
                  <a:lnTo>
                    <a:pt x="511" y="768"/>
                  </a:lnTo>
                  <a:lnTo>
                    <a:pt x="511" y="205"/>
                  </a:lnTo>
                  <a:lnTo>
                    <a:pt x="482" y="137"/>
                  </a:lnTo>
                  <a:lnTo>
                    <a:pt x="454" y="120"/>
                  </a:lnTo>
                  <a:lnTo>
                    <a:pt x="397" y="120"/>
                  </a:lnTo>
                  <a:lnTo>
                    <a:pt x="340" y="154"/>
                  </a:lnTo>
                  <a:lnTo>
                    <a:pt x="298" y="205"/>
                  </a:lnTo>
                  <a:lnTo>
                    <a:pt x="298" y="733"/>
                  </a:lnTo>
                  <a:lnTo>
                    <a:pt x="312" y="768"/>
                  </a:lnTo>
                  <a:lnTo>
                    <a:pt x="369" y="802"/>
                  </a:lnTo>
                  <a:lnTo>
                    <a:pt x="369" y="853"/>
                  </a:lnTo>
                  <a:lnTo>
                    <a:pt x="0" y="853"/>
                  </a:lnTo>
                  <a:lnTo>
                    <a:pt x="0" y="802"/>
                  </a:lnTo>
                  <a:lnTo>
                    <a:pt x="42" y="802"/>
                  </a:lnTo>
                  <a:lnTo>
                    <a:pt x="71" y="768"/>
                  </a:lnTo>
                  <a:lnTo>
                    <a:pt x="85" y="733"/>
                  </a:lnTo>
                  <a:lnTo>
                    <a:pt x="85" y="137"/>
                  </a:lnTo>
                  <a:lnTo>
                    <a:pt x="71" y="103"/>
                  </a:lnTo>
                  <a:lnTo>
                    <a:pt x="42" y="86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298" y="154"/>
                  </a:lnTo>
                  <a:lnTo>
                    <a:pt x="397" y="34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97" name="Freeform 181"/>
            <p:cNvSpPr>
              <a:spLocks/>
            </p:cNvSpPr>
            <p:nvPr/>
          </p:nvSpPr>
          <p:spPr bwMode="auto">
            <a:xfrm>
              <a:off x="28833" y="1945"/>
              <a:ext cx="1221" cy="870"/>
            </a:xfrm>
            <a:custGeom>
              <a:avLst/>
              <a:gdLst/>
              <a:ahLst/>
              <a:cxnLst>
                <a:cxn ang="0">
                  <a:pos x="526" y="0"/>
                </a:cxn>
                <a:cxn ang="0">
                  <a:pos x="583" y="0"/>
                </a:cxn>
                <a:cxn ang="0">
                  <a:pos x="625" y="17"/>
                </a:cxn>
                <a:cxn ang="0">
                  <a:pos x="668" y="51"/>
                </a:cxn>
                <a:cxn ang="0">
                  <a:pos x="696" y="86"/>
                </a:cxn>
                <a:cxn ang="0">
                  <a:pos x="724" y="154"/>
                </a:cxn>
                <a:cxn ang="0">
                  <a:pos x="795" y="68"/>
                </a:cxn>
                <a:cxn ang="0">
                  <a:pos x="881" y="17"/>
                </a:cxn>
                <a:cxn ang="0">
                  <a:pos x="952" y="0"/>
                </a:cxn>
                <a:cxn ang="0">
                  <a:pos x="1008" y="0"/>
                </a:cxn>
                <a:cxn ang="0">
                  <a:pos x="1094" y="68"/>
                </a:cxn>
                <a:cxn ang="0">
                  <a:pos x="1122" y="120"/>
                </a:cxn>
                <a:cxn ang="0">
                  <a:pos x="1150" y="188"/>
                </a:cxn>
                <a:cxn ang="0">
                  <a:pos x="1150" y="768"/>
                </a:cxn>
                <a:cxn ang="0">
                  <a:pos x="1193" y="819"/>
                </a:cxn>
                <a:cxn ang="0">
                  <a:pos x="1221" y="819"/>
                </a:cxn>
                <a:cxn ang="0">
                  <a:pos x="1221" y="870"/>
                </a:cxn>
                <a:cxn ang="0">
                  <a:pos x="866" y="870"/>
                </a:cxn>
                <a:cxn ang="0">
                  <a:pos x="866" y="819"/>
                </a:cxn>
                <a:cxn ang="0">
                  <a:pos x="895" y="819"/>
                </a:cxn>
                <a:cxn ang="0">
                  <a:pos x="923" y="802"/>
                </a:cxn>
                <a:cxn ang="0">
                  <a:pos x="937" y="768"/>
                </a:cxn>
                <a:cxn ang="0">
                  <a:pos x="937" y="205"/>
                </a:cxn>
                <a:cxn ang="0">
                  <a:pos x="923" y="154"/>
                </a:cxn>
                <a:cxn ang="0">
                  <a:pos x="895" y="137"/>
                </a:cxn>
                <a:cxn ang="0">
                  <a:pos x="852" y="120"/>
                </a:cxn>
                <a:cxn ang="0">
                  <a:pos x="810" y="137"/>
                </a:cxn>
                <a:cxn ang="0">
                  <a:pos x="767" y="171"/>
                </a:cxn>
                <a:cxn ang="0">
                  <a:pos x="724" y="222"/>
                </a:cxn>
                <a:cxn ang="0">
                  <a:pos x="724" y="768"/>
                </a:cxn>
                <a:cxn ang="0">
                  <a:pos x="767" y="819"/>
                </a:cxn>
                <a:cxn ang="0">
                  <a:pos x="795" y="819"/>
                </a:cxn>
                <a:cxn ang="0">
                  <a:pos x="795" y="870"/>
                </a:cxn>
                <a:cxn ang="0">
                  <a:pos x="441" y="870"/>
                </a:cxn>
                <a:cxn ang="0">
                  <a:pos x="441" y="819"/>
                </a:cxn>
                <a:cxn ang="0">
                  <a:pos x="469" y="819"/>
                </a:cxn>
                <a:cxn ang="0">
                  <a:pos x="512" y="768"/>
                </a:cxn>
                <a:cxn ang="0">
                  <a:pos x="512" y="205"/>
                </a:cxn>
                <a:cxn ang="0">
                  <a:pos x="483" y="137"/>
                </a:cxn>
                <a:cxn ang="0">
                  <a:pos x="455" y="120"/>
                </a:cxn>
                <a:cxn ang="0">
                  <a:pos x="398" y="120"/>
                </a:cxn>
                <a:cxn ang="0">
                  <a:pos x="341" y="154"/>
                </a:cxn>
                <a:cxn ang="0">
                  <a:pos x="299" y="205"/>
                </a:cxn>
                <a:cxn ang="0">
                  <a:pos x="299" y="733"/>
                </a:cxn>
                <a:cxn ang="0">
                  <a:pos x="313" y="768"/>
                </a:cxn>
                <a:cxn ang="0">
                  <a:pos x="370" y="802"/>
                </a:cxn>
                <a:cxn ang="0">
                  <a:pos x="370" y="853"/>
                </a:cxn>
                <a:cxn ang="0">
                  <a:pos x="0" y="853"/>
                </a:cxn>
                <a:cxn ang="0">
                  <a:pos x="0" y="802"/>
                </a:cxn>
                <a:cxn ang="0">
                  <a:pos x="43" y="802"/>
                </a:cxn>
                <a:cxn ang="0">
                  <a:pos x="71" y="768"/>
                </a:cxn>
                <a:cxn ang="0">
                  <a:pos x="86" y="733"/>
                </a:cxn>
                <a:cxn ang="0">
                  <a:pos x="86" y="137"/>
                </a:cxn>
                <a:cxn ang="0">
                  <a:pos x="71" y="103"/>
                </a:cxn>
                <a:cxn ang="0">
                  <a:pos x="43" y="86"/>
                </a:cxn>
                <a:cxn ang="0">
                  <a:pos x="0" y="68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299" y="154"/>
                </a:cxn>
                <a:cxn ang="0">
                  <a:pos x="398" y="34"/>
                </a:cxn>
                <a:cxn ang="0">
                  <a:pos x="526" y="0"/>
                </a:cxn>
              </a:cxnLst>
              <a:rect l="0" t="0" r="r" b="b"/>
              <a:pathLst>
                <a:path w="1221" h="870">
                  <a:moveTo>
                    <a:pt x="526" y="0"/>
                  </a:moveTo>
                  <a:lnTo>
                    <a:pt x="583" y="0"/>
                  </a:lnTo>
                  <a:lnTo>
                    <a:pt x="625" y="17"/>
                  </a:lnTo>
                  <a:lnTo>
                    <a:pt x="668" y="51"/>
                  </a:lnTo>
                  <a:lnTo>
                    <a:pt x="696" y="86"/>
                  </a:lnTo>
                  <a:lnTo>
                    <a:pt x="724" y="154"/>
                  </a:lnTo>
                  <a:lnTo>
                    <a:pt x="795" y="68"/>
                  </a:lnTo>
                  <a:lnTo>
                    <a:pt x="881" y="17"/>
                  </a:lnTo>
                  <a:lnTo>
                    <a:pt x="952" y="0"/>
                  </a:lnTo>
                  <a:lnTo>
                    <a:pt x="1008" y="0"/>
                  </a:lnTo>
                  <a:lnTo>
                    <a:pt x="1094" y="68"/>
                  </a:lnTo>
                  <a:lnTo>
                    <a:pt x="1122" y="120"/>
                  </a:lnTo>
                  <a:lnTo>
                    <a:pt x="1150" y="188"/>
                  </a:lnTo>
                  <a:lnTo>
                    <a:pt x="1150" y="768"/>
                  </a:lnTo>
                  <a:lnTo>
                    <a:pt x="1193" y="819"/>
                  </a:lnTo>
                  <a:lnTo>
                    <a:pt x="1221" y="819"/>
                  </a:lnTo>
                  <a:lnTo>
                    <a:pt x="1221" y="870"/>
                  </a:lnTo>
                  <a:lnTo>
                    <a:pt x="866" y="870"/>
                  </a:lnTo>
                  <a:lnTo>
                    <a:pt x="866" y="819"/>
                  </a:lnTo>
                  <a:lnTo>
                    <a:pt x="895" y="819"/>
                  </a:lnTo>
                  <a:lnTo>
                    <a:pt x="923" y="802"/>
                  </a:lnTo>
                  <a:lnTo>
                    <a:pt x="937" y="768"/>
                  </a:lnTo>
                  <a:lnTo>
                    <a:pt x="937" y="205"/>
                  </a:lnTo>
                  <a:lnTo>
                    <a:pt x="923" y="154"/>
                  </a:lnTo>
                  <a:lnTo>
                    <a:pt x="895" y="137"/>
                  </a:lnTo>
                  <a:lnTo>
                    <a:pt x="852" y="120"/>
                  </a:lnTo>
                  <a:lnTo>
                    <a:pt x="810" y="137"/>
                  </a:lnTo>
                  <a:lnTo>
                    <a:pt x="767" y="171"/>
                  </a:lnTo>
                  <a:lnTo>
                    <a:pt x="724" y="222"/>
                  </a:lnTo>
                  <a:lnTo>
                    <a:pt x="724" y="768"/>
                  </a:lnTo>
                  <a:lnTo>
                    <a:pt x="767" y="819"/>
                  </a:lnTo>
                  <a:lnTo>
                    <a:pt x="795" y="819"/>
                  </a:lnTo>
                  <a:lnTo>
                    <a:pt x="795" y="870"/>
                  </a:lnTo>
                  <a:lnTo>
                    <a:pt x="441" y="870"/>
                  </a:lnTo>
                  <a:lnTo>
                    <a:pt x="441" y="819"/>
                  </a:lnTo>
                  <a:lnTo>
                    <a:pt x="469" y="819"/>
                  </a:lnTo>
                  <a:lnTo>
                    <a:pt x="512" y="768"/>
                  </a:lnTo>
                  <a:lnTo>
                    <a:pt x="512" y="205"/>
                  </a:lnTo>
                  <a:lnTo>
                    <a:pt x="483" y="137"/>
                  </a:lnTo>
                  <a:lnTo>
                    <a:pt x="455" y="120"/>
                  </a:lnTo>
                  <a:lnTo>
                    <a:pt x="398" y="120"/>
                  </a:lnTo>
                  <a:lnTo>
                    <a:pt x="341" y="154"/>
                  </a:lnTo>
                  <a:lnTo>
                    <a:pt x="299" y="205"/>
                  </a:lnTo>
                  <a:lnTo>
                    <a:pt x="299" y="733"/>
                  </a:lnTo>
                  <a:lnTo>
                    <a:pt x="313" y="768"/>
                  </a:lnTo>
                  <a:lnTo>
                    <a:pt x="370" y="802"/>
                  </a:lnTo>
                  <a:lnTo>
                    <a:pt x="370" y="853"/>
                  </a:lnTo>
                  <a:lnTo>
                    <a:pt x="0" y="853"/>
                  </a:lnTo>
                  <a:lnTo>
                    <a:pt x="0" y="802"/>
                  </a:lnTo>
                  <a:lnTo>
                    <a:pt x="43" y="802"/>
                  </a:lnTo>
                  <a:lnTo>
                    <a:pt x="71" y="768"/>
                  </a:lnTo>
                  <a:lnTo>
                    <a:pt x="86" y="733"/>
                  </a:lnTo>
                  <a:lnTo>
                    <a:pt x="86" y="137"/>
                  </a:lnTo>
                  <a:lnTo>
                    <a:pt x="71" y="103"/>
                  </a:lnTo>
                  <a:lnTo>
                    <a:pt x="43" y="86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299" y="154"/>
                  </a:lnTo>
                  <a:lnTo>
                    <a:pt x="398" y="34"/>
                  </a:lnTo>
                  <a:lnTo>
                    <a:pt x="52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98" name="Freeform 182"/>
            <p:cNvSpPr>
              <a:spLocks/>
            </p:cNvSpPr>
            <p:nvPr/>
          </p:nvSpPr>
          <p:spPr bwMode="auto">
            <a:xfrm>
              <a:off x="30196" y="1979"/>
              <a:ext cx="781" cy="8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4" y="0"/>
                </a:cxn>
                <a:cxn ang="0">
                  <a:pos x="284" y="665"/>
                </a:cxn>
                <a:cxn ang="0">
                  <a:pos x="313" y="734"/>
                </a:cxn>
                <a:cxn ang="0">
                  <a:pos x="341" y="751"/>
                </a:cxn>
                <a:cxn ang="0">
                  <a:pos x="398" y="751"/>
                </a:cxn>
                <a:cxn ang="0">
                  <a:pos x="426" y="734"/>
                </a:cxn>
                <a:cxn ang="0">
                  <a:pos x="455" y="699"/>
                </a:cxn>
                <a:cxn ang="0">
                  <a:pos x="497" y="665"/>
                </a:cxn>
                <a:cxn ang="0">
                  <a:pos x="497" y="103"/>
                </a:cxn>
                <a:cxn ang="0">
                  <a:pos x="469" y="69"/>
                </a:cxn>
                <a:cxn ang="0">
                  <a:pos x="440" y="52"/>
                </a:cxn>
                <a:cxn ang="0">
                  <a:pos x="398" y="52"/>
                </a:cxn>
                <a:cxn ang="0">
                  <a:pos x="398" y="0"/>
                </a:cxn>
                <a:cxn ang="0">
                  <a:pos x="696" y="0"/>
                </a:cxn>
                <a:cxn ang="0">
                  <a:pos x="696" y="682"/>
                </a:cxn>
                <a:cxn ang="0">
                  <a:pos x="710" y="717"/>
                </a:cxn>
                <a:cxn ang="0">
                  <a:pos x="738" y="751"/>
                </a:cxn>
                <a:cxn ang="0">
                  <a:pos x="781" y="751"/>
                </a:cxn>
                <a:cxn ang="0">
                  <a:pos x="781" y="785"/>
                </a:cxn>
                <a:cxn ang="0">
                  <a:pos x="682" y="802"/>
                </a:cxn>
                <a:cxn ang="0">
                  <a:pos x="625" y="819"/>
                </a:cxn>
                <a:cxn ang="0">
                  <a:pos x="554" y="819"/>
                </a:cxn>
                <a:cxn ang="0">
                  <a:pos x="526" y="836"/>
                </a:cxn>
                <a:cxn ang="0">
                  <a:pos x="483" y="853"/>
                </a:cxn>
                <a:cxn ang="0">
                  <a:pos x="483" y="751"/>
                </a:cxn>
                <a:cxn ang="0">
                  <a:pos x="440" y="802"/>
                </a:cxn>
                <a:cxn ang="0">
                  <a:pos x="398" y="836"/>
                </a:cxn>
                <a:cxn ang="0">
                  <a:pos x="313" y="870"/>
                </a:cxn>
                <a:cxn ang="0">
                  <a:pos x="213" y="870"/>
                </a:cxn>
                <a:cxn ang="0">
                  <a:pos x="156" y="836"/>
                </a:cxn>
                <a:cxn ang="0">
                  <a:pos x="128" y="802"/>
                </a:cxn>
                <a:cxn ang="0">
                  <a:pos x="100" y="751"/>
                </a:cxn>
                <a:cxn ang="0">
                  <a:pos x="71" y="682"/>
                </a:cxn>
                <a:cxn ang="0">
                  <a:pos x="71" y="120"/>
                </a:cxn>
                <a:cxn ang="0">
                  <a:pos x="57" y="86"/>
                </a:cxn>
                <a:cxn ang="0">
                  <a:pos x="0" y="52"/>
                </a:cxn>
                <a:cxn ang="0">
                  <a:pos x="0" y="0"/>
                </a:cxn>
              </a:cxnLst>
              <a:rect l="0" t="0" r="r" b="b"/>
              <a:pathLst>
                <a:path w="781" h="870">
                  <a:moveTo>
                    <a:pt x="0" y="0"/>
                  </a:moveTo>
                  <a:lnTo>
                    <a:pt x="284" y="0"/>
                  </a:lnTo>
                  <a:lnTo>
                    <a:pt x="284" y="665"/>
                  </a:lnTo>
                  <a:lnTo>
                    <a:pt x="313" y="734"/>
                  </a:lnTo>
                  <a:lnTo>
                    <a:pt x="341" y="751"/>
                  </a:lnTo>
                  <a:lnTo>
                    <a:pt x="398" y="751"/>
                  </a:lnTo>
                  <a:lnTo>
                    <a:pt x="426" y="734"/>
                  </a:lnTo>
                  <a:lnTo>
                    <a:pt x="455" y="699"/>
                  </a:lnTo>
                  <a:lnTo>
                    <a:pt x="497" y="665"/>
                  </a:lnTo>
                  <a:lnTo>
                    <a:pt x="497" y="103"/>
                  </a:lnTo>
                  <a:lnTo>
                    <a:pt x="469" y="69"/>
                  </a:lnTo>
                  <a:lnTo>
                    <a:pt x="440" y="52"/>
                  </a:lnTo>
                  <a:lnTo>
                    <a:pt x="398" y="52"/>
                  </a:lnTo>
                  <a:lnTo>
                    <a:pt x="398" y="0"/>
                  </a:lnTo>
                  <a:lnTo>
                    <a:pt x="696" y="0"/>
                  </a:lnTo>
                  <a:lnTo>
                    <a:pt x="696" y="682"/>
                  </a:lnTo>
                  <a:lnTo>
                    <a:pt x="710" y="717"/>
                  </a:lnTo>
                  <a:lnTo>
                    <a:pt x="738" y="751"/>
                  </a:lnTo>
                  <a:lnTo>
                    <a:pt x="781" y="751"/>
                  </a:lnTo>
                  <a:lnTo>
                    <a:pt x="781" y="785"/>
                  </a:lnTo>
                  <a:lnTo>
                    <a:pt x="682" y="802"/>
                  </a:lnTo>
                  <a:lnTo>
                    <a:pt x="625" y="819"/>
                  </a:lnTo>
                  <a:lnTo>
                    <a:pt x="554" y="819"/>
                  </a:lnTo>
                  <a:lnTo>
                    <a:pt x="526" y="836"/>
                  </a:lnTo>
                  <a:lnTo>
                    <a:pt x="483" y="853"/>
                  </a:lnTo>
                  <a:lnTo>
                    <a:pt x="483" y="751"/>
                  </a:lnTo>
                  <a:lnTo>
                    <a:pt x="440" y="802"/>
                  </a:lnTo>
                  <a:lnTo>
                    <a:pt x="398" y="836"/>
                  </a:lnTo>
                  <a:lnTo>
                    <a:pt x="313" y="870"/>
                  </a:lnTo>
                  <a:lnTo>
                    <a:pt x="213" y="870"/>
                  </a:lnTo>
                  <a:lnTo>
                    <a:pt x="156" y="836"/>
                  </a:lnTo>
                  <a:lnTo>
                    <a:pt x="128" y="802"/>
                  </a:lnTo>
                  <a:lnTo>
                    <a:pt x="100" y="751"/>
                  </a:lnTo>
                  <a:lnTo>
                    <a:pt x="71" y="682"/>
                  </a:lnTo>
                  <a:lnTo>
                    <a:pt x="71" y="120"/>
                  </a:lnTo>
                  <a:lnTo>
                    <a:pt x="57" y="86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99" name="Freeform 183"/>
            <p:cNvSpPr>
              <a:spLocks/>
            </p:cNvSpPr>
            <p:nvPr/>
          </p:nvSpPr>
          <p:spPr bwMode="auto">
            <a:xfrm>
              <a:off x="30963" y="1945"/>
              <a:ext cx="795" cy="870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582" y="0"/>
                </a:cxn>
                <a:cxn ang="0">
                  <a:pos x="667" y="68"/>
                </a:cxn>
                <a:cxn ang="0">
                  <a:pos x="695" y="120"/>
                </a:cxn>
                <a:cxn ang="0">
                  <a:pos x="724" y="188"/>
                </a:cxn>
                <a:cxn ang="0">
                  <a:pos x="724" y="768"/>
                </a:cxn>
                <a:cxn ang="0">
                  <a:pos x="766" y="819"/>
                </a:cxn>
                <a:cxn ang="0">
                  <a:pos x="795" y="819"/>
                </a:cxn>
                <a:cxn ang="0">
                  <a:pos x="795" y="870"/>
                </a:cxn>
                <a:cxn ang="0">
                  <a:pos x="440" y="870"/>
                </a:cxn>
                <a:cxn ang="0">
                  <a:pos x="440" y="819"/>
                </a:cxn>
                <a:cxn ang="0">
                  <a:pos x="468" y="819"/>
                </a:cxn>
                <a:cxn ang="0">
                  <a:pos x="511" y="768"/>
                </a:cxn>
                <a:cxn ang="0">
                  <a:pos x="511" y="205"/>
                </a:cxn>
                <a:cxn ang="0">
                  <a:pos x="497" y="154"/>
                </a:cxn>
                <a:cxn ang="0">
                  <a:pos x="468" y="137"/>
                </a:cxn>
                <a:cxn ang="0">
                  <a:pos x="426" y="120"/>
                </a:cxn>
                <a:cxn ang="0">
                  <a:pos x="397" y="120"/>
                </a:cxn>
                <a:cxn ang="0">
                  <a:pos x="355" y="171"/>
                </a:cxn>
                <a:cxn ang="0">
                  <a:pos x="326" y="188"/>
                </a:cxn>
                <a:cxn ang="0">
                  <a:pos x="298" y="222"/>
                </a:cxn>
                <a:cxn ang="0">
                  <a:pos x="298" y="733"/>
                </a:cxn>
                <a:cxn ang="0">
                  <a:pos x="312" y="768"/>
                </a:cxn>
                <a:cxn ang="0">
                  <a:pos x="369" y="802"/>
                </a:cxn>
                <a:cxn ang="0">
                  <a:pos x="369" y="853"/>
                </a:cxn>
                <a:cxn ang="0">
                  <a:pos x="0" y="853"/>
                </a:cxn>
                <a:cxn ang="0">
                  <a:pos x="0" y="802"/>
                </a:cxn>
                <a:cxn ang="0">
                  <a:pos x="42" y="785"/>
                </a:cxn>
                <a:cxn ang="0">
                  <a:pos x="71" y="768"/>
                </a:cxn>
                <a:cxn ang="0">
                  <a:pos x="85" y="733"/>
                </a:cxn>
                <a:cxn ang="0">
                  <a:pos x="85" y="137"/>
                </a:cxn>
                <a:cxn ang="0">
                  <a:pos x="71" y="103"/>
                </a:cxn>
                <a:cxn ang="0">
                  <a:pos x="42" y="86"/>
                </a:cxn>
                <a:cxn ang="0">
                  <a:pos x="0" y="68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312" y="154"/>
                </a:cxn>
                <a:cxn ang="0">
                  <a:pos x="355" y="86"/>
                </a:cxn>
                <a:cxn ang="0">
                  <a:pos x="412" y="34"/>
                </a:cxn>
                <a:cxn ang="0">
                  <a:pos x="525" y="0"/>
                </a:cxn>
              </a:cxnLst>
              <a:rect l="0" t="0" r="r" b="b"/>
              <a:pathLst>
                <a:path w="795" h="870">
                  <a:moveTo>
                    <a:pt x="525" y="0"/>
                  </a:moveTo>
                  <a:lnTo>
                    <a:pt x="582" y="0"/>
                  </a:lnTo>
                  <a:lnTo>
                    <a:pt x="667" y="68"/>
                  </a:lnTo>
                  <a:lnTo>
                    <a:pt x="695" y="120"/>
                  </a:lnTo>
                  <a:lnTo>
                    <a:pt x="724" y="188"/>
                  </a:lnTo>
                  <a:lnTo>
                    <a:pt x="724" y="768"/>
                  </a:lnTo>
                  <a:lnTo>
                    <a:pt x="766" y="819"/>
                  </a:lnTo>
                  <a:lnTo>
                    <a:pt x="795" y="819"/>
                  </a:lnTo>
                  <a:lnTo>
                    <a:pt x="795" y="870"/>
                  </a:lnTo>
                  <a:lnTo>
                    <a:pt x="440" y="870"/>
                  </a:lnTo>
                  <a:lnTo>
                    <a:pt x="440" y="819"/>
                  </a:lnTo>
                  <a:lnTo>
                    <a:pt x="468" y="819"/>
                  </a:lnTo>
                  <a:lnTo>
                    <a:pt x="511" y="768"/>
                  </a:lnTo>
                  <a:lnTo>
                    <a:pt x="511" y="205"/>
                  </a:lnTo>
                  <a:lnTo>
                    <a:pt x="497" y="154"/>
                  </a:lnTo>
                  <a:lnTo>
                    <a:pt x="468" y="137"/>
                  </a:lnTo>
                  <a:lnTo>
                    <a:pt x="426" y="120"/>
                  </a:lnTo>
                  <a:lnTo>
                    <a:pt x="397" y="120"/>
                  </a:lnTo>
                  <a:lnTo>
                    <a:pt x="355" y="171"/>
                  </a:lnTo>
                  <a:lnTo>
                    <a:pt x="326" y="188"/>
                  </a:lnTo>
                  <a:lnTo>
                    <a:pt x="298" y="222"/>
                  </a:lnTo>
                  <a:lnTo>
                    <a:pt x="298" y="733"/>
                  </a:lnTo>
                  <a:lnTo>
                    <a:pt x="312" y="768"/>
                  </a:lnTo>
                  <a:lnTo>
                    <a:pt x="369" y="802"/>
                  </a:lnTo>
                  <a:lnTo>
                    <a:pt x="369" y="853"/>
                  </a:lnTo>
                  <a:lnTo>
                    <a:pt x="0" y="853"/>
                  </a:lnTo>
                  <a:lnTo>
                    <a:pt x="0" y="802"/>
                  </a:lnTo>
                  <a:lnTo>
                    <a:pt x="42" y="785"/>
                  </a:lnTo>
                  <a:lnTo>
                    <a:pt x="71" y="768"/>
                  </a:lnTo>
                  <a:lnTo>
                    <a:pt x="85" y="733"/>
                  </a:lnTo>
                  <a:lnTo>
                    <a:pt x="85" y="137"/>
                  </a:lnTo>
                  <a:lnTo>
                    <a:pt x="71" y="103"/>
                  </a:lnTo>
                  <a:lnTo>
                    <a:pt x="42" y="86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312" y="154"/>
                  </a:lnTo>
                  <a:lnTo>
                    <a:pt x="355" y="86"/>
                  </a:lnTo>
                  <a:lnTo>
                    <a:pt x="412" y="34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00" name="Freeform 184"/>
            <p:cNvSpPr>
              <a:spLocks noEditPoints="1"/>
            </p:cNvSpPr>
            <p:nvPr/>
          </p:nvSpPr>
          <p:spPr bwMode="auto">
            <a:xfrm>
              <a:off x="31857" y="1553"/>
              <a:ext cx="355" cy="1245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284" y="409"/>
                </a:cxn>
                <a:cxn ang="0">
                  <a:pos x="284" y="1125"/>
                </a:cxn>
                <a:cxn ang="0">
                  <a:pos x="298" y="1160"/>
                </a:cxn>
                <a:cxn ang="0">
                  <a:pos x="355" y="1194"/>
                </a:cxn>
                <a:cxn ang="0">
                  <a:pos x="355" y="1245"/>
                </a:cxn>
                <a:cxn ang="0">
                  <a:pos x="0" y="1245"/>
                </a:cxn>
                <a:cxn ang="0">
                  <a:pos x="0" y="1194"/>
                </a:cxn>
                <a:cxn ang="0">
                  <a:pos x="43" y="1177"/>
                </a:cxn>
                <a:cxn ang="0">
                  <a:pos x="71" y="1160"/>
                </a:cxn>
                <a:cxn ang="0">
                  <a:pos x="85" y="1125"/>
                </a:cxn>
                <a:cxn ang="0">
                  <a:pos x="85" y="529"/>
                </a:cxn>
                <a:cxn ang="0">
                  <a:pos x="71" y="495"/>
                </a:cxn>
                <a:cxn ang="0">
                  <a:pos x="43" y="478"/>
                </a:cxn>
                <a:cxn ang="0">
                  <a:pos x="0" y="460"/>
                </a:cxn>
                <a:cxn ang="0">
                  <a:pos x="0" y="409"/>
                </a:cxn>
                <a:cxn ang="0">
                  <a:pos x="142" y="0"/>
                </a:cxn>
                <a:cxn ang="0">
                  <a:pos x="213" y="0"/>
                </a:cxn>
                <a:cxn ang="0">
                  <a:pos x="256" y="17"/>
                </a:cxn>
                <a:cxn ang="0">
                  <a:pos x="270" y="51"/>
                </a:cxn>
                <a:cxn ang="0">
                  <a:pos x="298" y="85"/>
                </a:cxn>
                <a:cxn ang="0">
                  <a:pos x="298" y="171"/>
                </a:cxn>
                <a:cxn ang="0">
                  <a:pos x="284" y="222"/>
                </a:cxn>
                <a:cxn ang="0">
                  <a:pos x="256" y="239"/>
                </a:cxn>
                <a:cxn ang="0">
                  <a:pos x="227" y="273"/>
                </a:cxn>
                <a:cxn ang="0">
                  <a:pos x="156" y="273"/>
                </a:cxn>
                <a:cxn ang="0">
                  <a:pos x="114" y="256"/>
                </a:cxn>
                <a:cxn ang="0">
                  <a:pos x="100" y="222"/>
                </a:cxn>
                <a:cxn ang="0">
                  <a:pos x="71" y="188"/>
                </a:cxn>
                <a:cxn ang="0">
                  <a:pos x="71" y="102"/>
                </a:cxn>
                <a:cxn ang="0">
                  <a:pos x="85" y="51"/>
                </a:cxn>
                <a:cxn ang="0">
                  <a:pos x="114" y="34"/>
                </a:cxn>
                <a:cxn ang="0">
                  <a:pos x="142" y="0"/>
                </a:cxn>
              </a:cxnLst>
              <a:rect l="0" t="0" r="r" b="b"/>
              <a:pathLst>
                <a:path w="355" h="1245">
                  <a:moveTo>
                    <a:pt x="0" y="409"/>
                  </a:moveTo>
                  <a:lnTo>
                    <a:pt x="284" y="409"/>
                  </a:lnTo>
                  <a:lnTo>
                    <a:pt x="284" y="1125"/>
                  </a:lnTo>
                  <a:lnTo>
                    <a:pt x="298" y="1160"/>
                  </a:lnTo>
                  <a:lnTo>
                    <a:pt x="355" y="1194"/>
                  </a:lnTo>
                  <a:lnTo>
                    <a:pt x="355" y="1245"/>
                  </a:lnTo>
                  <a:lnTo>
                    <a:pt x="0" y="1245"/>
                  </a:lnTo>
                  <a:lnTo>
                    <a:pt x="0" y="1194"/>
                  </a:lnTo>
                  <a:lnTo>
                    <a:pt x="43" y="1177"/>
                  </a:lnTo>
                  <a:lnTo>
                    <a:pt x="71" y="1160"/>
                  </a:lnTo>
                  <a:lnTo>
                    <a:pt x="85" y="1125"/>
                  </a:lnTo>
                  <a:lnTo>
                    <a:pt x="85" y="529"/>
                  </a:lnTo>
                  <a:lnTo>
                    <a:pt x="71" y="495"/>
                  </a:lnTo>
                  <a:lnTo>
                    <a:pt x="43" y="478"/>
                  </a:lnTo>
                  <a:lnTo>
                    <a:pt x="0" y="460"/>
                  </a:lnTo>
                  <a:lnTo>
                    <a:pt x="0" y="409"/>
                  </a:lnTo>
                  <a:close/>
                  <a:moveTo>
                    <a:pt x="142" y="0"/>
                  </a:moveTo>
                  <a:lnTo>
                    <a:pt x="213" y="0"/>
                  </a:lnTo>
                  <a:lnTo>
                    <a:pt x="256" y="17"/>
                  </a:lnTo>
                  <a:lnTo>
                    <a:pt x="270" y="51"/>
                  </a:lnTo>
                  <a:lnTo>
                    <a:pt x="298" y="85"/>
                  </a:lnTo>
                  <a:lnTo>
                    <a:pt x="298" y="171"/>
                  </a:lnTo>
                  <a:lnTo>
                    <a:pt x="284" y="222"/>
                  </a:lnTo>
                  <a:lnTo>
                    <a:pt x="256" y="239"/>
                  </a:lnTo>
                  <a:lnTo>
                    <a:pt x="227" y="273"/>
                  </a:lnTo>
                  <a:lnTo>
                    <a:pt x="156" y="273"/>
                  </a:lnTo>
                  <a:lnTo>
                    <a:pt x="114" y="256"/>
                  </a:lnTo>
                  <a:lnTo>
                    <a:pt x="100" y="222"/>
                  </a:lnTo>
                  <a:lnTo>
                    <a:pt x="71" y="188"/>
                  </a:lnTo>
                  <a:lnTo>
                    <a:pt x="71" y="102"/>
                  </a:lnTo>
                  <a:lnTo>
                    <a:pt x="85" y="51"/>
                  </a:lnTo>
                  <a:lnTo>
                    <a:pt x="114" y="34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01" name="Freeform 185"/>
            <p:cNvSpPr>
              <a:spLocks/>
            </p:cNvSpPr>
            <p:nvPr/>
          </p:nvSpPr>
          <p:spPr bwMode="auto">
            <a:xfrm>
              <a:off x="32340" y="1928"/>
              <a:ext cx="610" cy="887"/>
            </a:xfrm>
            <a:custGeom>
              <a:avLst/>
              <a:gdLst/>
              <a:ahLst/>
              <a:cxnLst>
                <a:cxn ang="0">
                  <a:pos x="355" y="0"/>
                </a:cxn>
                <a:cxn ang="0">
                  <a:pos x="468" y="34"/>
                </a:cxn>
                <a:cxn ang="0">
                  <a:pos x="554" y="103"/>
                </a:cxn>
                <a:cxn ang="0">
                  <a:pos x="582" y="205"/>
                </a:cxn>
                <a:cxn ang="0">
                  <a:pos x="568" y="256"/>
                </a:cxn>
                <a:cxn ang="0">
                  <a:pos x="554" y="290"/>
                </a:cxn>
                <a:cxn ang="0">
                  <a:pos x="525" y="307"/>
                </a:cxn>
                <a:cxn ang="0">
                  <a:pos x="483" y="324"/>
                </a:cxn>
                <a:cxn ang="0">
                  <a:pos x="440" y="307"/>
                </a:cxn>
                <a:cxn ang="0">
                  <a:pos x="426" y="290"/>
                </a:cxn>
                <a:cxn ang="0">
                  <a:pos x="397" y="239"/>
                </a:cxn>
                <a:cxn ang="0">
                  <a:pos x="397" y="120"/>
                </a:cxn>
                <a:cxn ang="0">
                  <a:pos x="355" y="68"/>
                </a:cxn>
                <a:cxn ang="0">
                  <a:pos x="326" y="68"/>
                </a:cxn>
                <a:cxn ang="0">
                  <a:pos x="255" y="103"/>
                </a:cxn>
                <a:cxn ang="0">
                  <a:pos x="213" y="205"/>
                </a:cxn>
                <a:cxn ang="0">
                  <a:pos x="199" y="375"/>
                </a:cxn>
                <a:cxn ang="0">
                  <a:pos x="213" y="546"/>
                </a:cxn>
                <a:cxn ang="0">
                  <a:pos x="255" y="682"/>
                </a:cxn>
                <a:cxn ang="0">
                  <a:pos x="326" y="750"/>
                </a:cxn>
                <a:cxn ang="0">
                  <a:pos x="412" y="785"/>
                </a:cxn>
                <a:cxn ang="0">
                  <a:pos x="454" y="785"/>
                </a:cxn>
                <a:cxn ang="0">
                  <a:pos x="497" y="750"/>
                </a:cxn>
                <a:cxn ang="0">
                  <a:pos x="525" y="733"/>
                </a:cxn>
                <a:cxn ang="0">
                  <a:pos x="568" y="682"/>
                </a:cxn>
                <a:cxn ang="0">
                  <a:pos x="610" y="699"/>
                </a:cxn>
                <a:cxn ang="0">
                  <a:pos x="483" y="836"/>
                </a:cxn>
                <a:cxn ang="0">
                  <a:pos x="326" y="887"/>
                </a:cxn>
                <a:cxn ang="0">
                  <a:pos x="199" y="853"/>
                </a:cxn>
                <a:cxn ang="0">
                  <a:pos x="99" y="768"/>
                </a:cxn>
                <a:cxn ang="0">
                  <a:pos x="28" y="631"/>
                </a:cxn>
                <a:cxn ang="0">
                  <a:pos x="0" y="461"/>
                </a:cxn>
                <a:cxn ang="0">
                  <a:pos x="28" y="273"/>
                </a:cxn>
                <a:cxn ang="0">
                  <a:pos x="99" y="120"/>
                </a:cxn>
                <a:cxn ang="0">
                  <a:pos x="213" y="34"/>
                </a:cxn>
                <a:cxn ang="0">
                  <a:pos x="355" y="0"/>
                </a:cxn>
              </a:cxnLst>
              <a:rect l="0" t="0" r="r" b="b"/>
              <a:pathLst>
                <a:path w="610" h="887">
                  <a:moveTo>
                    <a:pt x="355" y="0"/>
                  </a:moveTo>
                  <a:lnTo>
                    <a:pt x="468" y="34"/>
                  </a:lnTo>
                  <a:lnTo>
                    <a:pt x="554" y="103"/>
                  </a:lnTo>
                  <a:lnTo>
                    <a:pt x="582" y="205"/>
                  </a:lnTo>
                  <a:lnTo>
                    <a:pt x="568" y="256"/>
                  </a:lnTo>
                  <a:lnTo>
                    <a:pt x="554" y="290"/>
                  </a:lnTo>
                  <a:lnTo>
                    <a:pt x="525" y="307"/>
                  </a:lnTo>
                  <a:lnTo>
                    <a:pt x="483" y="324"/>
                  </a:lnTo>
                  <a:lnTo>
                    <a:pt x="440" y="307"/>
                  </a:lnTo>
                  <a:lnTo>
                    <a:pt x="426" y="290"/>
                  </a:lnTo>
                  <a:lnTo>
                    <a:pt x="397" y="239"/>
                  </a:lnTo>
                  <a:lnTo>
                    <a:pt x="397" y="120"/>
                  </a:lnTo>
                  <a:lnTo>
                    <a:pt x="355" y="68"/>
                  </a:lnTo>
                  <a:lnTo>
                    <a:pt x="326" y="68"/>
                  </a:lnTo>
                  <a:lnTo>
                    <a:pt x="255" y="103"/>
                  </a:lnTo>
                  <a:lnTo>
                    <a:pt x="213" y="205"/>
                  </a:lnTo>
                  <a:lnTo>
                    <a:pt x="199" y="375"/>
                  </a:lnTo>
                  <a:lnTo>
                    <a:pt x="213" y="546"/>
                  </a:lnTo>
                  <a:lnTo>
                    <a:pt x="255" y="682"/>
                  </a:lnTo>
                  <a:lnTo>
                    <a:pt x="326" y="750"/>
                  </a:lnTo>
                  <a:lnTo>
                    <a:pt x="412" y="785"/>
                  </a:lnTo>
                  <a:lnTo>
                    <a:pt x="454" y="785"/>
                  </a:lnTo>
                  <a:lnTo>
                    <a:pt x="497" y="750"/>
                  </a:lnTo>
                  <a:lnTo>
                    <a:pt x="525" y="733"/>
                  </a:lnTo>
                  <a:lnTo>
                    <a:pt x="568" y="682"/>
                  </a:lnTo>
                  <a:lnTo>
                    <a:pt x="610" y="699"/>
                  </a:lnTo>
                  <a:lnTo>
                    <a:pt x="483" y="836"/>
                  </a:lnTo>
                  <a:lnTo>
                    <a:pt x="326" y="887"/>
                  </a:lnTo>
                  <a:lnTo>
                    <a:pt x="199" y="853"/>
                  </a:lnTo>
                  <a:lnTo>
                    <a:pt x="99" y="768"/>
                  </a:lnTo>
                  <a:lnTo>
                    <a:pt x="28" y="631"/>
                  </a:lnTo>
                  <a:lnTo>
                    <a:pt x="0" y="461"/>
                  </a:lnTo>
                  <a:lnTo>
                    <a:pt x="28" y="273"/>
                  </a:lnTo>
                  <a:lnTo>
                    <a:pt x="99" y="120"/>
                  </a:lnTo>
                  <a:lnTo>
                    <a:pt x="213" y="34"/>
                  </a:lnTo>
                  <a:lnTo>
                    <a:pt x="35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02" name="Freeform 186"/>
            <p:cNvSpPr>
              <a:spLocks noEditPoints="1"/>
            </p:cNvSpPr>
            <p:nvPr/>
          </p:nvSpPr>
          <p:spPr bwMode="auto">
            <a:xfrm>
              <a:off x="32936" y="1928"/>
              <a:ext cx="710" cy="870"/>
            </a:xfrm>
            <a:custGeom>
              <a:avLst/>
              <a:gdLst/>
              <a:ahLst/>
              <a:cxnLst>
                <a:cxn ang="0">
                  <a:pos x="398" y="444"/>
                </a:cxn>
                <a:cxn ang="0">
                  <a:pos x="327" y="478"/>
                </a:cxn>
                <a:cxn ang="0">
                  <a:pos x="241" y="546"/>
                </a:cxn>
                <a:cxn ang="0">
                  <a:pos x="213" y="614"/>
                </a:cxn>
                <a:cxn ang="0">
                  <a:pos x="213" y="716"/>
                </a:cxn>
                <a:cxn ang="0">
                  <a:pos x="227" y="750"/>
                </a:cxn>
                <a:cxn ang="0">
                  <a:pos x="284" y="785"/>
                </a:cxn>
                <a:cxn ang="0">
                  <a:pos x="312" y="785"/>
                </a:cxn>
                <a:cxn ang="0">
                  <a:pos x="341" y="768"/>
                </a:cxn>
                <a:cxn ang="0">
                  <a:pos x="398" y="699"/>
                </a:cxn>
                <a:cxn ang="0">
                  <a:pos x="398" y="444"/>
                </a:cxn>
                <a:cxn ang="0">
                  <a:pos x="312" y="0"/>
                </a:cxn>
                <a:cxn ang="0">
                  <a:pos x="469" y="34"/>
                </a:cxn>
                <a:cxn ang="0">
                  <a:pos x="568" y="120"/>
                </a:cxn>
                <a:cxn ang="0">
                  <a:pos x="611" y="256"/>
                </a:cxn>
                <a:cxn ang="0">
                  <a:pos x="611" y="768"/>
                </a:cxn>
                <a:cxn ang="0">
                  <a:pos x="625" y="785"/>
                </a:cxn>
                <a:cxn ang="0">
                  <a:pos x="653" y="785"/>
                </a:cxn>
                <a:cxn ang="0">
                  <a:pos x="667" y="768"/>
                </a:cxn>
                <a:cxn ang="0">
                  <a:pos x="710" y="768"/>
                </a:cxn>
                <a:cxn ang="0">
                  <a:pos x="667" y="819"/>
                </a:cxn>
                <a:cxn ang="0">
                  <a:pos x="625" y="836"/>
                </a:cxn>
                <a:cxn ang="0">
                  <a:pos x="582" y="870"/>
                </a:cxn>
                <a:cxn ang="0">
                  <a:pos x="497" y="870"/>
                </a:cxn>
                <a:cxn ang="0">
                  <a:pos x="454" y="836"/>
                </a:cxn>
                <a:cxn ang="0">
                  <a:pos x="426" y="802"/>
                </a:cxn>
                <a:cxn ang="0">
                  <a:pos x="412" y="750"/>
                </a:cxn>
                <a:cxn ang="0">
                  <a:pos x="298" y="836"/>
                </a:cxn>
                <a:cxn ang="0">
                  <a:pos x="170" y="870"/>
                </a:cxn>
                <a:cxn ang="0">
                  <a:pos x="114" y="870"/>
                </a:cxn>
                <a:cxn ang="0">
                  <a:pos x="29" y="802"/>
                </a:cxn>
                <a:cxn ang="0">
                  <a:pos x="14" y="750"/>
                </a:cxn>
                <a:cxn ang="0">
                  <a:pos x="0" y="682"/>
                </a:cxn>
                <a:cxn ang="0">
                  <a:pos x="0" y="631"/>
                </a:cxn>
                <a:cxn ang="0">
                  <a:pos x="57" y="529"/>
                </a:cxn>
                <a:cxn ang="0">
                  <a:pos x="99" y="495"/>
                </a:cxn>
                <a:cxn ang="0">
                  <a:pos x="170" y="444"/>
                </a:cxn>
                <a:cxn ang="0">
                  <a:pos x="256" y="392"/>
                </a:cxn>
                <a:cxn ang="0">
                  <a:pos x="412" y="341"/>
                </a:cxn>
                <a:cxn ang="0">
                  <a:pos x="412" y="154"/>
                </a:cxn>
                <a:cxn ang="0">
                  <a:pos x="398" y="103"/>
                </a:cxn>
                <a:cxn ang="0">
                  <a:pos x="369" y="68"/>
                </a:cxn>
                <a:cxn ang="0">
                  <a:pos x="327" y="51"/>
                </a:cxn>
                <a:cxn ang="0">
                  <a:pos x="241" y="51"/>
                </a:cxn>
                <a:cxn ang="0">
                  <a:pos x="213" y="68"/>
                </a:cxn>
                <a:cxn ang="0">
                  <a:pos x="199" y="103"/>
                </a:cxn>
                <a:cxn ang="0">
                  <a:pos x="185" y="120"/>
                </a:cxn>
                <a:cxn ang="0">
                  <a:pos x="185" y="137"/>
                </a:cxn>
                <a:cxn ang="0">
                  <a:pos x="199" y="154"/>
                </a:cxn>
                <a:cxn ang="0">
                  <a:pos x="227" y="222"/>
                </a:cxn>
                <a:cxn ang="0">
                  <a:pos x="227" y="239"/>
                </a:cxn>
                <a:cxn ang="0">
                  <a:pos x="199" y="307"/>
                </a:cxn>
                <a:cxn ang="0">
                  <a:pos x="170" y="324"/>
                </a:cxn>
                <a:cxn ang="0">
                  <a:pos x="128" y="341"/>
                </a:cxn>
                <a:cxn ang="0">
                  <a:pos x="85" y="324"/>
                </a:cxn>
                <a:cxn ang="0">
                  <a:pos x="57" y="307"/>
                </a:cxn>
                <a:cxn ang="0">
                  <a:pos x="43" y="273"/>
                </a:cxn>
                <a:cxn ang="0">
                  <a:pos x="29" y="222"/>
                </a:cxn>
                <a:cxn ang="0">
                  <a:pos x="71" y="103"/>
                </a:cxn>
                <a:cxn ang="0">
                  <a:pos x="156" y="34"/>
                </a:cxn>
                <a:cxn ang="0">
                  <a:pos x="312" y="0"/>
                </a:cxn>
              </a:cxnLst>
              <a:rect l="0" t="0" r="r" b="b"/>
              <a:pathLst>
                <a:path w="710" h="870">
                  <a:moveTo>
                    <a:pt x="398" y="444"/>
                  </a:moveTo>
                  <a:lnTo>
                    <a:pt x="327" y="478"/>
                  </a:lnTo>
                  <a:lnTo>
                    <a:pt x="241" y="546"/>
                  </a:lnTo>
                  <a:lnTo>
                    <a:pt x="213" y="614"/>
                  </a:lnTo>
                  <a:lnTo>
                    <a:pt x="213" y="716"/>
                  </a:lnTo>
                  <a:lnTo>
                    <a:pt x="227" y="750"/>
                  </a:lnTo>
                  <a:lnTo>
                    <a:pt x="284" y="785"/>
                  </a:lnTo>
                  <a:lnTo>
                    <a:pt x="312" y="785"/>
                  </a:lnTo>
                  <a:lnTo>
                    <a:pt x="341" y="768"/>
                  </a:lnTo>
                  <a:lnTo>
                    <a:pt x="398" y="699"/>
                  </a:lnTo>
                  <a:lnTo>
                    <a:pt x="398" y="444"/>
                  </a:lnTo>
                  <a:close/>
                  <a:moveTo>
                    <a:pt x="312" y="0"/>
                  </a:moveTo>
                  <a:lnTo>
                    <a:pt x="469" y="34"/>
                  </a:lnTo>
                  <a:lnTo>
                    <a:pt x="568" y="120"/>
                  </a:lnTo>
                  <a:lnTo>
                    <a:pt x="611" y="256"/>
                  </a:lnTo>
                  <a:lnTo>
                    <a:pt x="611" y="768"/>
                  </a:lnTo>
                  <a:lnTo>
                    <a:pt x="625" y="785"/>
                  </a:lnTo>
                  <a:lnTo>
                    <a:pt x="653" y="785"/>
                  </a:lnTo>
                  <a:lnTo>
                    <a:pt x="667" y="768"/>
                  </a:lnTo>
                  <a:lnTo>
                    <a:pt x="710" y="768"/>
                  </a:lnTo>
                  <a:lnTo>
                    <a:pt x="667" y="819"/>
                  </a:lnTo>
                  <a:lnTo>
                    <a:pt x="625" y="836"/>
                  </a:lnTo>
                  <a:lnTo>
                    <a:pt x="582" y="870"/>
                  </a:lnTo>
                  <a:lnTo>
                    <a:pt x="497" y="870"/>
                  </a:lnTo>
                  <a:lnTo>
                    <a:pt x="454" y="836"/>
                  </a:lnTo>
                  <a:lnTo>
                    <a:pt x="426" y="802"/>
                  </a:lnTo>
                  <a:lnTo>
                    <a:pt x="412" y="750"/>
                  </a:lnTo>
                  <a:lnTo>
                    <a:pt x="298" y="836"/>
                  </a:lnTo>
                  <a:lnTo>
                    <a:pt x="170" y="870"/>
                  </a:lnTo>
                  <a:lnTo>
                    <a:pt x="114" y="870"/>
                  </a:lnTo>
                  <a:lnTo>
                    <a:pt x="29" y="802"/>
                  </a:lnTo>
                  <a:lnTo>
                    <a:pt x="14" y="750"/>
                  </a:lnTo>
                  <a:lnTo>
                    <a:pt x="0" y="682"/>
                  </a:lnTo>
                  <a:lnTo>
                    <a:pt x="0" y="631"/>
                  </a:lnTo>
                  <a:lnTo>
                    <a:pt x="57" y="529"/>
                  </a:lnTo>
                  <a:lnTo>
                    <a:pt x="99" y="495"/>
                  </a:lnTo>
                  <a:lnTo>
                    <a:pt x="170" y="444"/>
                  </a:lnTo>
                  <a:lnTo>
                    <a:pt x="256" y="392"/>
                  </a:lnTo>
                  <a:lnTo>
                    <a:pt x="412" y="341"/>
                  </a:lnTo>
                  <a:lnTo>
                    <a:pt x="412" y="154"/>
                  </a:lnTo>
                  <a:lnTo>
                    <a:pt x="398" y="103"/>
                  </a:lnTo>
                  <a:lnTo>
                    <a:pt x="369" y="68"/>
                  </a:lnTo>
                  <a:lnTo>
                    <a:pt x="327" y="51"/>
                  </a:lnTo>
                  <a:lnTo>
                    <a:pt x="241" y="51"/>
                  </a:lnTo>
                  <a:lnTo>
                    <a:pt x="213" y="68"/>
                  </a:lnTo>
                  <a:lnTo>
                    <a:pt x="199" y="103"/>
                  </a:lnTo>
                  <a:lnTo>
                    <a:pt x="185" y="120"/>
                  </a:lnTo>
                  <a:lnTo>
                    <a:pt x="185" y="137"/>
                  </a:lnTo>
                  <a:lnTo>
                    <a:pt x="199" y="154"/>
                  </a:lnTo>
                  <a:lnTo>
                    <a:pt x="227" y="222"/>
                  </a:lnTo>
                  <a:lnTo>
                    <a:pt x="227" y="239"/>
                  </a:lnTo>
                  <a:lnTo>
                    <a:pt x="199" y="307"/>
                  </a:lnTo>
                  <a:lnTo>
                    <a:pt x="170" y="324"/>
                  </a:lnTo>
                  <a:lnTo>
                    <a:pt x="128" y="341"/>
                  </a:lnTo>
                  <a:lnTo>
                    <a:pt x="85" y="324"/>
                  </a:lnTo>
                  <a:lnTo>
                    <a:pt x="57" y="307"/>
                  </a:lnTo>
                  <a:lnTo>
                    <a:pt x="43" y="273"/>
                  </a:lnTo>
                  <a:lnTo>
                    <a:pt x="29" y="222"/>
                  </a:lnTo>
                  <a:lnTo>
                    <a:pt x="71" y="103"/>
                  </a:lnTo>
                  <a:lnTo>
                    <a:pt x="156" y="34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03" name="Freeform 187"/>
            <p:cNvSpPr>
              <a:spLocks/>
            </p:cNvSpPr>
            <p:nvPr/>
          </p:nvSpPr>
          <p:spPr bwMode="auto">
            <a:xfrm>
              <a:off x="33674" y="1655"/>
              <a:ext cx="483" cy="1160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98" y="0"/>
                </a:cxn>
                <a:cxn ang="0">
                  <a:pos x="298" y="307"/>
                </a:cxn>
                <a:cxn ang="0">
                  <a:pos x="440" y="307"/>
                </a:cxn>
                <a:cxn ang="0">
                  <a:pos x="440" y="393"/>
                </a:cxn>
                <a:cxn ang="0">
                  <a:pos x="298" y="393"/>
                </a:cxn>
                <a:cxn ang="0">
                  <a:pos x="298" y="989"/>
                </a:cxn>
                <a:cxn ang="0">
                  <a:pos x="313" y="1006"/>
                </a:cxn>
                <a:cxn ang="0">
                  <a:pos x="327" y="1041"/>
                </a:cxn>
                <a:cxn ang="0">
                  <a:pos x="355" y="1041"/>
                </a:cxn>
                <a:cxn ang="0">
                  <a:pos x="384" y="1023"/>
                </a:cxn>
                <a:cxn ang="0">
                  <a:pos x="412" y="989"/>
                </a:cxn>
                <a:cxn ang="0">
                  <a:pos x="440" y="938"/>
                </a:cxn>
                <a:cxn ang="0">
                  <a:pos x="483" y="955"/>
                </a:cxn>
                <a:cxn ang="0">
                  <a:pos x="412" y="1075"/>
                </a:cxn>
                <a:cxn ang="0">
                  <a:pos x="341" y="1143"/>
                </a:cxn>
                <a:cxn ang="0">
                  <a:pos x="256" y="1160"/>
                </a:cxn>
                <a:cxn ang="0">
                  <a:pos x="199" y="1160"/>
                </a:cxn>
                <a:cxn ang="0">
                  <a:pos x="114" y="1092"/>
                </a:cxn>
                <a:cxn ang="0">
                  <a:pos x="100" y="1041"/>
                </a:cxn>
                <a:cxn ang="0">
                  <a:pos x="85" y="972"/>
                </a:cxn>
                <a:cxn ang="0">
                  <a:pos x="85" y="393"/>
                </a:cxn>
                <a:cxn ang="0">
                  <a:pos x="0" y="393"/>
                </a:cxn>
                <a:cxn ang="0">
                  <a:pos x="0" y="341"/>
                </a:cxn>
                <a:cxn ang="0">
                  <a:pos x="128" y="188"/>
                </a:cxn>
                <a:cxn ang="0">
                  <a:pos x="256" y="0"/>
                </a:cxn>
              </a:cxnLst>
              <a:rect l="0" t="0" r="r" b="b"/>
              <a:pathLst>
                <a:path w="483" h="1160">
                  <a:moveTo>
                    <a:pt x="256" y="0"/>
                  </a:moveTo>
                  <a:lnTo>
                    <a:pt x="298" y="0"/>
                  </a:lnTo>
                  <a:lnTo>
                    <a:pt x="298" y="307"/>
                  </a:lnTo>
                  <a:lnTo>
                    <a:pt x="440" y="307"/>
                  </a:lnTo>
                  <a:lnTo>
                    <a:pt x="440" y="393"/>
                  </a:lnTo>
                  <a:lnTo>
                    <a:pt x="298" y="393"/>
                  </a:lnTo>
                  <a:lnTo>
                    <a:pt x="298" y="989"/>
                  </a:lnTo>
                  <a:lnTo>
                    <a:pt x="313" y="1006"/>
                  </a:lnTo>
                  <a:lnTo>
                    <a:pt x="327" y="1041"/>
                  </a:lnTo>
                  <a:lnTo>
                    <a:pt x="355" y="1041"/>
                  </a:lnTo>
                  <a:lnTo>
                    <a:pt x="384" y="1023"/>
                  </a:lnTo>
                  <a:lnTo>
                    <a:pt x="412" y="989"/>
                  </a:lnTo>
                  <a:lnTo>
                    <a:pt x="440" y="938"/>
                  </a:lnTo>
                  <a:lnTo>
                    <a:pt x="483" y="955"/>
                  </a:lnTo>
                  <a:lnTo>
                    <a:pt x="412" y="1075"/>
                  </a:lnTo>
                  <a:lnTo>
                    <a:pt x="341" y="1143"/>
                  </a:lnTo>
                  <a:lnTo>
                    <a:pt x="256" y="1160"/>
                  </a:lnTo>
                  <a:lnTo>
                    <a:pt x="199" y="1160"/>
                  </a:lnTo>
                  <a:lnTo>
                    <a:pt x="114" y="1092"/>
                  </a:lnTo>
                  <a:lnTo>
                    <a:pt x="100" y="1041"/>
                  </a:lnTo>
                  <a:lnTo>
                    <a:pt x="85" y="972"/>
                  </a:lnTo>
                  <a:lnTo>
                    <a:pt x="85" y="393"/>
                  </a:lnTo>
                  <a:lnTo>
                    <a:pt x="0" y="393"/>
                  </a:lnTo>
                  <a:lnTo>
                    <a:pt x="0" y="341"/>
                  </a:lnTo>
                  <a:lnTo>
                    <a:pt x="128" y="188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04" name="Freeform 188"/>
            <p:cNvSpPr>
              <a:spLocks noEditPoints="1"/>
            </p:cNvSpPr>
            <p:nvPr/>
          </p:nvSpPr>
          <p:spPr bwMode="auto">
            <a:xfrm>
              <a:off x="34143" y="1553"/>
              <a:ext cx="355" cy="1245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284" y="409"/>
                </a:cxn>
                <a:cxn ang="0">
                  <a:pos x="284" y="1125"/>
                </a:cxn>
                <a:cxn ang="0">
                  <a:pos x="298" y="1160"/>
                </a:cxn>
                <a:cxn ang="0">
                  <a:pos x="355" y="1194"/>
                </a:cxn>
                <a:cxn ang="0">
                  <a:pos x="355" y="1245"/>
                </a:cxn>
                <a:cxn ang="0">
                  <a:pos x="0" y="1245"/>
                </a:cxn>
                <a:cxn ang="0">
                  <a:pos x="0" y="1194"/>
                </a:cxn>
                <a:cxn ang="0">
                  <a:pos x="42" y="1177"/>
                </a:cxn>
                <a:cxn ang="0">
                  <a:pos x="71" y="1160"/>
                </a:cxn>
                <a:cxn ang="0">
                  <a:pos x="85" y="1125"/>
                </a:cxn>
                <a:cxn ang="0">
                  <a:pos x="85" y="529"/>
                </a:cxn>
                <a:cxn ang="0">
                  <a:pos x="71" y="495"/>
                </a:cxn>
                <a:cxn ang="0">
                  <a:pos x="42" y="478"/>
                </a:cxn>
                <a:cxn ang="0">
                  <a:pos x="0" y="460"/>
                </a:cxn>
                <a:cxn ang="0">
                  <a:pos x="0" y="409"/>
                </a:cxn>
                <a:cxn ang="0">
                  <a:pos x="128" y="0"/>
                </a:cxn>
                <a:cxn ang="0">
                  <a:pos x="199" y="0"/>
                </a:cxn>
                <a:cxn ang="0">
                  <a:pos x="241" y="17"/>
                </a:cxn>
                <a:cxn ang="0">
                  <a:pos x="255" y="51"/>
                </a:cxn>
                <a:cxn ang="0">
                  <a:pos x="284" y="85"/>
                </a:cxn>
                <a:cxn ang="0">
                  <a:pos x="284" y="171"/>
                </a:cxn>
                <a:cxn ang="0">
                  <a:pos x="269" y="222"/>
                </a:cxn>
                <a:cxn ang="0">
                  <a:pos x="241" y="239"/>
                </a:cxn>
                <a:cxn ang="0">
                  <a:pos x="213" y="273"/>
                </a:cxn>
                <a:cxn ang="0">
                  <a:pos x="142" y="273"/>
                </a:cxn>
                <a:cxn ang="0">
                  <a:pos x="99" y="256"/>
                </a:cxn>
                <a:cxn ang="0">
                  <a:pos x="85" y="222"/>
                </a:cxn>
                <a:cxn ang="0">
                  <a:pos x="57" y="188"/>
                </a:cxn>
                <a:cxn ang="0">
                  <a:pos x="57" y="102"/>
                </a:cxn>
                <a:cxn ang="0">
                  <a:pos x="71" y="51"/>
                </a:cxn>
                <a:cxn ang="0">
                  <a:pos x="99" y="34"/>
                </a:cxn>
                <a:cxn ang="0">
                  <a:pos x="128" y="0"/>
                </a:cxn>
              </a:cxnLst>
              <a:rect l="0" t="0" r="r" b="b"/>
              <a:pathLst>
                <a:path w="355" h="1245">
                  <a:moveTo>
                    <a:pt x="0" y="409"/>
                  </a:moveTo>
                  <a:lnTo>
                    <a:pt x="284" y="409"/>
                  </a:lnTo>
                  <a:lnTo>
                    <a:pt x="284" y="1125"/>
                  </a:lnTo>
                  <a:lnTo>
                    <a:pt x="298" y="1160"/>
                  </a:lnTo>
                  <a:lnTo>
                    <a:pt x="355" y="1194"/>
                  </a:lnTo>
                  <a:lnTo>
                    <a:pt x="355" y="1245"/>
                  </a:lnTo>
                  <a:lnTo>
                    <a:pt x="0" y="1245"/>
                  </a:lnTo>
                  <a:lnTo>
                    <a:pt x="0" y="1194"/>
                  </a:lnTo>
                  <a:lnTo>
                    <a:pt x="42" y="1177"/>
                  </a:lnTo>
                  <a:lnTo>
                    <a:pt x="71" y="1160"/>
                  </a:lnTo>
                  <a:lnTo>
                    <a:pt x="85" y="1125"/>
                  </a:lnTo>
                  <a:lnTo>
                    <a:pt x="85" y="529"/>
                  </a:lnTo>
                  <a:lnTo>
                    <a:pt x="71" y="495"/>
                  </a:lnTo>
                  <a:lnTo>
                    <a:pt x="42" y="478"/>
                  </a:lnTo>
                  <a:lnTo>
                    <a:pt x="0" y="460"/>
                  </a:lnTo>
                  <a:lnTo>
                    <a:pt x="0" y="409"/>
                  </a:lnTo>
                  <a:close/>
                  <a:moveTo>
                    <a:pt x="128" y="0"/>
                  </a:moveTo>
                  <a:lnTo>
                    <a:pt x="199" y="0"/>
                  </a:lnTo>
                  <a:lnTo>
                    <a:pt x="241" y="17"/>
                  </a:lnTo>
                  <a:lnTo>
                    <a:pt x="255" y="51"/>
                  </a:lnTo>
                  <a:lnTo>
                    <a:pt x="284" y="85"/>
                  </a:lnTo>
                  <a:lnTo>
                    <a:pt x="284" y="171"/>
                  </a:lnTo>
                  <a:lnTo>
                    <a:pt x="269" y="222"/>
                  </a:lnTo>
                  <a:lnTo>
                    <a:pt x="241" y="239"/>
                  </a:lnTo>
                  <a:lnTo>
                    <a:pt x="213" y="273"/>
                  </a:lnTo>
                  <a:lnTo>
                    <a:pt x="142" y="273"/>
                  </a:lnTo>
                  <a:lnTo>
                    <a:pt x="99" y="256"/>
                  </a:lnTo>
                  <a:lnTo>
                    <a:pt x="85" y="222"/>
                  </a:lnTo>
                  <a:lnTo>
                    <a:pt x="57" y="188"/>
                  </a:lnTo>
                  <a:lnTo>
                    <a:pt x="57" y="102"/>
                  </a:lnTo>
                  <a:lnTo>
                    <a:pt x="71" y="51"/>
                  </a:lnTo>
                  <a:lnTo>
                    <a:pt x="99" y="34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05" name="Freeform 189"/>
            <p:cNvSpPr>
              <a:spLocks noEditPoints="1"/>
            </p:cNvSpPr>
            <p:nvPr/>
          </p:nvSpPr>
          <p:spPr bwMode="auto">
            <a:xfrm>
              <a:off x="34597" y="1945"/>
              <a:ext cx="681" cy="887"/>
            </a:xfrm>
            <a:custGeom>
              <a:avLst/>
              <a:gdLst/>
              <a:ahLst/>
              <a:cxnLst>
                <a:cxn ang="0">
                  <a:pos x="341" y="51"/>
                </a:cxn>
                <a:cxn ang="0">
                  <a:pos x="298" y="68"/>
                </a:cxn>
                <a:cxn ang="0">
                  <a:pos x="256" y="137"/>
                </a:cxn>
                <a:cxn ang="0">
                  <a:pos x="227" y="256"/>
                </a:cxn>
                <a:cxn ang="0">
                  <a:pos x="227" y="631"/>
                </a:cxn>
                <a:cxn ang="0">
                  <a:pos x="256" y="733"/>
                </a:cxn>
                <a:cxn ang="0">
                  <a:pos x="284" y="802"/>
                </a:cxn>
                <a:cxn ang="0">
                  <a:pos x="341" y="819"/>
                </a:cxn>
                <a:cxn ang="0">
                  <a:pos x="398" y="802"/>
                </a:cxn>
                <a:cxn ang="0">
                  <a:pos x="426" y="733"/>
                </a:cxn>
                <a:cxn ang="0">
                  <a:pos x="454" y="614"/>
                </a:cxn>
                <a:cxn ang="0">
                  <a:pos x="454" y="256"/>
                </a:cxn>
                <a:cxn ang="0">
                  <a:pos x="426" y="137"/>
                </a:cxn>
                <a:cxn ang="0">
                  <a:pos x="398" y="68"/>
                </a:cxn>
                <a:cxn ang="0">
                  <a:pos x="341" y="51"/>
                </a:cxn>
                <a:cxn ang="0">
                  <a:pos x="355" y="51"/>
                </a:cxn>
                <a:cxn ang="0">
                  <a:pos x="341" y="51"/>
                </a:cxn>
                <a:cxn ang="0">
                  <a:pos x="341" y="0"/>
                </a:cxn>
                <a:cxn ang="0">
                  <a:pos x="483" y="34"/>
                </a:cxn>
                <a:cxn ang="0">
                  <a:pos x="582" y="120"/>
                </a:cxn>
                <a:cxn ang="0">
                  <a:pos x="653" y="273"/>
                </a:cxn>
                <a:cxn ang="0">
                  <a:pos x="681" y="444"/>
                </a:cxn>
                <a:cxn ang="0">
                  <a:pos x="653" y="614"/>
                </a:cxn>
                <a:cxn ang="0">
                  <a:pos x="582" y="768"/>
                </a:cxn>
                <a:cxn ang="0">
                  <a:pos x="483" y="853"/>
                </a:cxn>
                <a:cxn ang="0">
                  <a:pos x="341" y="887"/>
                </a:cxn>
                <a:cxn ang="0">
                  <a:pos x="199" y="853"/>
                </a:cxn>
                <a:cxn ang="0">
                  <a:pos x="99" y="768"/>
                </a:cxn>
                <a:cxn ang="0">
                  <a:pos x="28" y="614"/>
                </a:cxn>
                <a:cxn ang="0">
                  <a:pos x="0" y="444"/>
                </a:cxn>
                <a:cxn ang="0">
                  <a:pos x="28" y="273"/>
                </a:cxn>
                <a:cxn ang="0">
                  <a:pos x="99" y="120"/>
                </a:cxn>
                <a:cxn ang="0">
                  <a:pos x="199" y="34"/>
                </a:cxn>
                <a:cxn ang="0">
                  <a:pos x="341" y="0"/>
                </a:cxn>
              </a:cxnLst>
              <a:rect l="0" t="0" r="r" b="b"/>
              <a:pathLst>
                <a:path w="681" h="887">
                  <a:moveTo>
                    <a:pt x="341" y="51"/>
                  </a:moveTo>
                  <a:lnTo>
                    <a:pt x="298" y="68"/>
                  </a:lnTo>
                  <a:lnTo>
                    <a:pt x="256" y="137"/>
                  </a:lnTo>
                  <a:lnTo>
                    <a:pt x="227" y="256"/>
                  </a:lnTo>
                  <a:lnTo>
                    <a:pt x="227" y="631"/>
                  </a:lnTo>
                  <a:lnTo>
                    <a:pt x="256" y="733"/>
                  </a:lnTo>
                  <a:lnTo>
                    <a:pt x="284" y="802"/>
                  </a:lnTo>
                  <a:lnTo>
                    <a:pt x="341" y="819"/>
                  </a:lnTo>
                  <a:lnTo>
                    <a:pt x="398" y="802"/>
                  </a:lnTo>
                  <a:lnTo>
                    <a:pt x="426" y="733"/>
                  </a:lnTo>
                  <a:lnTo>
                    <a:pt x="454" y="614"/>
                  </a:lnTo>
                  <a:lnTo>
                    <a:pt x="454" y="256"/>
                  </a:lnTo>
                  <a:lnTo>
                    <a:pt x="426" y="137"/>
                  </a:lnTo>
                  <a:lnTo>
                    <a:pt x="398" y="68"/>
                  </a:lnTo>
                  <a:lnTo>
                    <a:pt x="341" y="51"/>
                  </a:lnTo>
                  <a:lnTo>
                    <a:pt x="355" y="51"/>
                  </a:lnTo>
                  <a:lnTo>
                    <a:pt x="341" y="51"/>
                  </a:lnTo>
                  <a:close/>
                  <a:moveTo>
                    <a:pt x="341" y="0"/>
                  </a:moveTo>
                  <a:lnTo>
                    <a:pt x="483" y="34"/>
                  </a:lnTo>
                  <a:lnTo>
                    <a:pt x="582" y="120"/>
                  </a:lnTo>
                  <a:lnTo>
                    <a:pt x="653" y="273"/>
                  </a:lnTo>
                  <a:lnTo>
                    <a:pt x="681" y="444"/>
                  </a:lnTo>
                  <a:lnTo>
                    <a:pt x="653" y="614"/>
                  </a:lnTo>
                  <a:lnTo>
                    <a:pt x="582" y="768"/>
                  </a:lnTo>
                  <a:lnTo>
                    <a:pt x="483" y="853"/>
                  </a:lnTo>
                  <a:lnTo>
                    <a:pt x="341" y="887"/>
                  </a:lnTo>
                  <a:lnTo>
                    <a:pt x="199" y="853"/>
                  </a:lnTo>
                  <a:lnTo>
                    <a:pt x="99" y="768"/>
                  </a:lnTo>
                  <a:lnTo>
                    <a:pt x="28" y="614"/>
                  </a:lnTo>
                  <a:lnTo>
                    <a:pt x="0" y="444"/>
                  </a:lnTo>
                  <a:lnTo>
                    <a:pt x="28" y="273"/>
                  </a:lnTo>
                  <a:lnTo>
                    <a:pt x="99" y="120"/>
                  </a:lnTo>
                  <a:lnTo>
                    <a:pt x="199" y="34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06" name="Freeform 190"/>
            <p:cNvSpPr>
              <a:spLocks/>
            </p:cNvSpPr>
            <p:nvPr/>
          </p:nvSpPr>
          <p:spPr bwMode="auto">
            <a:xfrm>
              <a:off x="35364" y="1945"/>
              <a:ext cx="795" cy="870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582" y="0"/>
                </a:cxn>
                <a:cxn ang="0">
                  <a:pos x="667" y="68"/>
                </a:cxn>
                <a:cxn ang="0">
                  <a:pos x="695" y="120"/>
                </a:cxn>
                <a:cxn ang="0">
                  <a:pos x="724" y="188"/>
                </a:cxn>
                <a:cxn ang="0">
                  <a:pos x="724" y="768"/>
                </a:cxn>
                <a:cxn ang="0">
                  <a:pos x="766" y="819"/>
                </a:cxn>
                <a:cxn ang="0">
                  <a:pos x="795" y="819"/>
                </a:cxn>
                <a:cxn ang="0">
                  <a:pos x="795" y="870"/>
                </a:cxn>
                <a:cxn ang="0">
                  <a:pos x="440" y="870"/>
                </a:cxn>
                <a:cxn ang="0">
                  <a:pos x="440" y="819"/>
                </a:cxn>
                <a:cxn ang="0">
                  <a:pos x="468" y="819"/>
                </a:cxn>
                <a:cxn ang="0">
                  <a:pos x="511" y="768"/>
                </a:cxn>
                <a:cxn ang="0">
                  <a:pos x="511" y="205"/>
                </a:cxn>
                <a:cxn ang="0">
                  <a:pos x="496" y="154"/>
                </a:cxn>
                <a:cxn ang="0">
                  <a:pos x="468" y="137"/>
                </a:cxn>
                <a:cxn ang="0">
                  <a:pos x="426" y="120"/>
                </a:cxn>
                <a:cxn ang="0">
                  <a:pos x="397" y="120"/>
                </a:cxn>
                <a:cxn ang="0">
                  <a:pos x="355" y="171"/>
                </a:cxn>
                <a:cxn ang="0">
                  <a:pos x="326" y="188"/>
                </a:cxn>
                <a:cxn ang="0">
                  <a:pos x="298" y="222"/>
                </a:cxn>
                <a:cxn ang="0">
                  <a:pos x="298" y="733"/>
                </a:cxn>
                <a:cxn ang="0">
                  <a:pos x="312" y="768"/>
                </a:cxn>
                <a:cxn ang="0">
                  <a:pos x="369" y="802"/>
                </a:cxn>
                <a:cxn ang="0">
                  <a:pos x="369" y="853"/>
                </a:cxn>
                <a:cxn ang="0">
                  <a:pos x="0" y="853"/>
                </a:cxn>
                <a:cxn ang="0">
                  <a:pos x="0" y="802"/>
                </a:cxn>
                <a:cxn ang="0">
                  <a:pos x="42" y="785"/>
                </a:cxn>
                <a:cxn ang="0">
                  <a:pos x="71" y="768"/>
                </a:cxn>
                <a:cxn ang="0">
                  <a:pos x="85" y="733"/>
                </a:cxn>
                <a:cxn ang="0">
                  <a:pos x="85" y="137"/>
                </a:cxn>
                <a:cxn ang="0">
                  <a:pos x="71" y="103"/>
                </a:cxn>
                <a:cxn ang="0">
                  <a:pos x="42" y="86"/>
                </a:cxn>
                <a:cxn ang="0">
                  <a:pos x="0" y="68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312" y="154"/>
                </a:cxn>
                <a:cxn ang="0">
                  <a:pos x="355" y="86"/>
                </a:cxn>
                <a:cxn ang="0">
                  <a:pos x="411" y="34"/>
                </a:cxn>
                <a:cxn ang="0">
                  <a:pos x="525" y="0"/>
                </a:cxn>
              </a:cxnLst>
              <a:rect l="0" t="0" r="r" b="b"/>
              <a:pathLst>
                <a:path w="795" h="870">
                  <a:moveTo>
                    <a:pt x="525" y="0"/>
                  </a:moveTo>
                  <a:lnTo>
                    <a:pt x="582" y="0"/>
                  </a:lnTo>
                  <a:lnTo>
                    <a:pt x="667" y="68"/>
                  </a:lnTo>
                  <a:lnTo>
                    <a:pt x="695" y="120"/>
                  </a:lnTo>
                  <a:lnTo>
                    <a:pt x="724" y="188"/>
                  </a:lnTo>
                  <a:lnTo>
                    <a:pt x="724" y="768"/>
                  </a:lnTo>
                  <a:lnTo>
                    <a:pt x="766" y="819"/>
                  </a:lnTo>
                  <a:lnTo>
                    <a:pt x="795" y="819"/>
                  </a:lnTo>
                  <a:lnTo>
                    <a:pt x="795" y="870"/>
                  </a:lnTo>
                  <a:lnTo>
                    <a:pt x="440" y="870"/>
                  </a:lnTo>
                  <a:lnTo>
                    <a:pt x="440" y="819"/>
                  </a:lnTo>
                  <a:lnTo>
                    <a:pt x="468" y="819"/>
                  </a:lnTo>
                  <a:lnTo>
                    <a:pt x="511" y="768"/>
                  </a:lnTo>
                  <a:lnTo>
                    <a:pt x="511" y="205"/>
                  </a:lnTo>
                  <a:lnTo>
                    <a:pt x="496" y="154"/>
                  </a:lnTo>
                  <a:lnTo>
                    <a:pt x="468" y="137"/>
                  </a:lnTo>
                  <a:lnTo>
                    <a:pt x="426" y="120"/>
                  </a:lnTo>
                  <a:lnTo>
                    <a:pt x="397" y="120"/>
                  </a:lnTo>
                  <a:lnTo>
                    <a:pt x="355" y="171"/>
                  </a:lnTo>
                  <a:lnTo>
                    <a:pt x="326" y="188"/>
                  </a:lnTo>
                  <a:lnTo>
                    <a:pt x="298" y="222"/>
                  </a:lnTo>
                  <a:lnTo>
                    <a:pt x="298" y="733"/>
                  </a:lnTo>
                  <a:lnTo>
                    <a:pt x="312" y="768"/>
                  </a:lnTo>
                  <a:lnTo>
                    <a:pt x="369" y="802"/>
                  </a:lnTo>
                  <a:lnTo>
                    <a:pt x="369" y="853"/>
                  </a:lnTo>
                  <a:lnTo>
                    <a:pt x="0" y="853"/>
                  </a:lnTo>
                  <a:lnTo>
                    <a:pt x="0" y="802"/>
                  </a:lnTo>
                  <a:lnTo>
                    <a:pt x="42" y="785"/>
                  </a:lnTo>
                  <a:lnTo>
                    <a:pt x="71" y="768"/>
                  </a:lnTo>
                  <a:lnTo>
                    <a:pt x="85" y="733"/>
                  </a:lnTo>
                  <a:lnTo>
                    <a:pt x="85" y="137"/>
                  </a:lnTo>
                  <a:lnTo>
                    <a:pt x="71" y="103"/>
                  </a:lnTo>
                  <a:lnTo>
                    <a:pt x="42" y="86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312" y="154"/>
                  </a:lnTo>
                  <a:lnTo>
                    <a:pt x="355" y="86"/>
                  </a:lnTo>
                  <a:lnTo>
                    <a:pt x="411" y="34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07" name="Freeform 191"/>
            <p:cNvSpPr>
              <a:spLocks/>
            </p:cNvSpPr>
            <p:nvPr/>
          </p:nvSpPr>
          <p:spPr bwMode="auto">
            <a:xfrm>
              <a:off x="38118" y="1553"/>
              <a:ext cx="979" cy="1279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638" y="17"/>
                </a:cxn>
                <a:cxn ang="0">
                  <a:pos x="752" y="68"/>
                </a:cxn>
                <a:cxn ang="0">
                  <a:pos x="795" y="85"/>
                </a:cxn>
                <a:cxn ang="0">
                  <a:pos x="837" y="85"/>
                </a:cxn>
                <a:cxn ang="0">
                  <a:pos x="866" y="68"/>
                </a:cxn>
                <a:cxn ang="0">
                  <a:pos x="894" y="0"/>
                </a:cxn>
                <a:cxn ang="0">
                  <a:pos x="937" y="0"/>
                </a:cxn>
                <a:cxn ang="0">
                  <a:pos x="937" y="426"/>
                </a:cxn>
                <a:cxn ang="0">
                  <a:pos x="894" y="426"/>
                </a:cxn>
                <a:cxn ang="0">
                  <a:pos x="837" y="307"/>
                </a:cxn>
                <a:cxn ang="0">
                  <a:pos x="795" y="222"/>
                </a:cxn>
                <a:cxn ang="0">
                  <a:pos x="695" y="102"/>
                </a:cxn>
                <a:cxn ang="0">
                  <a:pos x="638" y="68"/>
                </a:cxn>
                <a:cxn ang="0">
                  <a:pos x="596" y="51"/>
                </a:cxn>
                <a:cxn ang="0">
                  <a:pos x="539" y="51"/>
                </a:cxn>
                <a:cxn ang="0">
                  <a:pos x="411" y="85"/>
                </a:cxn>
                <a:cxn ang="0">
                  <a:pos x="326" y="205"/>
                </a:cxn>
                <a:cxn ang="0">
                  <a:pos x="269" y="375"/>
                </a:cxn>
                <a:cxn ang="0">
                  <a:pos x="255" y="631"/>
                </a:cxn>
                <a:cxn ang="0">
                  <a:pos x="269" y="801"/>
                </a:cxn>
                <a:cxn ang="0">
                  <a:pos x="284" y="938"/>
                </a:cxn>
                <a:cxn ang="0">
                  <a:pos x="326" y="1040"/>
                </a:cxn>
                <a:cxn ang="0">
                  <a:pos x="426" y="1143"/>
                </a:cxn>
                <a:cxn ang="0">
                  <a:pos x="567" y="1194"/>
                </a:cxn>
                <a:cxn ang="0">
                  <a:pos x="610" y="1194"/>
                </a:cxn>
                <a:cxn ang="0">
                  <a:pos x="667" y="1177"/>
                </a:cxn>
                <a:cxn ang="0">
                  <a:pos x="752" y="1143"/>
                </a:cxn>
                <a:cxn ang="0">
                  <a:pos x="880" y="1040"/>
                </a:cxn>
                <a:cxn ang="0">
                  <a:pos x="922" y="972"/>
                </a:cxn>
                <a:cxn ang="0">
                  <a:pos x="979" y="1006"/>
                </a:cxn>
                <a:cxn ang="0">
                  <a:pos x="937" y="1057"/>
                </a:cxn>
                <a:cxn ang="0">
                  <a:pos x="908" y="1108"/>
                </a:cxn>
                <a:cxn ang="0">
                  <a:pos x="880" y="1125"/>
                </a:cxn>
                <a:cxn ang="0">
                  <a:pos x="851" y="1160"/>
                </a:cxn>
                <a:cxn ang="0">
                  <a:pos x="823" y="1177"/>
                </a:cxn>
                <a:cxn ang="0">
                  <a:pos x="695" y="1245"/>
                </a:cxn>
                <a:cxn ang="0">
                  <a:pos x="539" y="1279"/>
                </a:cxn>
                <a:cxn ang="0">
                  <a:pos x="369" y="1245"/>
                </a:cxn>
                <a:cxn ang="0">
                  <a:pos x="213" y="1160"/>
                </a:cxn>
                <a:cxn ang="0">
                  <a:pos x="99" y="1040"/>
                </a:cxn>
                <a:cxn ang="0">
                  <a:pos x="28" y="853"/>
                </a:cxn>
                <a:cxn ang="0">
                  <a:pos x="0" y="648"/>
                </a:cxn>
                <a:cxn ang="0">
                  <a:pos x="28" y="443"/>
                </a:cxn>
                <a:cxn ang="0">
                  <a:pos x="99" y="256"/>
                </a:cxn>
                <a:cxn ang="0">
                  <a:pos x="213" y="119"/>
                </a:cxn>
                <a:cxn ang="0">
                  <a:pos x="355" y="34"/>
                </a:cxn>
                <a:cxn ang="0">
                  <a:pos x="525" y="0"/>
                </a:cxn>
              </a:cxnLst>
              <a:rect l="0" t="0" r="r" b="b"/>
              <a:pathLst>
                <a:path w="979" h="1279">
                  <a:moveTo>
                    <a:pt x="525" y="0"/>
                  </a:moveTo>
                  <a:lnTo>
                    <a:pt x="638" y="17"/>
                  </a:lnTo>
                  <a:lnTo>
                    <a:pt x="752" y="68"/>
                  </a:lnTo>
                  <a:lnTo>
                    <a:pt x="795" y="85"/>
                  </a:lnTo>
                  <a:lnTo>
                    <a:pt x="837" y="85"/>
                  </a:lnTo>
                  <a:lnTo>
                    <a:pt x="866" y="68"/>
                  </a:lnTo>
                  <a:lnTo>
                    <a:pt x="894" y="0"/>
                  </a:lnTo>
                  <a:lnTo>
                    <a:pt x="937" y="0"/>
                  </a:lnTo>
                  <a:lnTo>
                    <a:pt x="937" y="426"/>
                  </a:lnTo>
                  <a:lnTo>
                    <a:pt x="894" y="426"/>
                  </a:lnTo>
                  <a:lnTo>
                    <a:pt x="837" y="307"/>
                  </a:lnTo>
                  <a:lnTo>
                    <a:pt x="795" y="222"/>
                  </a:lnTo>
                  <a:lnTo>
                    <a:pt x="695" y="102"/>
                  </a:lnTo>
                  <a:lnTo>
                    <a:pt x="638" y="68"/>
                  </a:lnTo>
                  <a:lnTo>
                    <a:pt x="596" y="51"/>
                  </a:lnTo>
                  <a:lnTo>
                    <a:pt x="539" y="51"/>
                  </a:lnTo>
                  <a:lnTo>
                    <a:pt x="411" y="85"/>
                  </a:lnTo>
                  <a:lnTo>
                    <a:pt x="326" y="205"/>
                  </a:lnTo>
                  <a:lnTo>
                    <a:pt x="269" y="375"/>
                  </a:lnTo>
                  <a:lnTo>
                    <a:pt x="255" y="631"/>
                  </a:lnTo>
                  <a:lnTo>
                    <a:pt x="269" y="801"/>
                  </a:lnTo>
                  <a:lnTo>
                    <a:pt x="284" y="938"/>
                  </a:lnTo>
                  <a:lnTo>
                    <a:pt x="326" y="1040"/>
                  </a:lnTo>
                  <a:lnTo>
                    <a:pt x="426" y="1143"/>
                  </a:lnTo>
                  <a:lnTo>
                    <a:pt x="567" y="1194"/>
                  </a:lnTo>
                  <a:lnTo>
                    <a:pt x="610" y="1194"/>
                  </a:lnTo>
                  <a:lnTo>
                    <a:pt x="667" y="1177"/>
                  </a:lnTo>
                  <a:lnTo>
                    <a:pt x="752" y="1143"/>
                  </a:lnTo>
                  <a:lnTo>
                    <a:pt x="880" y="1040"/>
                  </a:lnTo>
                  <a:lnTo>
                    <a:pt x="922" y="972"/>
                  </a:lnTo>
                  <a:lnTo>
                    <a:pt x="979" y="1006"/>
                  </a:lnTo>
                  <a:lnTo>
                    <a:pt x="937" y="1057"/>
                  </a:lnTo>
                  <a:lnTo>
                    <a:pt x="908" y="1108"/>
                  </a:lnTo>
                  <a:lnTo>
                    <a:pt x="880" y="1125"/>
                  </a:lnTo>
                  <a:lnTo>
                    <a:pt x="851" y="1160"/>
                  </a:lnTo>
                  <a:lnTo>
                    <a:pt x="823" y="1177"/>
                  </a:lnTo>
                  <a:lnTo>
                    <a:pt x="695" y="1245"/>
                  </a:lnTo>
                  <a:lnTo>
                    <a:pt x="539" y="1279"/>
                  </a:lnTo>
                  <a:lnTo>
                    <a:pt x="369" y="1245"/>
                  </a:lnTo>
                  <a:lnTo>
                    <a:pt x="213" y="1160"/>
                  </a:lnTo>
                  <a:lnTo>
                    <a:pt x="99" y="1040"/>
                  </a:lnTo>
                  <a:lnTo>
                    <a:pt x="28" y="853"/>
                  </a:lnTo>
                  <a:lnTo>
                    <a:pt x="0" y="648"/>
                  </a:lnTo>
                  <a:lnTo>
                    <a:pt x="28" y="443"/>
                  </a:lnTo>
                  <a:lnTo>
                    <a:pt x="99" y="256"/>
                  </a:lnTo>
                  <a:lnTo>
                    <a:pt x="213" y="119"/>
                  </a:lnTo>
                  <a:lnTo>
                    <a:pt x="355" y="34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08" name="Freeform 192"/>
            <p:cNvSpPr>
              <a:spLocks noEditPoints="1"/>
            </p:cNvSpPr>
            <p:nvPr/>
          </p:nvSpPr>
          <p:spPr bwMode="auto">
            <a:xfrm>
              <a:off x="39154" y="1945"/>
              <a:ext cx="681" cy="887"/>
            </a:xfrm>
            <a:custGeom>
              <a:avLst/>
              <a:gdLst/>
              <a:ahLst/>
              <a:cxnLst>
                <a:cxn ang="0">
                  <a:pos x="341" y="51"/>
                </a:cxn>
                <a:cxn ang="0">
                  <a:pos x="355" y="51"/>
                </a:cxn>
                <a:cxn ang="0">
                  <a:pos x="298" y="68"/>
                </a:cxn>
                <a:cxn ang="0">
                  <a:pos x="255" y="137"/>
                </a:cxn>
                <a:cxn ang="0">
                  <a:pos x="227" y="256"/>
                </a:cxn>
                <a:cxn ang="0">
                  <a:pos x="227" y="631"/>
                </a:cxn>
                <a:cxn ang="0">
                  <a:pos x="255" y="733"/>
                </a:cxn>
                <a:cxn ang="0">
                  <a:pos x="284" y="802"/>
                </a:cxn>
                <a:cxn ang="0">
                  <a:pos x="341" y="819"/>
                </a:cxn>
                <a:cxn ang="0">
                  <a:pos x="397" y="802"/>
                </a:cxn>
                <a:cxn ang="0">
                  <a:pos x="426" y="733"/>
                </a:cxn>
                <a:cxn ang="0">
                  <a:pos x="454" y="614"/>
                </a:cxn>
                <a:cxn ang="0">
                  <a:pos x="454" y="256"/>
                </a:cxn>
                <a:cxn ang="0">
                  <a:pos x="426" y="137"/>
                </a:cxn>
                <a:cxn ang="0">
                  <a:pos x="397" y="68"/>
                </a:cxn>
                <a:cxn ang="0">
                  <a:pos x="355" y="51"/>
                </a:cxn>
                <a:cxn ang="0">
                  <a:pos x="341" y="51"/>
                </a:cxn>
                <a:cxn ang="0">
                  <a:pos x="341" y="0"/>
                </a:cxn>
                <a:cxn ang="0">
                  <a:pos x="483" y="34"/>
                </a:cxn>
                <a:cxn ang="0">
                  <a:pos x="582" y="120"/>
                </a:cxn>
                <a:cxn ang="0">
                  <a:pos x="653" y="273"/>
                </a:cxn>
                <a:cxn ang="0">
                  <a:pos x="681" y="444"/>
                </a:cxn>
                <a:cxn ang="0">
                  <a:pos x="653" y="614"/>
                </a:cxn>
                <a:cxn ang="0">
                  <a:pos x="582" y="768"/>
                </a:cxn>
                <a:cxn ang="0">
                  <a:pos x="483" y="853"/>
                </a:cxn>
                <a:cxn ang="0">
                  <a:pos x="341" y="887"/>
                </a:cxn>
                <a:cxn ang="0">
                  <a:pos x="199" y="853"/>
                </a:cxn>
                <a:cxn ang="0">
                  <a:pos x="99" y="768"/>
                </a:cxn>
                <a:cxn ang="0">
                  <a:pos x="28" y="614"/>
                </a:cxn>
                <a:cxn ang="0">
                  <a:pos x="0" y="444"/>
                </a:cxn>
                <a:cxn ang="0">
                  <a:pos x="28" y="273"/>
                </a:cxn>
                <a:cxn ang="0">
                  <a:pos x="99" y="120"/>
                </a:cxn>
                <a:cxn ang="0">
                  <a:pos x="199" y="34"/>
                </a:cxn>
                <a:cxn ang="0">
                  <a:pos x="341" y="0"/>
                </a:cxn>
              </a:cxnLst>
              <a:rect l="0" t="0" r="r" b="b"/>
              <a:pathLst>
                <a:path w="681" h="887">
                  <a:moveTo>
                    <a:pt x="341" y="51"/>
                  </a:moveTo>
                  <a:lnTo>
                    <a:pt x="355" y="51"/>
                  </a:lnTo>
                  <a:lnTo>
                    <a:pt x="298" y="68"/>
                  </a:lnTo>
                  <a:lnTo>
                    <a:pt x="255" y="137"/>
                  </a:lnTo>
                  <a:lnTo>
                    <a:pt x="227" y="256"/>
                  </a:lnTo>
                  <a:lnTo>
                    <a:pt x="227" y="631"/>
                  </a:lnTo>
                  <a:lnTo>
                    <a:pt x="255" y="733"/>
                  </a:lnTo>
                  <a:lnTo>
                    <a:pt x="284" y="802"/>
                  </a:lnTo>
                  <a:lnTo>
                    <a:pt x="341" y="819"/>
                  </a:lnTo>
                  <a:lnTo>
                    <a:pt x="397" y="802"/>
                  </a:lnTo>
                  <a:lnTo>
                    <a:pt x="426" y="733"/>
                  </a:lnTo>
                  <a:lnTo>
                    <a:pt x="454" y="614"/>
                  </a:lnTo>
                  <a:lnTo>
                    <a:pt x="454" y="256"/>
                  </a:lnTo>
                  <a:lnTo>
                    <a:pt x="426" y="137"/>
                  </a:lnTo>
                  <a:lnTo>
                    <a:pt x="397" y="68"/>
                  </a:lnTo>
                  <a:lnTo>
                    <a:pt x="355" y="51"/>
                  </a:lnTo>
                  <a:lnTo>
                    <a:pt x="341" y="51"/>
                  </a:lnTo>
                  <a:close/>
                  <a:moveTo>
                    <a:pt x="341" y="0"/>
                  </a:moveTo>
                  <a:lnTo>
                    <a:pt x="483" y="34"/>
                  </a:lnTo>
                  <a:lnTo>
                    <a:pt x="582" y="120"/>
                  </a:lnTo>
                  <a:lnTo>
                    <a:pt x="653" y="273"/>
                  </a:lnTo>
                  <a:lnTo>
                    <a:pt x="681" y="444"/>
                  </a:lnTo>
                  <a:lnTo>
                    <a:pt x="653" y="614"/>
                  </a:lnTo>
                  <a:lnTo>
                    <a:pt x="582" y="768"/>
                  </a:lnTo>
                  <a:lnTo>
                    <a:pt x="483" y="853"/>
                  </a:lnTo>
                  <a:lnTo>
                    <a:pt x="341" y="887"/>
                  </a:lnTo>
                  <a:lnTo>
                    <a:pt x="199" y="853"/>
                  </a:lnTo>
                  <a:lnTo>
                    <a:pt x="99" y="768"/>
                  </a:lnTo>
                  <a:lnTo>
                    <a:pt x="28" y="614"/>
                  </a:lnTo>
                  <a:lnTo>
                    <a:pt x="0" y="444"/>
                  </a:lnTo>
                  <a:lnTo>
                    <a:pt x="28" y="273"/>
                  </a:lnTo>
                  <a:lnTo>
                    <a:pt x="99" y="120"/>
                  </a:lnTo>
                  <a:lnTo>
                    <a:pt x="199" y="34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09" name="Freeform 193"/>
            <p:cNvSpPr>
              <a:spLocks/>
            </p:cNvSpPr>
            <p:nvPr/>
          </p:nvSpPr>
          <p:spPr bwMode="auto">
            <a:xfrm>
              <a:off x="39892" y="1945"/>
              <a:ext cx="1221" cy="870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582" y="0"/>
                </a:cxn>
                <a:cxn ang="0">
                  <a:pos x="625" y="17"/>
                </a:cxn>
                <a:cxn ang="0">
                  <a:pos x="667" y="51"/>
                </a:cxn>
                <a:cxn ang="0">
                  <a:pos x="696" y="86"/>
                </a:cxn>
                <a:cxn ang="0">
                  <a:pos x="724" y="154"/>
                </a:cxn>
                <a:cxn ang="0">
                  <a:pos x="795" y="68"/>
                </a:cxn>
                <a:cxn ang="0">
                  <a:pos x="880" y="17"/>
                </a:cxn>
                <a:cxn ang="0">
                  <a:pos x="951" y="0"/>
                </a:cxn>
                <a:cxn ang="0">
                  <a:pos x="1008" y="0"/>
                </a:cxn>
                <a:cxn ang="0">
                  <a:pos x="1093" y="68"/>
                </a:cxn>
                <a:cxn ang="0">
                  <a:pos x="1122" y="120"/>
                </a:cxn>
                <a:cxn ang="0">
                  <a:pos x="1150" y="188"/>
                </a:cxn>
                <a:cxn ang="0">
                  <a:pos x="1150" y="768"/>
                </a:cxn>
                <a:cxn ang="0">
                  <a:pos x="1193" y="819"/>
                </a:cxn>
                <a:cxn ang="0">
                  <a:pos x="1221" y="819"/>
                </a:cxn>
                <a:cxn ang="0">
                  <a:pos x="1221" y="870"/>
                </a:cxn>
                <a:cxn ang="0">
                  <a:pos x="866" y="870"/>
                </a:cxn>
                <a:cxn ang="0">
                  <a:pos x="866" y="819"/>
                </a:cxn>
                <a:cxn ang="0">
                  <a:pos x="894" y="819"/>
                </a:cxn>
                <a:cxn ang="0">
                  <a:pos x="923" y="802"/>
                </a:cxn>
                <a:cxn ang="0">
                  <a:pos x="937" y="768"/>
                </a:cxn>
                <a:cxn ang="0">
                  <a:pos x="937" y="205"/>
                </a:cxn>
                <a:cxn ang="0">
                  <a:pos x="923" y="154"/>
                </a:cxn>
                <a:cxn ang="0">
                  <a:pos x="894" y="137"/>
                </a:cxn>
                <a:cxn ang="0">
                  <a:pos x="852" y="120"/>
                </a:cxn>
                <a:cxn ang="0">
                  <a:pos x="809" y="137"/>
                </a:cxn>
                <a:cxn ang="0">
                  <a:pos x="767" y="171"/>
                </a:cxn>
                <a:cxn ang="0">
                  <a:pos x="724" y="222"/>
                </a:cxn>
                <a:cxn ang="0">
                  <a:pos x="724" y="768"/>
                </a:cxn>
                <a:cxn ang="0">
                  <a:pos x="767" y="819"/>
                </a:cxn>
                <a:cxn ang="0">
                  <a:pos x="795" y="819"/>
                </a:cxn>
                <a:cxn ang="0">
                  <a:pos x="795" y="870"/>
                </a:cxn>
                <a:cxn ang="0">
                  <a:pos x="440" y="870"/>
                </a:cxn>
                <a:cxn ang="0">
                  <a:pos x="440" y="819"/>
                </a:cxn>
                <a:cxn ang="0">
                  <a:pos x="469" y="819"/>
                </a:cxn>
                <a:cxn ang="0">
                  <a:pos x="511" y="768"/>
                </a:cxn>
                <a:cxn ang="0">
                  <a:pos x="511" y="205"/>
                </a:cxn>
                <a:cxn ang="0">
                  <a:pos x="483" y="137"/>
                </a:cxn>
                <a:cxn ang="0">
                  <a:pos x="454" y="120"/>
                </a:cxn>
                <a:cxn ang="0">
                  <a:pos x="398" y="120"/>
                </a:cxn>
                <a:cxn ang="0">
                  <a:pos x="341" y="154"/>
                </a:cxn>
                <a:cxn ang="0">
                  <a:pos x="298" y="205"/>
                </a:cxn>
                <a:cxn ang="0">
                  <a:pos x="298" y="733"/>
                </a:cxn>
                <a:cxn ang="0">
                  <a:pos x="312" y="768"/>
                </a:cxn>
                <a:cxn ang="0">
                  <a:pos x="369" y="802"/>
                </a:cxn>
                <a:cxn ang="0">
                  <a:pos x="369" y="853"/>
                </a:cxn>
                <a:cxn ang="0">
                  <a:pos x="0" y="853"/>
                </a:cxn>
                <a:cxn ang="0">
                  <a:pos x="0" y="802"/>
                </a:cxn>
                <a:cxn ang="0">
                  <a:pos x="43" y="802"/>
                </a:cxn>
                <a:cxn ang="0">
                  <a:pos x="71" y="768"/>
                </a:cxn>
                <a:cxn ang="0">
                  <a:pos x="85" y="733"/>
                </a:cxn>
                <a:cxn ang="0">
                  <a:pos x="85" y="137"/>
                </a:cxn>
                <a:cxn ang="0">
                  <a:pos x="71" y="103"/>
                </a:cxn>
                <a:cxn ang="0">
                  <a:pos x="43" y="86"/>
                </a:cxn>
                <a:cxn ang="0">
                  <a:pos x="0" y="68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298" y="154"/>
                </a:cxn>
                <a:cxn ang="0">
                  <a:pos x="398" y="34"/>
                </a:cxn>
                <a:cxn ang="0">
                  <a:pos x="525" y="0"/>
                </a:cxn>
              </a:cxnLst>
              <a:rect l="0" t="0" r="r" b="b"/>
              <a:pathLst>
                <a:path w="1221" h="870">
                  <a:moveTo>
                    <a:pt x="525" y="0"/>
                  </a:moveTo>
                  <a:lnTo>
                    <a:pt x="582" y="0"/>
                  </a:lnTo>
                  <a:lnTo>
                    <a:pt x="625" y="17"/>
                  </a:lnTo>
                  <a:lnTo>
                    <a:pt x="667" y="51"/>
                  </a:lnTo>
                  <a:lnTo>
                    <a:pt x="696" y="86"/>
                  </a:lnTo>
                  <a:lnTo>
                    <a:pt x="724" y="154"/>
                  </a:lnTo>
                  <a:lnTo>
                    <a:pt x="795" y="68"/>
                  </a:lnTo>
                  <a:lnTo>
                    <a:pt x="880" y="17"/>
                  </a:lnTo>
                  <a:lnTo>
                    <a:pt x="951" y="0"/>
                  </a:lnTo>
                  <a:lnTo>
                    <a:pt x="1008" y="0"/>
                  </a:lnTo>
                  <a:lnTo>
                    <a:pt x="1093" y="68"/>
                  </a:lnTo>
                  <a:lnTo>
                    <a:pt x="1122" y="120"/>
                  </a:lnTo>
                  <a:lnTo>
                    <a:pt x="1150" y="188"/>
                  </a:lnTo>
                  <a:lnTo>
                    <a:pt x="1150" y="768"/>
                  </a:lnTo>
                  <a:lnTo>
                    <a:pt x="1193" y="819"/>
                  </a:lnTo>
                  <a:lnTo>
                    <a:pt x="1221" y="819"/>
                  </a:lnTo>
                  <a:lnTo>
                    <a:pt x="1221" y="870"/>
                  </a:lnTo>
                  <a:lnTo>
                    <a:pt x="866" y="870"/>
                  </a:lnTo>
                  <a:lnTo>
                    <a:pt x="866" y="819"/>
                  </a:lnTo>
                  <a:lnTo>
                    <a:pt x="894" y="819"/>
                  </a:lnTo>
                  <a:lnTo>
                    <a:pt x="923" y="802"/>
                  </a:lnTo>
                  <a:lnTo>
                    <a:pt x="937" y="768"/>
                  </a:lnTo>
                  <a:lnTo>
                    <a:pt x="937" y="205"/>
                  </a:lnTo>
                  <a:lnTo>
                    <a:pt x="923" y="154"/>
                  </a:lnTo>
                  <a:lnTo>
                    <a:pt x="894" y="137"/>
                  </a:lnTo>
                  <a:lnTo>
                    <a:pt x="852" y="120"/>
                  </a:lnTo>
                  <a:lnTo>
                    <a:pt x="809" y="137"/>
                  </a:lnTo>
                  <a:lnTo>
                    <a:pt x="767" y="171"/>
                  </a:lnTo>
                  <a:lnTo>
                    <a:pt x="724" y="222"/>
                  </a:lnTo>
                  <a:lnTo>
                    <a:pt x="724" y="768"/>
                  </a:lnTo>
                  <a:lnTo>
                    <a:pt x="767" y="819"/>
                  </a:lnTo>
                  <a:lnTo>
                    <a:pt x="795" y="819"/>
                  </a:lnTo>
                  <a:lnTo>
                    <a:pt x="795" y="870"/>
                  </a:lnTo>
                  <a:lnTo>
                    <a:pt x="440" y="870"/>
                  </a:lnTo>
                  <a:lnTo>
                    <a:pt x="440" y="819"/>
                  </a:lnTo>
                  <a:lnTo>
                    <a:pt x="469" y="819"/>
                  </a:lnTo>
                  <a:lnTo>
                    <a:pt x="511" y="768"/>
                  </a:lnTo>
                  <a:lnTo>
                    <a:pt x="511" y="205"/>
                  </a:lnTo>
                  <a:lnTo>
                    <a:pt x="483" y="137"/>
                  </a:lnTo>
                  <a:lnTo>
                    <a:pt x="454" y="120"/>
                  </a:lnTo>
                  <a:lnTo>
                    <a:pt x="398" y="120"/>
                  </a:lnTo>
                  <a:lnTo>
                    <a:pt x="341" y="154"/>
                  </a:lnTo>
                  <a:lnTo>
                    <a:pt x="298" y="205"/>
                  </a:lnTo>
                  <a:lnTo>
                    <a:pt x="298" y="733"/>
                  </a:lnTo>
                  <a:lnTo>
                    <a:pt x="312" y="768"/>
                  </a:lnTo>
                  <a:lnTo>
                    <a:pt x="369" y="802"/>
                  </a:lnTo>
                  <a:lnTo>
                    <a:pt x="369" y="853"/>
                  </a:lnTo>
                  <a:lnTo>
                    <a:pt x="0" y="853"/>
                  </a:lnTo>
                  <a:lnTo>
                    <a:pt x="0" y="802"/>
                  </a:lnTo>
                  <a:lnTo>
                    <a:pt x="43" y="802"/>
                  </a:lnTo>
                  <a:lnTo>
                    <a:pt x="71" y="768"/>
                  </a:lnTo>
                  <a:lnTo>
                    <a:pt x="85" y="733"/>
                  </a:lnTo>
                  <a:lnTo>
                    <a:pt x="85" y="137"/>
                  </a:lnTo>
                  <a:lnTo>
                    <a:pt x="71" y="103"/>
                  </a:lnTo>
                  <a:lnTo>
                    <a:pt x="43" y="86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298" y="154"/>
                  </a:lnTo>
                  <a:lnTo>
                    <a:pt x="398" y="34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10" name="Freeform 194"/>
            <p:cNvSpPr>
              <a:spLocks noEditPoints="1"/>
            </p:cNvSpPr>
            <p:nvPr/>
          </p:nvSpPr>
          <p:spPr bwMode="auto">
            <a:xfrm>
              <a:off x="41113" y="1928"/>
              <a:ext cx="767" cy="1245"/>
            </a:xfrm>
            <a:custGeom>
              <a:avLst/>
              <a:gdLst/>
              <a:ahLst/>
              <a:cxnLst>
                <a:cxn ang="0">
                  <a:pos x="397" y="120"/>
                </a:cxn>
                <a:cxn ang="0">
                  <a:pos x="355" y="171"/>
                </a:cxn>
                <a:cxn ang="0">
                  <a:pos x="327" y="188"/>
                </a:cxn>
                <a:cxn ang="0">
                  <a:pos x="298" y="256"/>
                </a:cxn>
                <a:cxn ang="0">
                  <a:pos x="298" y="665"/>
                </a:cxn>
                <a:cxn ang="0">
                  <a:pos x="312" y="716"/>
                </a:cxn>
                <a:cxn ang="0">
                  <a:pos x="369" y="785"/>
                </a:cxn>
                <a:cxn ang="0">
                  <a:pos x="412" y="785"/>
                </a:cxn>
                <a:cxn ang="0">
                  <a:pos x="483" y="750"/>
                </a:cxn>
                <a:cxn ang="0">
                  <a:pos x="525" y="648"/>
                </a:cxn>
                <a:cxn ang="0">
                  <a:pos x="539" y="461"/>
                </a:cxn>
                <a:cxn ang="0">
                  <a:pos x="525" y="273"/>
                </a:cxn>
                <a:cxn ang="0">
                  <a:pos x="497" y="154"/>
                </a:cxn>
                <a:cxn ang="0">
                  <a:pos x="426" y="120"/>
                </a:cxn>
                <a:cxn ang="0">
                  <a:pos x="397" y="120"/>
                </a:cxn>
                <a:cxn ang="0">
                  <a:pos x="440" y="0"/>
                </a:cxn>
                <a:cxn ang="0">
                  <a:pos x="483" y="0"/>
                </a:cxn>
                <a:cxn ang="0">
                  <a:pos x="596" y="34"/>
                </a:cxn>
                <a:cxn ang="0">
                  <a:pos x="696" y="120"/>
                </a:cxn>
                <a:cxn ang="0">
                  <a:pos x="752" y="256"/>
                </a:cxn>
                <a:cxn ang="0">
                  <a:pos x="767" y="426"/>
                </a:cxn>
                <a:cxn ang="0">
                  <a:pos x="752" y="614"/>
                </a:cxn>
                <a:cxn ang="0">
                  <a:pos x="696" y="750"/>
                </a:cxn>
                <a:cxn ang="0">
                  <a:pos x="596" y="853"/>
                </a:cxn>
                <a:cxn ang="0">
                  <a:pos x="483" y="887"/>
                </a:cxn>
                <a:cxn ang="0">
                  <a:pos x="440" y="887"/>
                </a:cxn>
                <a:cxn ang="0">
                  <a:pos x="412" y="870"/>
                </a:cxn>
                <a:cxn ang="0">
                  <a:pos x="369" y="853"/>
                </a:cxn>
                <a:cxn ang="0">
                  <a:pos x="341" y="836"/>
                </a:cxn>
                <a:cxn ang="0">
                  <a:pos x="298" y="785"/>
                </a:cxn>
                <a:cxn ang="0">
                  <a:pos x="298" y="1109"/>
                </a:cxn>
                <a:cxn ang="0">
                  <a:pos x="312" y="1160"/>
                </a:cxn>
                <a:cxn ang="0">
                  <a:pos x="327" y="1194"/>
                </a:cxn>
                <a:cxn ang="0">
                  <a:pos x="355" y="1211"/>
                </a:cxn>
                <a:cxn ang="0">
                  <a:pos x="412" y="1211"/>
                </a:cxn>
                <a:cxn ang="0">
                  <a:pos x="412" y="1245"/>
                </a:cxn>
                <a:cxn ang="0">
                  <a:pos x="0" y="1245"/>
                </a:cxn>
                <a:cxn ang="0">
                  <a:pos x="0" y="1194"/>
                </a:cxn>
                <a:cxn ang="0">
                  <a:pos x="43" y="1177"/>
                </a:cxn>
                <a:cxn ang="0">
                  <a:pos x="71" y="1160"/>
                </a:cxn>
                <a:cxn ang="0">
                  <a:pos x="85" y="1126"/>
                </a:cxn>
                <a:cxn ang="0">
                  <a:pos x="85" y="154"/>
                </a:cxn>
                <a:cxn ang="0">
                  <a:pos x="71" y="120"/>
                </a:cxn>
                <a:cxn ang="0">
                  <a:pos x="43" y="103"/>
                </a:cxn>
                <a:cxn ang="0">
                  <a:pos x="0" y="85"/>
                </a:cxn>
                <a:cxn ang="0">
                  <a:pos x="0" y="34"/>
                </a:cxn>
                <a:cxn ang="0">
                  <a:pos x="284" y="34"/>
                </a:cxn>
                <a:cxn ang="0">
                  <a:pos x="298" y="154"/>
                </a:cxn>
                <a:cxn ang="0">
                  <a:pos x="327" y="85"/>
                </a:cxn>
                <a:cxn ang="0">
                  <a:pos x="355" y="51"/>
                </a:cxn>
                <a:cxn ang="0">
                  <a:pos x="397" y="17"/>
                </a:cxn>
                <a:cxn ang="0">
                  <a:pos x="440" y="0"/>
                </a:cxn>
              </a:cxnLst>
              <a:rect l="0" t="0" r="r" b="b"/>
              <a:pathLst>
                <a:path w="767" h="1245">
                  <a:moveTo>
                    <a:pt x="397" y="120"/>
                  </a:moveTo>
                  <a:lnTo>
                    <a:pt x="355" y="171"/>
                  </a:lnTo>
                  <a:lnTo>
                    <a:pt x="327" y="188"/>
                  </a:lnTo>
                  <a:lnTo>
                    <a:pt x="298" y="256"/>
                  </a:lnTo>
                  <a:lnTo>
                    <a:pt x="298" y="665"/>
                  </a:lnTo>
                  <a:lnTo>
                    <a:pt x="312" y="716"/>
                  </a:lnTo>
                  <a:lnTo>
                    <a:pt x="369" y="785"/>
                  </a:lnTo>
                  <a:lnTo>
                    <a:pt x="412" y="785"/>
                  </a:lnTo>
                  <a:lnTo>
                    <a:pt x="483" y="750"/>
                  </a:lnTo>
                  <a:lnTo>
                    <a:pt x="525" y="648"/>
                  </a:lnTo>
                  <a:lnTo>
                    <a:pt x="539" y="461"/>
                  </a:lnTo>
                  <a:lnTo>
                    <a:pt x="525" y="273"/>
                  </a:lnTo>
                  <a:lnTo>
                    <a:pt x="497" y="154"/>
                  </a:lnTo>
                  <a:lnTo>
                    <a:pt x="426" y="120"/>
                  </a:lnTo>
                  <a:lnTo>
                    <a:pt x="397" y="120"/>
                  </a:lnTo>
                  <a:close/>
                  <a:moveTo>
                    <a:pt x="440" y="0"/>
                  </a:moveTo>
                  <a:lnTo>
                    <a:pt x="483" y="0"/>
                  </a:lnTo>
                  <a:lnTo>
                    <a:pt x="596" y="34"/>
                  </a:lnTo>
                  <a:lnTo>
                    <a:pt x="696" y="120"/>
                  </a:lnTo>
                  <a:lnTo>
                    <a:pt x="752" y="256"/>
                  </a:lnTo>
                  <a:lnTo>
                    <a:pt x="767" y="426"/>
                  </a:lnTo>
                  <a:lnTo>
                    <a:pt x="752" y="614"/>
                  </a:lnTo>
                  <a:lnTo>
                    <a:pt x="696" y="750"/>
                  </a:lnTo>
                  <a:lnTo>
                    <a:pt x="596" y="853"/>
                  </a:lnTo>
                  <a:lnTo>
                    <a:pt x="483" y="887"/>
                  </a:lnTo>
                  <a:lnTo>
                    <a:pt x="440" y="887"/>
                  </a:lnTo>
                  <a:lnTo>
                    <a:pt x="412" y="870"/>
                  </a:lnTo>
                  <a:lnTo>
                    <a:pt x="369" y="853"/>
                  </a:lnTo>
                  <a:lnTo>
                    <a:pt x="341" y="836"/>
                  </a:lnTo>
                  <a:lnTo>
                    <a:pt x="298" y="785"/>
                  </a:lnTo>
                  <a:lnTo>
                    <a:pt x="298" y="1109"/>
                  </a:lnTo>
                  <a:lnTo>
                    <a:pt x="312" y="1160"/>
                  </a:lnTo>
                  <a:lnTo>
                    <a:pt x="327" y="1194"/>
                  </a:lnTo>
                  <a:lnTo>
                    <a:pt x="355" y="1211"/>
                  </a:lnTo>
                  <a:lnTo>
                    <a:pt x="412" y="1211"/>
                  </a:lnTo>
                  <a:lnTo>
                    <a:pt x="412" y="1245"/>
                  </a:lnTo>
                  <a:lnTo>
                    <a:pt x="0" y="1245"/>
                  </a:lnTo>
                  <a:lnTo>
                    <a:pt x="0" y="1194"/>
                  </a:lnTo>
                  <a:lnTo>
                    <a:pt x="43" y="1177"/>
                  </a:lnTo>
                  <a:lnTo>
                    <a:pt x="71" y="1160"/>
                  </a:lnTo>
                  <a:lnTo>
                    <a:pt x="85" y="1126"/>
                  </a:lnTo>
                  <a:lnTo>
                    <a:pt x="85" y="154"/>
                  </a:lnTo>
                  <a:lnTo>
                    <a:pt x="71" y="120"/>
                  </a:lnTo>
                  <a:lnTo>
                    <a:pt x="43" y="103"/>
                  </a:lnTo>
                  <a:lnTo>
                    <a:pt x="0" y="85"/>
                  </a:lnTo>
                  <a:lnTo>
                    <a:pt x="0" y="34"/>
                  </a:lnTo>
                  <a:lnTo>
                    <a:pt x="284" y="34"/>
                  </a:lnTo>
                  <a:lnTo>
                    <a:pt x="298" y="154"/>
                  </a:lnTo>
                  <a:lnTo>
                    <a:pt x="327" y="85"/>
                  </a:lnTo>
                  <a:lnTo>
                    <a:pt x="355" y="51"/>
                  </a:lnTo>
                  <a:lnTo>
                    <a:pt x="397" y="17"/>
                  </a:lnTo>
                  <a:lnTo>
                    <a:pt x="44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11" name="Freeform 195"/>
            <p:cNvSpPr>
              <a:spLocks/>
            </p:cNvSpPr>
            <p:nvPr/>
          </p:nvSpPr>
          <p:spPr bwMode="auto">
            <a:xfrm>
              <a:off x="42022" y="1979"/>
              <a:ext cx="780" cy="8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3" y="0"/>
                </a:cxn>
                <a:cxn ang="0">
                  <a:pos x="283" y="665"/>
                </a:cxn>
                <a:cxn ang="0">
                  <a:pos x="312" y="734"/>
                </a:cxn>
                <a:cxn ang="0">
                  <a:pos x="340" y="751"/>
                </a:cxn>
                <a:cxn ang="0">
                  <a:pos x="397" y="751"/>
                </a:cxn>
                <a:cxn ang="0">
                  <a:pos x="425" y="734"/>
                </a:cxn>
                <a:cxn ang="0">
                  <a:pos x="454" y="699"/>
                </a:cxn>
                <a:cxn ang="0">
                  <a:pos x="496" y="665"/>
                </a:cxn>
                <a:cxn ang="0">
                  <a:pos x="496" y="103"/>
                </a:cxn>
                <a:cxn ang="0">
                  <a:pos x="468" y="69"/>
                </a:cxn>
                <a:cxn ang="0">
                  <a:pos x="440" y="52"/>
                </a:cxn>
                <a:cxn ang="0">
                  <a:pos x="397" y="52"/>
                </a:cxn>
                <a:cxn ang="0">
                  <a:pos x="397" y="0"/>
                </a:cxn>
                <a:cxn ang="0">
                  <a:pos x="695" y="0"/>
                </a:cxn>
                <a:cxn ang="0">
                  <a:pos x="695" y="682"/>
                </a:cxn>
                <a:cxn ang="0">
                  <a:pos x="709" y="717"/>
                </a:cxn>
                <a:cxn ang="0">
                  <a:pos x="738" y="751"/>
                </a:cxn>
                <a:cxn ang="0">
                  <a:pos x="780" y="751"/>
                </a:cxn>
                <a:cxn ang="0">
                  <a:pos x="780" y="785"/>
                </a:cxn>
                <a:cxn ang="0">
                  <a:pos x="681" y="802"/>
                </a:cxn>
                <a:cxn ang="0">
                  <a:pos x="624" y="819"/>
                </a:cxn>
                <a:cxn ang="0">
                  <a:pos x="553" y="819"/>
                </a:cxn>
                <a:cxn ang="0">
                  <a:pos x="525" y="836"/>
                </a:cxn>
                <a:cxn ang="0">
                  <a:pos x="482" y="853"/>
                </a:cxn>
                <a:cxn ang="0">
                  <a:pos x="482" y="751"/>
                </a:cxn>
                <a:cxn ang="0">
                  <a:pos x="440" y="802"/>
                </a:cxn>
                <a:cxn ang="0">
                  <a:pos x="397" y="836"/>
                </a:cxn>
                <a:cxn ang="0">
                  <a:pos x="312" y="870"/>
                </a:cxn>
                <a:cxn ang="0">
                  <a:pos x="212" y="870"/>
                </a:cxn>
                <a:cxn ang="0">
                  <a:pos x="156" y="836"/>
                </a:cxn>
                <a:cxn ang="0">
                  <a:pos x="127" y="802"/>
                </a:cxn>
                <a:cxn ang="0">
                  <a:pos x="99" y="751"/>
                </a:cxn>
                <a:cxn ang="0">
                  <a:pos x="71" y="682"/>
                </a:cxn>
                <a:cxn ang="0">
                  <a:pos x="71" y="120"/>
                </a:cxn>
                <a:cxn ang="0">
                  <a:pos x="56" y="86"/>
                </a:cxn>
                <a:cxn ang="0">
                  <a:pos x="0" y="52"/>
                </a:cxn>
                <a:cxn ang="0">
                  <a:pos x="0" y="0"/>
                </a:cxn>
              </a:cxnLst>
              <a:rect l="0" t="0" r="r" b="b"/>
              <a:pathLst>
                <a:path w="780" h="870">
                  <a:moveTo>
                    <a:pt x="0" y="0"/>
                  </a:moveTo>
                  <a:lnTo>
                    <a:pt x="283" y="0"/>
                  </a:lnTo>
                  <a:lnTo>
                    <a:pt x="283" y="665"/>
                  </a:lnTo>
                  <a:lnTo>
                    <a:pt x="312" y="734"/>
                  </a:lnTo>
                  <a:lnTo>
                    <a:pt x="340" y="751"/>
                  </a:lnTo>
                  <a:lnTo>
                    <a:pt x="397" y="751"/>
                  </a:lnTo>
                  <a:lnTo>
                    <a:pt x="425" y="734"/>
                  </a:lnTo>
                  <a:lnTo>
                    <a:pt x="454" y="699"/>
                  </a:lnTo>
                  <a:lnTo>
                    <a:pt x="496" y="665"/>
                  </a:lnTo>
                  <a:lnTo>
                    <a:pt x="496" y="103"/>
                  </a:lnTo>
                  <a:lnTo>
                    <a:pt x="468" y="69"/>
                  </a:lnTo>
                  <a:lnTo>
                    <a:pt x="440" y="52"/>
                  </a:lnTo>
                  <a:lnTo>
                    <a:pt x="397" y="52"/>
                  </a:lnTo>
                  <a:lnTo>
                    <a:pt x="397" y="0"/>
                  </a:lnTo>
                  <a:lnTo>
                    <a:pt x="695" y="0"/>
                  </a:lnTo>
                  <a:lnTo>
                    <a:pt x="695" y="682"/>
                  </a:lnTo>
                  <a:lnTo>
                    <a:pt x="709" y="717"/>
                  </a:lnTo>
                  <a:lnTo>
                    <a:pt x="738" y="751"/>
                  </a:lnTo>
                  <a:lnTo>
                    <a:pt x="780" y="751"/>
                  </a:lnTo>
                  <a:lnTo>
                    <a:pt x="780" y="785"/>
                  </a:lnTo>
                  <a:lnTo>
                    <a:pt x="681" y="802"/>
                  </a:lnTo>
                  <a:lnTo>
                    <a:pt x="624" y="819"/>
                  </a:lnTo>
                  <a:lnTo>
                    <a:pt x="553" y="819"/>
                  </a:lnTo>
                  <a:lnTo>
                    <a:pt x="525" y="836"/>
                  </a:lnTo>
                  <a:lnTo>
                    <a:pt x="482" y="853"/>
                  </a:lnTo>
                  <a:lnTo>
                    <a:pt x="482" y="751"/>
                  </a:lnTo>
                  <a:lnTo>
                    <a:pt x="440" y="802"/>
                  </a:lnTo>
                  <a:lnTo>
                    <a:pt x="397" y="836"/>
                  </a:lnTo>
                  <a:lnTo>
                    <a:pt x="312" y="870"/>
                  </a:lnTo>
                  <a:lnTo>
                    <a:pt x="212" y="870"/>
                  </a:lnTo>
                  <a:lnTo>
                    <a:pt x="156" y="836"/>
                  </a:lnTo>
                  <a:lnTo>
                    <a:pt x="127" y="802"/>
                  </a:lnTo>
                  <a:lnTo>
                    <a:pt x="99" y="751"/>
                  </a:lnTo>
                  <a:lnTo>
                    <a:pt x="71" y="682"/>
                  </a:lnTo>
                  <a:lnTo>
                    <a:pt x="71" y="120"/>
                  </a:lnTo>
                  <a:lnTo>
                    <a:pt x="56" y="86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12" name="Freeform 196"/>
            <p:cNvSpPr>
              <a:spLocks/>
            </p:cNvSpPr>
            <p:nvPr/>
          </p:nvSpPr>
          <p:spPr bwMode="auto">
            <a:xfrm>
              <a:off x="42774" y="1655"/>
              <a:ext cx="483" cy="1160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298" y="0"/>
                </a:cxn>
                <a:cxn ang="0">
                  <a:pos x="298" y="307"/>
                </a:cxn>
                <a:cxn ang="0">
                  <a:pos x="440" y="307"/>
                </a:cxn>
                <a:cxn ang="0">
                  <a:pos x="440" y="393"/>
                </a:cxn>
                <a:cxn ang="0">
                  <a:pos x="298" y="393"/>
                </a:cxn>
                <a:cxn ang="0">
                  <a:pos x="298" y="989"/>
                </a:cxn>
                <a:cxn ang="0">
                  <a:pos x="312" y="1006"/>
                </a:cxn>
                <a:cxn ang="0">
                  <a:pos x="326" y="1041"/>
                </a:cxn>
                <a:cxn ang="0">
                  <a:pos x="355" y="1041"/>
                </a:cxn>
                <a:cxn ang="0">
                  <a:pos x="383" y="1023"/>
                </a:cxn>
                <a:cxn ang="0">
                  <a:pos x="412" y="989"/>
                </a:cxn>
                <a:cxn ang="0">
                  <a:pos x="440" y="938"/>
                </a:cxn>
                <a:cxn ang="0">
                  <a:pos x="483" y="955"/>
                </a:cxn>
                <a:cxn ang="0">
                  <a:pos x="412" y="1075"/>
                </a:cxn>
                <a:cxn ang="0">
                  <a:pos x="341" y="1143"/>
                </a:cxn>
                <a:cxn ang="0">
                  <a:pos x="255" y="1160"/>
                </a:cxn>
                <a:cxn ang="0">
                  <a:pos x="199" y="1160"/>
                </a:cxn>
                <a:cxn ang="0">
                  <a:pos x="113" y="1092"/>
                </a:cxn>
                <a:cxn ang="0">
                  <a:pos x="99" y="1041"/>
                </a:cxn>
                <a:cxn ang="0">
                  <a:pos x="85" y="972"/>
                </a:cxn>
                <a:cxn ang="0">
                  <a:pos x="85" y="393"/>
                </a:cxn>
                <a:cxn ang="0">
                  <a:pos x="0" y="393"/>
                </a:cxn>
                <a:cxn ang="0">
                  <a:pos x="0" y="341"/>
                </a:cxn>
                <a:cxn ang="0">
                  <a:pos x="128" y="188"/>
                </a:cxn>
                <a:cxn ang="0">
                  <a:pos x="255" y="0"/>
                </a:cxn>
              </a:cxnLst>
              <a:rect l="0" t="0" r="r" b="b"/>
              <a:pathLst>
                <a:path w="483" h="1160">
                  <a:moveTo>
                    <a:pt x="255" y="0"/>
                  </a:moveTo>
                  <a:lnTo>
                    <a:pt x="298" y="0"/>
                  </a:lnTo>
                  <a:lnTo>
                    <a:pt x="298" y="307"/>
                  </a:lnTo>
                  <a:lnTo>
                    <a:pt x="440" y="307"/>
                  </a:lnTo>
                  <a:lnTo>
                    <a:pt x="440" y="393"/>
                  </a:lnTo>
                  <a:lnTo>
                    <a:pt x="298" y="393"/>
                  </a:lnTo>
                  <a:lnTo>
                    <a:pt x="298" y="989"/>
                  </a:lnTo>
                  <a:lnTo>
                    <a:pt x="312" y="1006"/>
                  </a:lnTo>
                  <a:lnTo>
                    <a:pt x="326" y="1041"/>
                  </a:lnTo>
                  <a:lnTo>
                    <a:pt x="355" y="1041"/>
                  </a:lnTo>
                  <a:lnTo>
                    <a:pt x="383" y="1023"/>
                  </a:lnTo>
                  <a:lnTo>
                    <a:pt x="412" y="989"/>
                  </a:lnTo>
                  <a:lnTo>
                    <a:pt x="440" y="938"/>
                  </a:lnTo>
                  <a:lnTo>
                    <a:pt x="483" y="955"/>
                  </a:lnTo>
                  <a:lnTo>
                    <a:pt x="412" y="1075"/>
                  </a:lnTo>
                  <a:lnTo>
                    <a:pt x="341" y="1143"/>
                  </a:lnTo>
                  <a:lnTo>
                    <a:pt x="255" y="1160"/>
                  </a:lnTo>
                  <a:lnTo>
                    <a:pt x="199" y="1160"/>
                  </a:lnTo>
                  <a:lnTo>
                    <a:pt x="113" y="1092"/>
                  </a:lnTo>
                  <a:lnTo>
                    <a:pt x="99" y="1041"/>
                  </a:lnTo>
                  <a:lnTo>
                    <a:pt x="85" y="972"/>
                  </a:lnTo>
                  <a:lnTo>
                    <a:pt x="85" y="393"/>
                  </a:lnTo>
                  <a:lnTo>
                    <a:pt x="0" y="393"/>
                  </a:lnTo>
                  <a:lnTo>
                    <a:pt x="0" y="341"/>
                  </a:lnTo>
                  <a:lnTo>
                    <a:pt x="128" y="188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13" name="Freeform 197"/>
            <p:cNvSpPr>
              <a:spLocks noEditPoints="1"/>
            </p:cNvSpPr>
            <p:nvPr/>
          </p:nvSpPr>
          <p:spPr bwMode="auto">
            <a:xfrm>
              <a:off x="43257" y="1928"/>
              <a:ext cx="709" cy="870"/>
            </a:xfrm>
            <a:custGeom>
              <a:avLst/>
              <a:gdLst/>
              <a:ahLst/>
              <a:cxnLst>
                <a:cxn ang="0">
                  <a:pos x="383" y="444"/>
                </a:cxn>
                <a:cxn ang="0">
                  <a:pos x="312" y="478"/>
                </a:cxn>
                <a:cxn ang="0">
                  <a:pos x="227" y="546"/>
                </a:cxn>
                <a:cxn ang="0">
                  <a:pos x="198" y="614"/>
                </a:cxn>
                <a:cxn ang="0">
                  <a:pos x="198" y="716"/>
                </a:cxn>
                <a:cxn ang="0">
                  <a:pos x="213" y="750"/>
                </a:cxn>
                <a:cxn ang="0">
                  <a:pos x="269" y="785"/>
                </a:cxn>
                <a:cxn ang="0">
                  <a:pos x="298" y="785"/>
                </a:cxn>
                <a:cxn ang="0">
                  <a:pos x="326" y="768"/>
                </a:cxn>
                <a:cxn ang="0">
                  <a:pos x="383" y="699"/>
                </a:cxn>
                <a:cxn ang="0">
                  <a:pos x="383" y="444"/>
                </a:cxn>
                <a:cxn ang="0">
                  <a:pos x="312" y="0"/>
                </a:cxn>
                <a:cxn ang="0">
                  <a:pos x="468" y="34"/>
                </a:cxn>
                <a:cxn ang="0">
                  <a:pos x="567" y="120"/>
                </a:cxn>
                <a:cxn ang="0">
                  <a:pos x="610" y="256"/>
                </a:cxn>
                <a:cxn ang="0">
                  <a:pos x="610" y="768"/>
                </a:cxn>
                <a:cxn ang="0">
                  <a:pos x="624" y="785"/>
                </a:cxn>
                <a:cxn ang="0">
                  <a:pos x="653" y="785"/>
                </a:cxn>
                <a:cxn ang="0">
                  <a:pos x="667" y="768"/>
                </a:cxn>
                <a:cxn ang="0">
                  <a:pos x="709" y="768"/>
                </a:cxn>
                <a:cxn ang="0">
                  <a:pos x="667" y="819"/>
                </a:cxn>
                <a:cxn ang="0">
                  <a:pos x="624" y="836"/>
                </a:cxn>
                <a:cxn ang="0">
                  <a:pos x="582" y="870"/>
                </a:cxn>
                <a:cxn ang="0">
                  <a:pos x="496" y="870"/>
                </a:cxn>
                <a:cxn ang="0">
                  <a:pos x="454" y="836"/>
                </a:cxn>
                <a:cxn ang="0">
                  <a:pos x="425" y="802"/>
                </a:cxn>
                <a:cxn ang="0">
                  <a:pos x="411" y="750"/>
                </a:cxn>
                <a:cxn ang="0">
                  <a:pos x="298" y="836"/>
                </a:cxn>
                <a:cxn ang="0">
                  <a:pos x="170" y="870"/>
                </a:cxn>
                <a:cxn ang="0">
                  <a:pos x="113" y="870"/>
                </a:cxn>
                <a:cxn ang="0">
                  <a:pos x="28" y="802"/>
                </a:cxn>
                <a:cxn ang="0">
                  <a:pos x="14" y="750"/>
                </a:cxn>
                <a:cxn ang="0">
                  <a:pos x="0" y="682"/>
                </a:cxn>
                <a:cxn ang="0">
                  <a:pos x="0" y="631"/>
                </a:cxn>
                <a:cxn ang="0">
                  <a:pos x="56" y="529"/>
                </a:cxn>
                <a:cxn ang="0">
                  <a:pos x="99" y="495"/>
                </a:cxn>
                <a:cxn ang="0">
                  <a:pos x="170" y="444"/>
                </a:cxn>
                <a:cxn ang="0">
                  <a:pos x="255" y="392"/>
                </a:cxn>
                <a:cxn ang="0">
                  <a:pos x="411" y="341"/>
                </a:cxn>
                <a:cxn ang="0">
                  <a:pos x="411" y="154"/>
                </a:cxn>
                <a:cxn ang="0">
                  <a:pos x="397" y="103"/>
                </a:cxn>
                <a:cxn ang="0">
                  <a:pos x="369" y="68"/>
                </a:cxn>
                <a:cxn ang="0">
                  <a:pos x="326" y="51"/>
                </a:cxn>
                <a:cxn ang="0">
                  <a:pos x="241" y="51"/>
                </a:cxn>
                <a:cxn ang="0">
                  <a:pos x="213" y="68"/>
                </a:cxn>
                <a:cxn ang="0">
                  <a:pos x="198" y="103"/>
                </a:cxn>
                <a:cxn ang="0">
                  <a:pos x="184" y="120"/>
                </a:cxn>
                <a:cxn ang="0">
                  <a:pos x="184" y="137"/>
                </a:cxn>
                <a:cxn ang="0">
                  <a:pos x="198" y="154"/>
                </a:cxn>
                <a:cxn ang="0">
                  <a:pos x="227" y="222"/>
                </a:cxn>
                <a:cxn ang="0">
                  <a:pos x="227" y="239"/>
                </a:cxn>
                <a:cxn ang="0">
                  <a:pos x="198" y="307"/>
                </a:cxn>
                <a:cxn ang="0">
                  <a:pos x="170" y="324"/>
                </a:cxn>
                <a:cxn ang="0">
                  <a:pos x="127" y="341"/>
                </a:cxn>
                <a:cxn ang="0">
                  <a:pos x="85" y="324"/>
                </a:cxn>
                <a:cxn ang="0">
                  <a:pos x="56" y="307"/>
                </a:cxn>
                <a:cxn ang="0">
                  <a:pos x="42" y="273"/>
                </a:cxn>
                <a:cxn ang="0">
                  <a:pos x="28" y="222"/>
                </a:cxn>
                <a:cxn ang="0">
                  <a:pos x="71" y="103"/>
                </a:cxn>
                <a:cxn ang="0">
                  <a:pos x="156" y="34"/>
                </a:cxn>
                <a:cxn ang="0">
                  <a:pos x="312" y="0"/>
                </a:cxn>
              </a:cxnLst>
              <a:rect l="0" t="0" r="r" b="b"/>
              <a:pathLst>
                <a:path w="709" h="870">
                  <a:moveTo>
                    <a:pt x="383" y="444"/>
                  </a:moveTo>
                  <a:lnTo>
                    <a:pt x="312" y="478"/>
                  </a:lnTo>
                  <a:lnTo>
                    <a:pt x="227" y="546"/>
                  </a:lnTo>
                  <a:lnTo>
                    <a:pt x="198" y="614"/>
                  </a:lnTo>
                  <a:lnTo>
                    <a:pt x="198" y="716"/>
                  </a:lnTo>
                  <a:lnTo>
                    <a:pt x="213" y="750"/>
                  </a:lnTo>
                  <a:lnTo>
                    <a:pt x="269" y="785"/>
                  </a:lnTo>
                  <a:lnTo>
                    <a:pt x="298" y="785"/>
                  </a:lnTo>
                  <a:lnTo>
                    <a:pt x="326" y="768"/>
                  </a:lnTo>
                  <a:lnTo>
                    <a:pt x="383" y="699"/>
                  </a:lnTo>
                  <a:lnTo>
                    <a:pt x="383" y="444"/>
                  </a:lnTo>
                  <a:close/>
                  <a:moveTo>
                    <a:pt x="312" y="0"/>
                  </a:moveTo>
                  <a:lnTo>
                    <a:pt x="468" y="34"/>
                  </a:lnTo>
                  <a:lnTo>
                    <a:pt x="567" y="120"/>
                  </a:lnTo>
                  <a:lnTo>
                    <a:pt x="610" y="256"/>
                  </a:lnTo>
                  <a:lnTo>
                    <a:pt x="610" y="768"/>
                  </a:lnTo>
                  <a:lnTo>
                    <a:pt x="624" y="785"/>
                  </a:lnTo>
                  <a:lnTo>
                    <a:pt x="653" y="785"/>
                  </a:lnTo>
                  <a:lnTo>
                    <a:pt x="667" y="768"/>
                  </a:lnTo>
                  <a:lnTo>
                    <a:pt x="709" y="768"/>
                  </a:lnTo>
                  <a:lnTo>
                    <a:pt x="667" y="819"/>
                  </a:lnTo>
                  <a:lnTo>
                    <a:pt x="624" y="836"/>
                  </a:lnTo>
                  <a:lnTo>
                    <a:pt x="582" y="870"/>
                  </a:lnTo>
                  <a:lnTo>
                    <a:pt x="496" y="870"/>
                  </a:lnTo>
                  <a:lnTo>
                    <a:pt x="454" y="836"/>
                  </a:lnTo>
                  <a:lnTo>
                    <a:pt x="425" y="802"/>
                  </a:lnTo>
                  <a:lnTo>
                    <a:pt x="411" y="750"/>
                  </a:lnTo>
                  <a:lnTo>
                    <a:pt x="298" y="836"/>
                  </a:lnTo>
                  <a:lnTo>
                    <a:pt x="170" y="870"/>
                  </a:lnTo>
                  <a:lnTo>
                    <a:pt x="113" y="870"/>
                  </a:lnTo>
                  <a:lnTo>
                    <a:pt x="28" y="802"/>
                  </a:lnTo>
                  <a:lnTo>
                    <a:pt x="14" y="750"/>
                  </a:lnTo>
                  <a:lnTo>
                    <a:pt x="0" y="682"/>
                  </a:lnTo>
                  <a:lnTo>
                    <a:pt x="0" y="631"/>
                  </a:lnTo>
                  <a:lnTo>
                    <a:pt x="56" y="529"/>
                  </a:lnTo>
                  <a:lnTo>
                    <a:pt x="99" y="495"/>
                  </a:lnTo>
                  <a:lnTo>
                    <a:pt x="170" y="444"/>
                  </a:lnTo>
                  <a:lnTo>
                    <a:pt x="255" y="392"/>
                  </a:lnTo>
                  <a:lnTo>
                    <a:pt x="411" y="341"/>
                  </a:lnTo>
                  <a:lnTo>
                    <a:pt x="411" y="154"/>
                  </a:lnTo>
                  <a:lnTo>
                    <a:pt x="397" y="103"/>
                  </a:lnTo>
                  <a:lnTo>
                    <a:pt x="369" y="68"/>
                  </a:lnTo>
                  <a:lnTo>
                    <a:pt x="326" y="51"/>
                  </a:lnTo>
                  <a:lnTo>
                    <a:pt x="241" y="51"/>
                  </a:lnTo>
                  <a:lnTo>
                    <a:pt x="213" y="68"/>
                  </a:lnTo>
                  <a:lnTo>
                    <a:pt x="198" y="103"/>
                  </a:lnTo>
                  <a:lnTo>
                    <a:pt x="184" y="120"/>
                  </a:lnTo>
                  <a:lnTo>
                    <a:pt x="184" y="137"/>
                  </a:lnTo>
                  <a:lnTo>
                    <a:pt x="198" y="154"/>
                  </a:lnTo>
                  <a:lnTo>
                    <a:pt x="227" y="222"/>
                  </a:lnTo>
                  <a:lnTo>
                    <a:pt x="227" y="239"/>
                  </a:lnTo>
                  <a:lnTo>
                    <a:pt x="198" y="307"/>
                  </a:lnTo>
                  <a:lnTo>
                    <a:pt x="170" y="324"/>
                  </a:lnTo>
                  <a:lnTo>
                    <a:pt x="127" y="341"/>
                  </a:lnTo>
                  <a:lnTo>
                    <a:pt x="85" y="324"/>
                  </a:lnTo>
                  <a:lnTo>
                    <a:pt x="56" y="307"/>
                  </a:lnTo>
                  <a:lnTo>
                    <a:pt x="42" y="273"/>
                  </a:lnTo>
                  <a:lnTo>
                    <a:pt x="28" y="222"/>
                  </a:lnTo>
                  <a:lnTo>
                    <a:pt x="71" y="103"/>
                  </a:lnTo>
                  <a:lnTo>
                    <a:pt x="156" y="34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14" name="Freeform 198"/>
            <p:cNvSpPr>
              <a:spLocks/>
            </p:cNvSpPr>
            <p:nvPr/>
          </p:nvSpPr>
          <p:spPr bwMode="auto">
            <a:xfrm>
              <a:off x="44137" y="1655"/>
              <a:ext cx="482" cy="1160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298" y="0"/>
                </a:cxn>
                <a:cxn ang="0">
                  <a:pos x="298" y="307"/>
                </a:cxn>
                <a:cxn ang="0">
                  <a:pos x="440" y="307"/>
                </a:cxn>
                <a:cxn ang="0">
                  <a:pos x="440" y="393"/>
                </a:cxn>
                <a:cxn ang="0">
                  <a:pos x="298" y="393"/>
                </a:cxn>
                <a:cxn ang="0">
                  <a:pos x="298" y="989"/>
                </a:cxn>
                <a:cxn ang="0">
                  <a:pos x="312" y="1006"/>
                </a:cxn>
                <a:cxn ang="0">
                  <a:pos x="326" y="1041"/>
                </a:cxn>
                <a:cxn ang="0">
                  <a:pos x="355" y="1041"/>
                </a:cxn>
                <a:cxn ang="0">
                  <a:pos x="383" y="1023"/>
                </a:cxn>
                <a:cxn ang="0">
                  <a:pos x="411" y="989"/>
                </a:cxn>
                <a:cxn ang="0">
                  <a:pos x="440" y="938"/>
                </a:cxn>
                <a:cxn ang="0">
                  <a:pos x="482" y="955"/>
                </a:cxn>
                <a:cxn ang="0">
                  <a:pos x="411" y="1075"/>
                </a:cxn>
                <a:cxn ang="0">
                  <a:pos x="340" y="1143"/>
                </a:cxn>
                <a:cxn ang="0">
                  <a:pos x="255" y="1160"/>
                </a:cxn>
                <a:cxn ang="0">
                  <a:pos x="198" y="1160"/>
                </a:cxn>
                <a:cxn ang="0">
                  <a:pos x="113" y="1092"/>
                </a:cxn>
                <a:cxn ang="0">
                  <a:pos x="99" y="1041"/>
                </a:cxn>
                <a:cxn ang="0">
                  <a:pos x="85" y="972"/>
                </a:cxn>
                <a:cxn ang="0">
                  <a:pos x="85" y="393"/>
                </a:cxn>
                <a:cxn ang="0">
                  <a:pos x="0" y="393"/>
                </a:cxn>
                <a:cxn ang="0">
                  <a:pos x="0" y="341"/>
                </a:cxn>
                <a:cxn ang="0">
                  <a:pos x="128" y="188"/>
                </a:cxn>
                <a:cxn ang="0">
                  <a:pos x="255" y="0"/>
                </a:cxn>
              </a:cxnLst>
              <a:rect l="0" t="0" r="r" b="b"/>
              <a:pathLst>
                <a:path w="482" h="1160">
                  <a:moveTo>
                    <a:pt x="255" y="0"/>
                  </a:moveTo>
                  <a:lnTo>
                    <a:pt x="298" y="0"/>
                  </a:lnTo>
                  <a:lnTo>
                    <a:pt x="298" y="307"/>
                  </a:lnTo>
                  <a:lnTo>
                    <a:pt x="440" y="307"/>
                  </a:lnTo>
                  <a:lnTo>
                    <a:pt x="440" y="393"/>
                  </a:lnTo>
                  <a:lnTo>
                    <a:pt x="298" y="393"/>
                  </a:lnTo>
                  <a:lnTo>
                    <a:pt x="298" y="989"/>
                  </a:lnTo>
                  <a:lnTo>
                    <a:pt x="312" y="1006"/>
                  </a:lnTo>
                  <a:lnTo>
                    <a:pt x="326" y="1041"/>
                  </a:lnTo>
                  <a:lnTo>
                    <a:pt x="355" y="1041"/>
                  </a:lnTo>
                  <a:lnTo>
                    <a:pt x="383" y="1023"/>
                  </a:lnTo>
                  <a:lnTo>
                    <a:pt x="411" y="989"/>
                  </a:lnTo>
                  <a:lnTo>
                    <a:pt x="440" y="938"/>
                  </a:lnTo>
                  <a:lnTo>
                    <a:pt x="482" y="955"/>
                  </a:lnTo>
                  <a:lnTo>
                    <a:pt x="411" y="1075"/>
                  </a:lnTo>
                  <a:lnTo>
                    <a:pt x="340" y="1143"/>
                  </a:lnTo>
                  <a:lnTo>
                    <a:pt x="255" y="1160"/>
                  </a:lnTo>
                  <a:lnTo>
                    <a:pt x="198" y="1160"/>
                  </a:lnTo>
                  <a:lnTo>
                    <a:pt x="113" y="1092"/>
                  </a:lnTo>
                  <a:lnTo>
                    <a:pt x="99" y="1041"/>
                  </a:lnTo>
                  <a:lnTo>
                    <a:pt x="85" y="972"/>
                  </a:lnTo>
                  <a:lnTo>
                    <a:pt x="85" y="393"/>
                  </a:lnTo>
                  <a:lnTo>
                    <a:pt x="0" y="393"/>
                  </a:lnTo>
                  <a:lnTo>
                    <a:pt x="0" y="341"/>
                  </a:lnTo>
                  <a:lnTo>
                    <a:pt x="128" y="188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15" name="Freeform 199"/>
            <p:cNvSpPr>
              <a:spLocks noEditPoints="1"/>
            </p:cNvSpPr>
            <p:nvPr/>
          </p:nvSpPr>
          <p:spPr bwMode="auto">
            <a:xfrm>
              <a:off x="44605" y="1553"/>
              <a:ext cx="355" cy="1245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284" y="409"/>
                </a:cxn>
                <a:cxn ang="0">
                  <a:pos x="284" y="1125"/>
                </a:cxn>
                <a:cxn ang="0">
                  <a:pos x="298" y="1160"/>
                </a:cxn>
                <a:cxn ang="0">
                  <a:pos x="355" y="1194"/>
                </a:cxn>
                <a:cxn ang="0">
                  <a:pos x="355" y="1245"/>
                </a:cxn>
                <a:cxn ang="0">
                  <a:pos x="0" y="1245"/>
                </a:cxn>
                <a:cxn ang="0">
                  <a:pos x="0" y="1194"/>
                </a:cxn>
                <a:cxn ang="0">
                  <a:pos x="43" y="1177"/>
                </a:cxn>
                <a:cxn ang="0">
                  <a:pos x="71" y="1160"/>
                </a:cxn>
                <a:cxn ang="0">
                  <a:pos x="85" y="1125"/>
                </a:cxn>
                <a:cxn ang="0">
                  <a:pos x="85" y="529"/>
                </a:cxn>
                <a:cxn ang="0">
                  <a:pos x="71" y="495"/>
                </a:cxn>
                <a:cxn ang="0">
                  <a:pos x="43" y="478"/>
                </a:cxn>
                <a:cxn ang="0">
                  <a:pos x="0" y="460"/>
                </a:cxn>
                <a:cxn ang="0">
                  <a:pos x="0" y="409"/>
                </a:cxn>
                <a:cxn ang="0">
                  <a:pos x="128" y="0"/>
                </a:cxn>
                <a:cxn ang="0">
                  <a:pos x="199" y="0"/>
                </a:cxn>
                <a:cxn ang="0">
                  <a:pos x="242" y="17"/>
                </a:cxn>
                <a:cxn ang="0">
                  <a:pos x="256" y="51"/>
                </a:cxn>
                <a:cxn ang="0">
                  <a:pos x="284" y="85"/>
                </a:cxn>
                <a:cxn ang="0">
                  <a:pos x="284" y="171"/>
                </a:cxn>
                <a:cxn ang="0">
                  <a:pos x="270" y="222"/>
                </a:cxn>
                <a:cxn ang="0">
                  <a:pos x="242" y="239"/>
                </a:cxn>
                <a:cxn ang="0">
                  <a:pos x="213" y="273"/>
                </a:cxn>
                <a:cxn ang="0">
                  <a:pos x="142" y="273"/>
                </a:cxn>
                <a:cxn ang="0">
                  <a:pos x="100" y="256"/>
                </a:cxn>
                <a:cxn ang="0">
                  <a:pos x="85" y="222"/>
                </a:cxn>
                <a:cxn ang="0">
                  <a:pos x="57" y="188"/>
                </a:cxn>
                <a:cxn ang="0">
                  <a:pos x="57" y="102"/>
                </a:cxn>
                <a:cxn ang="0">
                  <a:pos x="71" y="51"/>
                </a:cxn>
                <a:cxn ang="0">
                  <a:pos x="100" y="34"/>
                </a:cxn>
                <a:cxn ang="0">
                  <a:pos x="128" y="0"/>
                </a:cxn>
              </a:cxnLst>
              <a:rect l="0" t="0" r="r" b="b"/>
              <a:pathLst>
                <a:path w="355" h="1245">
                  <a:moveTo>
                    <a:pt x="0" y="409"/>
                  </a:moveTo>
                  <a:lnTo>
                    <a:pt x="284" y="409"/>
                  </a:lnTo>
                  <a:lnTo>
                    <a:pt x="284" y="1125"/>
                  </a:lnTo>
                  <a:lnTo>
                    <a:pt x="298" y="1160"/>
                  </a:lnTo>
                  <a:lnTo>
                    <a:pt x="355" y="1194"/>
                  </a:lnTo>
                  <a:lnTo>
                    <a:pt x="355" y="1245"/>
                  </a:lnTo>
                  <a:lnTo>
                    <a:pt x="0" y="1245"/>
                  </a:lnTo>
                  <a:lnTo>
                    <a:pt x="0" y="1194"/>
                  </a:lnTo>
                  <a:lnTo>
                    <a:pt x="43" y="1177"/>
                  </a:lnTo>
                  <a:lnTo>
                    <a:pt x="71" y="1160"/>
                  </a:lnTo>
                  <a:lnTo>
                    <a:pt x="85" y="1125"/>
                  </a:lnTo>
                  <a:lnTo>
                    <a:pt x="85" y="529"/>
                  </a:lnTo>
                  <a:lnTo>
                    <a:pt x="71" y="495"/>
                  </a:lnTo>
                  <a:lnTo>
                    <a:pt x="43" y="478"/>
                  </a:lnTo>
                  <a:lnTo>
                    <a:pt x="0" y="460"/>
                  </a:lnTo>
                  <a:lnTo>
                    <a:pt x="0" y="409"/>
                  </a:lnTo>
                  <a:close/>
                  <a:moveTo>
                    <a:pt x="128" y="0"/>
                  </a:moveTo>
                  <a:lnTo>
                    <a:pt x="199" y="0"/>
                  </a:lnTo>
                  <a:lnTo>
                    <a:pt x="242" y="17"/>
                  </a:lnTo>
                  <a:lnTo>
                    <a:pt x="256" y="51"/>
                  </a:lnTo>
                  <a:lnTo>
                    <a:pt x="284" y="85"/>
                  </a:lnTo>
                  <a:lnTo>
                    <a:pt x="284" y="171"/>
                  </a:lnTo>
                  <a:lnTo>
                    <a:pt x="270" y="222"/>
                  </a:lnTo>
                  <a:lnTo>
                    <a:pt x="242" y="239"/>
                  </a:lnTo>
                  <a:lnTo>
                    <a:pt x="213" y="273"/>
                  </a:lnTo>
                  <a:lnTo>
                    <a:pt x="142" y="273"/>
                  </a:lnTo>
                  <a:lnTo>
                    <a:pt x="100" y="256"/>
                  </a:lnTo>
                  <a:lnTo>
                    <a:pt x="85" y="222"/>
                  </a:lnTo>
                  <a:lnTo>
                    <a:pt x="57" y="188"/>
                  </a:lnTo>
                  <a:lnTo>
                    <a:pt x="57" y="102"/>
                  </a:lnTo>
                  <a:lnTo>
                    <a:pt x="71" y="51"/>
                  </a:lnTo>
                  <a:lnTo>
                    <a:pt x="100" y="34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16" name="Freeform 200"/>
            <p:cNvSpPr>
              <a:spLocks noEditPoints="1"/>
            </p:cNvSpPr>
            <p:nvPr/>
          </p:nvSpPr>
          <p:spPr bwMode="auto">
            <a:xfrm>
              <a:off x="45059" y="1945"/>
              <a:ext cx="682" cy="887"/>
            </a:xfrm>
            <a:custGeom>
              <a:avLst/>
              <a:gdLst/>
              <a:ahLst/>
              <a:cxnLst>
                <a:cxn ang="0">
                  <a:pos x="341" y="51"/>
                </a:cxn>
                <a:cxn ang="0">
                  <a:pos x="355" y="51"/>
                </a:cxn>
                <a:cxn ang="0">
                  <a:pos x="299" y="68"/>
                </a:cxn>
                <a:cxn ang="0">
                  <a:pos x="256" y="137"/>
                </a:cxn>
                <a:cxn ang="0">
                  <a:pos x="228" y="256"/>
                </a:cxn>
                <a:cxn ang="0">
                  <a:pos x="228" y="631"/>
                </a:cxn>
                <a:cxn ang="0">
                  <a:pos x="256" y="733"/>
                </a:cxn>
                <a:cxn ang="0">
                  <a:pos x="284" y="802"/>
                </a:cxn>
                <a:cxn ang="0">
                  <a:pos x="341" y="819"/>
                </a:cxn>
                <a:cxn ang="0">
                  <a:pos x="398" y="802"/>
                </a:cxn>
                <a:cxn ang="0">
                  <a:pos x="426" y="733"/>
                </a:cxn>
                <a:cxn ang="0">
                  <a:pos x="455" y="614"/>
                </a:cxn>
                <a:cxn ang="0">
                  <a:pos x="455" y="256"/>
                </a:cxn>
                <a:cxn ang="0">
                  <a:pos x="426" y="137"/>
                </a:cxn>
                <a:cxn ang="0">
                  <a:pos x="398" y="68"/>
                </a:cxn>
                <a:cxn ang="0">
                  <a:pos x="355" y="51"/>
                </a:cxn>
                <a:cxn ang="0">
                  <a:pos x="341" y="51"/>
                </a:cxn>
                <a:cxn ang="0">
                  <a:pos x="341" y="0"/>
                </a:cxn>
                <a:cxn ang="0">
                  <a:pos x="483" y="34"/>
                </a:cxn>
                <a:cxn ang="0">
                  <a:pos x="583" y="120"/>
                </a:cxn>
                <a:cxn ang="0">
                  <a:pos x="653" y="273"/>
                </a:cxn>
                <a:cxn ang="0">
                  <a:pos x="682" y="444"/>
                </a:cxn>
                <a:cxn ang="0">
                  <a:pos x="653" y="614"/>
                </a:cxn>
                <a:cxn ang="0">
                  <a:pos x="583" y="768"/>
                </a:cxn>
                <a:cxn ang="0">
                  <a:pos x="483" y="853"/>
                </a:cxn>
                <a:cxn ang="0">
                  <a:pos x="341" y="887"/>
                </a:cxn>
                <a:cxn ang="0">
                  <a:pos x="199" y="853"/>
                </a:cxn>
                <a:cxn ang="0">
                  <a:pos x="100" y="768"/>
                </a:cxn>
                <a:cxn ang="0">
                  <a:pos x="29" y="614"/>
                </a:cxn>
                <a:cxn ang="0">
                  <a:pos x="0" y="444"/>
                </a:cxn>
                <a:cxn ang="0">
                  <a:pos x="29" y="273"/>
                </a:cxn>
                <a:cxn ang="0">
                  <a:pos x="100" y="120"/>
                </a:cxn>
                <a:cxn ang="0">
                  <a:pos x="199" y="34"/>
                </a:cxn>
                <a:cxn ang="0">
                  <a:pos x="341" y="0"/>
                </a:cxn>
              </a:cxnLst>
              <a:rect l="0" t="0" r="r" b="b"/>
              <a:pathLst>
                <a:path w="682" h="887">
                  <a:moveTo>
                    <a:pt x="341" y="51"/>
                  </a:moveTo>
                  <a:lnTo>
                    <a:pt x="355" y="51"/>
                  </a:lnTo>
                  <a:lnTo>
                    <a:pt x="299" y="68"/>
                  </a:lnTo>
                  <a:lnTo>
                    <a:pt x="256" y="137"/>
                  </a:lnTo>
                  <a:lnTo>
                    <a:pt x="228" y="256"/>
                  </a:lnTo>
                  <a:lnTo>
                    <a:pt x="228" y="631"/>
                  </a:lnTo>
                  <a:lnTo>
                    <a:pt x="256" y="733"/>
                  </a:lnTo>
                  <a:lnTo>
                    <a:pt x="284" y="802"/>
                  </a:lnTo>
                  <a:lnTo>
                    <a:pt x="341" y="819"/>
                  </a:lnTo>
                  <a:lnTo>
                    <a:pt x="398" y="802"/>
                  </a:lnTo>
                  <a:lnTo>
                    <a:pt x="426" y="733"/>
                  </a:lnTo>
                  <a:lnTo>
                    <a:pt x="455" y="614"/>
                  </a:lnTo>
                  <a:lnTo>
                    <a:pt x="455" y="256"/>
                  </a:lnTo>
                  <a:lnTo>
                    <a:pt x="426" y="137"/>
                  </a:lnTo>
                  <a:lnTo>
                    <a:pt x="398" y="68"/>
                  </a:lnTo>
                  <a:lnTo>
                    <a:pt x="355" y="51"/>
                  </a:lnTo>
                  <a:lnTo>
                    <a:pt x="341" y="51"/>
                  </a:lnTo>
                  <a:close/>
                  <a:moveTo>
                    <a:pt x="341" y="0"/>
                  </a:moveTo>
                  <a:lnTo>
                    <a:pt x="483" y="34"/>
                  </a:lnTo>
                  <a:lnTo>
                    <a:pt x="583" y="120"/>
                  </a:lnTo>
                  <a:lnTo>
                    <a:pt x="653" y="273"/>
                  </a:lnTo>
                  <a:lnTo>
                    <a:pt x="682" y="444"/>
                  </a:lnTo>
                  <a:lnTo>
                    <a:pt x="653" y="614"/>
                  </a:lnTo>
                  <a:lnTo>
                    <a:pt x="583" y="768"/>
                  </a:lnTo>
                  <a:lnTo>
                    <a:pt x="483" y="853"/>
                  </a:lnTo>
                  <a:lnTo>
                    <a:pt x="341" y="887"/>
                  </a:lnTo>
                  <a:lnTo>
                    <a:pt x="199" y="853"/>
                  </a:lnTo>
                  <a:lnTo>
                    <a:pt x="100" y="768"/>
                  </a:lnTo>
                  <a:lnTo>
                    <a:pt x="29" y="614"/>
                  </a:lnTo>
                  <a:lnTo>
                    <a:pt x="0" y="444"/>
                  </a:lnTo>
                  <a:lnTo>
                    <a:pt x="29" y="273"/>
                  </a:lnTo>
                  <a:lnTo>
                    <a:pt x="100" y="120"/>
                  </a:lnTo>
                  <a:lnTo>
                    <a:pt x="199" y="34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17" name="Freeform 201"/>
            <p:cNvSpPr>
              <a:spLocks/>
            </p:cNvSpPr>
            <p:nvPr/>
          </p:nvSpPr>
          <p:spPr bwMode="auto">
            <a:xfrm>
              <a:off x="45812" y="1945"/>
              <a:ext cx="795" cy="870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582" y="0"/>
                </a:cxn>
                <a:cxn ang="0">
                  <a:pos x="667" y="68"/>
                </a:cxn>
                <a:cxn ang="0">
                  <a:pos x="695" y="120"/>
                </a:cxn>
                <a:cxn ang="0">
                  <a:pos x="724" y="188"/>
                </a:cxn>
                <a:cxn ang="0">
                  <a:pos x="724" y="768"/>
                </a:cxn>
                <a:cxn ang="0">
                  <a:pos x="766" y="819"/>
                </a:cxn>
                <a:cxn ang="0">
                  <a:pos x="795" y="819"/>
                </a:cxn>
                <a:cxn ang="0">
                  <a:pos x="795" y="870"/>
                </a:cxn>
                <a:cxn ang="0">
                  <a:pos x="440" y="870"/>
                </a:cxn>
                <a:cxn ang="0">
                  <a:pos x="440" y="819"/>
                </a:cxn>
                <a:cxn ang="0">
                  <a:pos x="468" y="819"/>
                </a:cxn>
                <a:cxn ang="0">
                  <a:pos x="511" y="768"/>
                </a:cxn>
                <a:cxn ang="0">
                  <a:pos x="511" y="205"/>
                </a:cxn>
                <a:cxn ang="0">
                  <a:pos x="497" y="154"/>
                </a:cxn>
                <a:cxn ang="0">
                  <a:pos x="468" y="137"/>
                </a:cxn>
                <a:cxn ang="0">
                  <a:pos x="426" y="120"/>
                </a:cxn>
                <a:cxn ang="0">
                  <a:pos x="397" y="120"/>
                </a:cxn>
                <a:cxn ang="0">
                  <a:pos x="355" y="171"/>
                </a:cxn>
                <a:cxn ang="0">
                  <a:pos x="326" y="188"/>
                </a:cxn>
                <a:cxn ang="0">
                  <a:pos x="298" y="222"/>
                </a:cxn>
                <a:cxn ang="0">
                  <a:pos x="298" y="733"/>
                </a:cxn>
                <a:cxn ang="0">
                  <a:pos x="312" y="768"/>
                </a:cxn>
                <a:cxn ang="0">
                  <a:pos x="369" y="802"/>
                </a:cxn>
                <a:cxn ang="0">
                  <a:pos x="369" y="853"/>
                </a:cxn>
                <a:cxn ang="0">
                  <a:pos x="0" y="853"/>
                </a:cxn>
                <a:cxn ang="0">
                  <a:pos x="0" y="802"/>
                </a:cxn>
                <a:cxn ang="0">
                  <a:pos x="42" y="785"/>
                </a:cxn>
                <a:cxn ang="0">
                  <a:pos x="71" y="768"/>
                </a:cxn>
                <a:cxn ang="0">
                  <a:pos x="85" y="733"/>
                </a:cxn>
                <a:cxn ang="0">
                  <a:pos x="85" y="137"/>
                </a:cxn>
                <a:cxn ang="0">
                  <a:pos x="71" y="103"/>
                </a:cxn>
                <a:cxn ang="0">
                  <a:pos x="42" y="86"/>
                </a:cxn>
                <a:cxn ang="0">
                  <a:pos x="0" y="68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312" y="154"/>
                </a:cxn>
                <a:cxn ang="0">
                  <a:pos x="355" y="86"/>
                </a:cxn>
                <a:cxn ang="0">
                  <a:pos x="412" y="34"/>
                </a:cxn>
                <a:cxn ang="0">
                  <a:pos x="525" y="0"/>
                </a:cxn>
              </a:cxnLst>
              <a:rect l="0" t="0" r="r" b="b"/>
              <a:pathLst>
                <a:path w="795" h="870">
                  <a:moveTo>
                    <a:pt x="525" y="0"/>
                  </a:moveTo>
                  <a:lnTo>
                    <a:pt x="582" y="0"/>
                  </a:lnTo>
                  <a:lnTo>
                    <a:pt x="667" y="68"/>
                  </a:lnTo>
                  <a:lnTo>
                    <a:pt x="695" y="120"/>
                  </a:lnTo>
                  <a:lnTo>
                    <a:pt x="724" y="188"/>
                  </a:lnTo>
                  <a:lnTo>
                    <a:pt x="724" y="768"/>
                  </a:lnTo>
                  <a:lnTo>
                    <a:pt x="766" y="819"/>
                  </a:lnTo>
                  <a:lnTo>
                    <a:pt x="795" y="819"/>
                  </a:lnTo>
                  <a:lnTo>
                    <a:pt x="795" y="870"/>
                  </a:lnTo>
                  <a:lnTo>
                    <a:pt x="440" y="870"/>
                  </a:lnTo>
                  <a:lnTo>
                    <a:pt x="440" y="819"/>
                  </a:lnTo>
                  <a:lnTo>
                    <a:pt x="468" y="819"/>
                  </a:lnTo>
                  <a:lnTo>
                    <a:pt x="511" y="768"/>
                  </a:lnTo>
                  <a:lnTo>
                    <a:pt x="511" y="205"/>
                  </a:lnTo>
                  <a:lnTo>
                    <a:pt x="497" y="154"/>
                  </a:lnTo>
                  <a:lnTo>
                    <a:pt x="468" y="137"/>
                  </a:lnTo>
                  <a:lnTo>
                    <a:pt x="426" y="120"/>
                  </a:lnTo>
                  <a:lnTo>
                    <a:pt x="397" y="120"/>
                  </a:lnTo>
                  <a:lnTo>
                    <a:pt x="355" y="171"/>
                  </a:lnTo>
                  <a:lnTo>
                    <a:pt x="326" y="188"/>
                  </a:lnTo>
                  <a:lnTo>
                    <a:pt x="298" y="222"/>
                  </a:lnTo>
                  <a:lnTo>
                    <a:pt x="298" y="733"/>
                  </a:lnTo>
                  <a:lnTo>
                    <a:pt x="312" y="768"/>
                  </a:lnTo>
                  <a:lnTo>
                    <a:pt x="369" y="802"/>
                  </a:lnTo>
                  <a:lnTo>
                    <a:pt x="369" y="853"/>
                  </a:lnTo>
                  <a:lnTo>
                    <a:pt x="0" y="853"/>
                  </a:lnTo>
                  <a:lnTo>
                    <a:pt x="0" y="802"/>
                  </a:lnTo>
                  <a:lnTo>
                    <a:pt x="42" y="785"/>
                  </a:lnTo>
                  <a:lnTo>
                    <a:pt x="71" y="768"/>
                  </a:lnTo>
                  <a:lnTo>
                    <a:pt x="85" y="733"/>
                  </a:lnTo>
                  <a:lnTo>
                    <a:pt x="85" y="137"/>
                  </a:lnTo>
                  <a:lnTo>
                    <a:pt x="71" y="103"/>
                  </a:lnTo>
                  <a:lnTo>
                    <a:pt x="42" y="86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312" y="154"/>
                  </a:lnTo>
                  <a:lnTo>
                    <a:pt x="355" y="86"/>
                  </a:lnTo>
                  <a:lnTo>
                    <a:pt x="412" y="34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18" name="Rectangle 202"/>
            <p:cNvSpPr>
              <a:spLocks noChangeArrowheads="1"/>
            </p:cNvSpPr>
            <p:nvPr/>
          </p:nvSpPr>
          <p:spPr bwMode="auto">
            <a:xfrm>
              <a:off x="910" y="3446"/>
              <a:ext cx="46591" cy="85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19" name="Freeform 203"/>
            <p:cNvSpPr>
              <a:spLocks/>
            </p:cNvSpPr>
            <p:nvPr/>
          </p:nvSpPr>
          <p:spPr bwMode="auto">
            <a:xfrm>
              <a:off x="1890" y="3923"/>
              <a:ext cx="709" cy="1296"/>
            </a:xfrm>
            <a:custGeom>
              <a:avLst/>
              <a:gdLst/>
              <a:ahLst/>
              <a:cxnLst>
                <a:cxn ang="0">
                  <a:pos x="653" y="0"/>
                </a:cxn>
                <a:cxn ang="0">
                  <a:pos x="610" y="409"/>
                </a:cxn>
                <a:cxn ang="0">
                  <a:pos x="511" y="171"/>
                </a:cxn>
                <a:cxn ang="0">
                  <a:pos x="425" y="85"/>
                </a:cxn>
                <a:cxn ang="0">
                  <a:pos x="269" y="68"/>
                </a:cxn>
                <a:cxn ang="0">
                  <a:pos x="184" y="137"/>
                </a:cxn>
                <a:cxn ang="0">
                  <a:pos x="156" y="307"/>
                </a:cxn>
                <a:cxn ang="0">
                  <a:pos x="241" y="426"/>
                </a:cxn>
                <a:cxn ang="0">
                  <a:pos x="539" y="597"/>
                </a:cxn>
                <a:cxn ang="0">
                  <a:pos x="681" y="785"/>
                </a:cxn>
                <a:cxn ang="0">
                  <a:pos x="681" y="1074"/>
                </a:cxn>
                <a:cxn ang="0">
                  <a:pos x="496" y="1262"/>
                </a:cxn>
                <a:cxn ang="0">
                  <a:pos x="269" y="1296"/>
                </a:cxn>
                <a:cxn ang="0">
                  <a:pos x="142" y="1245"/>
                </a:cxn>
                <a:cxn ang="0">
                  <a:pos x="71" y="1228"/>
                </a:cxn>
                <a:cxn ang="0">
                  <a:pos x="56" y="1262"/>
                </a:cxn>
                <a:cxn ang="0">
                  <a:pos x="0" y="1296"/>
                </a:cxn>
                <a:cxn ang="0">
                  <a:pos x="42" y="853"/>
                </a:cxn>
                <a:cxn ang="0">
                  <a:pos x="85" y="1023"/>
                </a:cxn>
                <a:cxn ang="0">
                  <a:pos x="127" y="1108"/>
                </a:cxn>
                <a:cxn ang="0">
                  <a:pos x="354" y="1245"/>
                </a:cxn>
                <a:cxn ang="0">
                  <a:pos x="511" y="1160"/>
                </a:cxn>
                <a:cxn ang="0">
                  <a:pos x="539" y="1040"/>
                </a:cxn>
                <a:cxn ang="0">
                  <a:pos x="525" y="955"/>
                </a:cxn>
                <a:cxn ang="0">
                  <a:pos x="425" y="853"/>
                </a:cxn>
                <a:cxn ang="0">
                  <a:pos x="269" y="767"/>
                </a:cxn>
                <a:cxn ang="0">
                  <a:pos x="42" y="529"/>
                </a:cxn>
                <a:cxn ang="0">
                  <a:pos x="42" y="239"/>
                </a:cxn>
                <a:cxn ang="0">
                  <a:pos x="198" y="34"/>
                </a:cxn>
                <a:cxn ang="0">
                  <a:pos x="425" y="17"/>
                </a:cxn>
                <a:cxn ang="0">
                  <a:pos x="539" y="68"/>
                </a:cxn>
                <a:cxn ang="0">
                  <a:pos x="610" y="0"/>
                </a:cxn>
              </a:cxnLst>
              <a:rect l="0" t="0" r="r" b="b"/>
              <a:pathLst>
                <a:path w="709" h="1296">
                  <a:moveTo>
                    <a:pt x="610" y="0"/>
                  </a:moveTo>
                  <a:lnTo>
                    <a:pt x="653" y="0"/>
                  </a:lnTo>
                  <a:lnTo>
                    <a:pt x="653" y="392"/>
                  </a:lnTo>
                  <a:lnTo>
                    <a:pt x="610" y="409"/>
                  </a:lnTo>
                  <a:lnTo>
                    <a:pt x="596" y="324"/>
                  </a:lnTo>
                  <a:lnTo>
                    <a:pt x="511" y="171"/>
                  </a:lnTo>
                  <a:lnTo>
                    <a:pt x="468" y="120"/>
                  </a:lnTo>
                  <a:lnTo>
                    <a:pt x="425" y="85"/>
                  </a:lnTo>
                  <a:lnTo>
                    <a:pt x="383" y="68"/>
                  </a:lnTo>
                  <a:lnTo>
                    <a:pt x="269" y="68"/>
                  </a:lnTo>
                  <a:lnTo>
                    <a:pt x="212" y="102"/>
                  </a:lnTo>
                  <a:lnTo>
                    <a:pt x="184" y="137"/>
                  </a:lnTo>
                  <a:lnTo>
                    <a:pt x="156" y="188"/>
                  </a:lnTo>
                  <a:lnTo>
                    <a:pt x="156" y="307"/>
                  </a:lnTo>
                  <a:lnTo>
                    <a:pt x="170" y="341"/>
                  </a:lnTo>
                  <a:lnTo>
                    <a:pt x="241" y="426"/>
                  </a:lnTo>
                  <a:lnTo>
                    <a:pt x="312" y="461"/>
                  </a:lnTo>
                  <a:lnTo>
                    <a:pt x="539" y="597"/>
                  </a:lnTo>
                  <a:lnTo>
                    <a:pt x="624" y="665"/>
                  </a:lnTo>
                  <a:lnTo>
                    <a:pt x="681" y="785"/>
                  </a:lnTo>
                  <a:lnTo>
                    <a:pt x="709" y="921"/>
                  </a:lnTo>
                  <a:lnTo>
                    <a:pt x="681" y="1074"/>
                  </a:lnTo>
                  <a:lnTo>
                    <a:pt x="610" y="1194"/>
                  </a:lnTo>
                  <a:lnTo>
                    <a:pt x="496" y="1262"/>
                  </a:lnTo>
                  <a:lnTo>
                    <a:pt x="340" y="1296"/>
                  </a:lnTo>
                  <a:lnTo>
                    <a:pt x="269" y="1296"/>
                  </a:lnTo>
                  <a:lnTo>
                    <a:pt x="212" y="1279"/>
                  </a:lnTo>
                  <a:lnTo>
                    <a:pt x="142" y="1245"/>
                  </a:lnTo>
                  <a:lnTo>
                    <a:pt x="113" y="1228"/>
                  </a:lnTo>
                  <a:lnTo>
                    <a:pt x="71" y="1228"/>
                  </a:lnTo>
                  <a:lnTo>
                    <a:pt x="56" y="1245"/>
                  </a:lnTo>
                  <a:lnTo>
                    <a:pt x="56" y="1262"/>
                  </a:lnTo>
                  <a:lnTo>
                    <a:pt x="42" y="1296"/>
                  </a:lnTo>
                  <a:lnTo>
                    <a:pt x="0" y="1296"/>
                  </a:lnTo>
                  <a:lnTo>
                    <a:pt x="0" y="853"/>
                  </a:lnTo>
                  <a:lnTo>
                    <a:pt x="42" y="853"/>
                  </a:lnTo>
                  <a:lnTo>
                    <a:pt x="71" y="989"/>
                  </a:lnTo>
                  <a:lnTo>
                    <a:pt x="85" y="1023"/>
                  </a:lnTo>
                  <a:lnTo>
                    <a:pt x="99" y="1074"/>
                  </a:lnTo>
                  <a:lnTo>
                    <a:pt x="127" y="1108"/>
                  </a:lnTo>
                  <a:lnTo>
                    <a:pt x="227" y="1211"/>
                  </a:lnTo>
                  <a:lnTo>
                    <a:pt x="354" y="1245"/>
                  </a:lnTo>
                  <a:lnTo>
                    <a:pt x="468" y="1211"/>
                  </a:lnTo>
                  <a:lnTo>
                    <a:pt x="511" y="1160"/>
                  </a:lnTo>
                  <a:lnTo>
                    <a:pt x="525" y="1108"/>
                  </a:lnTo>
                  <a:lnTo>
                    <a:pt x="539" y="1040"/>
                  </a:lnTo>
                  <a:lnTo>
                    <a:pt x="539" y="989"/>
                  </a:lnTo>
                  <a:lnTo>
                    <a:pt x="525" y="955"/>
                  </a:lnTo>
                  <a:lnTo>
                    <a:pt x="468" y="887"/>
                  </a:lnTo>
                  <a:lnTo>
                    <a:pt x="425" y="853"/>
                  </a:lnTo>
                  <a:lnTo>
                    <a:pt x="369" y="819"/>
                  </a:lnTo>
                  <a:lnTo>
                    <a:pt x="269" y="767"/>
                  </a:lnTo>
                  <a:lnTo>
                    <a:pt x="127" y="665"/>
                  </a:lnTo>
                  <a:lnTo>
                    <a:pt x="42" y="529"/>
                  </a:lnTo>
                  <a:lnTo>
                    <a:pt x="14" y="392"/>
                  </a:lnTo>
                  <a:lnTo>
                    <a:pt x="42" y="239"/>
                  </a:lnTo>
                  <a:lnTo>
                    <a:pt x="99" y="120"/>
                  </a:lnTo>
                  <a:lnTo>
                    <a:pt x="198" y="34"/>
                  </a:lnTo>
                  <a:lnTo>
                    <a:pt x="340" y="17"/>
                  </a:lnTo>
                  <a:lnTo>
                    <a:pt x="425" y="17"/>
                  </a:lnTo>
                  <a:lnTo>
                    <a:pt x="511" y="51"/>
                  </a:lnTo>
                  <a:lnTo>
                    <a:pt x="539" y="68"/>
                  </a:lnTo>
                  <a:lnTo>
                    <a:pt x="582" y="68"/>
                  </a:lnTo>
                  <a:lnTo>
                    <a:pt x="6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20" name="Freeform 204"/>
            <p:cNvSpPr>
              <a:spLocks/>
            </p:cNvSpPr>
            <p:nvPr/>
          </p:nvSpPr>
          <p:spPr bwMode="auto">
            <a:xfrm>
              <a:off x="2628" y="4298"/>
              <a:ext cx="610" cy="887"/>
            </a:xfrm>
            <a:custGeom>
              <a:avLst/>
              <a:gdLst/>
              <a:ahLst/>
              <a:cxnLst>
                <a:cxn ang="0">
                  <a:pos x="355" y="0"/>
                </a:cxn>
                <a:cxn ang="0">
                  <a:pos x="468" y="34"/>
                </a:cxn>
                <a:cxn ang="0">
                  <a:pos x="553" y="103"/>
                </a:cxn>
                <a:cxn ang="0">
                  <a:pos x="582" y="205"/>
                </a:cxn>
                <a:cxn ang="0">
                  <a:pos x="568" y="256"/>
                </a:cxn>
                <a:cxn ang="0">
                  <a:pos x="553" y="290"/>
                </a:cxn>
                <a:cxn ang="0">
                  <a:pos x="525" y="307"/>
                </a:cxn>
                <a:cxn ang="0">
                  <a:pos x="482" y="324"/>
                </a:cxn>
                <a:cxn ang="0">
                  <a:pos x="440" y="307"/>
                </a:cxn>
                <a:cxn ang="0">
                  <a:pos x="411" y="290"/>
                </a:cxn>
                <a:cxn ang="0">
                  <a:pos x="397" y="239"/>
                </a:cxn>
                <a:cxn ang="0">
                  <a:pos x="397" y="120"/>
                </a:cxn>
                <a:cxn ang="0">
                  <a:pos x="355" y="69"/>
                </a:cxn>
                <a:cxn ang="0">
                  <a:pos x="326" y="69"/>
                </a:cxn>
                <a:cxn ang="0">
                  <a:pos x="255" y="103"/>
                </a:cxn>
                <a:cxn ang="0">
                  <a:pos x="213" y="205"/>
                </a:cxn>
                <a:cxn ang="0">
                  <a:pos x="198" y="375"/>
                </a:cxn>
                <a:cxn ang="0">
                  <a:pos x="213" y="546"/>
                </a:cxn>
                <a:cxn ang="0">
                  <a:pos x="255" y="682"/>
                </a:cxn>
                <a:cxn ang="0">
                  <a:pos x="326" y="751"/>
                </a:cxn>
                <a:cxn ang="0">
                  <a:pos x="411" y="785"/>
                </a:cxn>
                <a:cxn ang="0">
                  <a:pos x="454" y="785"/>
                </a:cxn>
                <a:cxn ang="0">
                  <a:pos x="482" y="751"/>
                </a:cxn>
                <a:cxn ang="0">
                  <a:pos x="525" y="733"/>
                </a:cxn>
                <a:cxn ang="0">
                  <a:pos x="568" y="682"/>
                </a:cxn>
                <a:cxn ang="0">
                  <a:pos x="610" y="699"/>
                </a:cxn>
                <a:cxn ang="0">
                  <a:pos x="482" y="836"/>
                </a:cxn>
                <a:cxn ang="0">
                  <a:pos x="326" y="887"/>
                </a:cxn>
                <a:cxn ang="0">
                  <a:pos x="198" y="853"/>
                </a:cxn>
                <a:cxn ang="0">
                  <a:pos x="99" y="768"/>
                </a:cxn>
                <a:cxn ang="0">
                  <a:pos x="28" y="631"/>
                </a:cxn>
                <a:cxn ang="0">
                  <a:pos x="0" y="461"/>
                </a:cxn>
                <a:cxn ang="0">
                  <a:pos x="28" y="273"/>
                </a:cxn>
                <a:cxn ang="0">
                  <a:pos x="99" y="120"/>
                </a:cxn>
                <a:cxn ang="0">
                  <a:pos x="213" y="34"/>
                </a:cxn>
                <a:cxn ang="0">
                  <a:pos x="355" y="0"/>
                </a:cxn>
              </a:cxnLst>
              <a:rect l="0" t="0" r="r" b="b"/>
              <a:pathLst>
                <a:path w="610" h="887">
                  <a:moveTo>
                    <a:pt x="355" y="0"/>
                  </a:moveTo>
                  <a:lnTo>
                    <a:pt x="468" y="34"/>
                  </a:lnTo>
                  <a:lnTo>
                    <a:pt x="553" y="103"/>
                  </a:lnTo>
                  <a:lnTo>
                    <a:pt x="582" y="205"/>
                  </a:lnTo>
                  <a:lnTo>
                    <a:pt x="568" y="256"/>
                  </a:lnTo>
                  <a:lnTo>
                    <a:pt x="553" y="290"/>
                  </a:lnTo>
                  <a:lnTo>
                    <a:pt x="525" y="307"/>
                  </a:lnTo>
                  <a:lnTo>
                    <a:pt x="482" y="324"/>
                  </a:lnTo>
                  <a:lnTo>
                    <a:pt x="440" y="307"/>
                  </a:lnTo>
                  <a:lnTo>
                    <a:pt x="411" y="290"/>
                  </a:lnTo>
                  <a:lnTo>
                    <a:pt x="397" y="239"/>
                  </a:lnTo>
                  <a:lnTo>
                    <a:pt x="397" y="120"/>
                  </a:lnTo>
                  <a:lnTo>
                    <a:pt x="355" y="69"/>
                  </a:lnTo>
                  <a:lnTo>
                    <a:pt x="326" y="69"/>
                  </a:lnTo>
                  <a:lnTo>
                    <a:pt x="255" y="103"/>
                  </a:lnTo>
                  <a:lnTo>
                    <a:pt x="213" y="205"/>
                  </a:lnTo>
                  <a:lnTo>
                    <a:pt x="198" y="375"/>
                  </a:lnTo>
                  <a:lnTo>
                    <a:pt x="213" y="546"/>
                  </a:lnTo>
                  <a:lnTo>
                    <a:pt x="255" y="682"/>
                  </a:lnTo>
                  <a:lnTo>
                    <a:pt x="326" y="751"/>
                  </a:lnTo>
                  <a:lnTo>
                    <a:pt x="411" y="785"/>
                  </a:lnTo>
                  <a:lnTo>
                    <a:pt x="454" y="785"/>
                  </a:lnTo>
                  <a:lnTo>
                    <a:pt x="482" y="751"/>
                  </a:lnTo>
                  <a:lnTo>
                    <a:pt x="525" y="733"/>
                  </a:lnTo>
                  <a:lnTo>
                    <a:pt x="568" y="682"/>
                  </a:lnTo>
                  <a:lnTo>
                    <a:pt x="610" y="699"/>
                  </a:lnTo>
                  <a:lnTo>
                    <a:pt x="482" y="836"/>
                  </a:lnTo>
                  <a:lnTo>
                    <a:pt x="326" y="887"/>
                  </a:lnTo>
                  <a:lnTo>
                    <a:pt x="198" y="853"/>
                  </a:lnTo>
                  <a:lnTo>
                    <a:pt x="99" y="768"/>
                  </a:lnTo>
                  <a:lnTo>
                    <a:pt x="28" y="631"/>
                  </a:lnTo>
                  <a:lnTo>
                    <a:pt x="0" y="461"/>
                  </a:lnTo>
                  <a:lnTo>
                    <a:pt x="28" y="273"/>
                  </a:lnTo>
                  <a:lnTo>
                    <a:pt x="99" y="120"/>
                  </a:lnTo>
                  <a:lnTo>
                    <a:pt x="213" y="34"/>
                  </a:lnTo>
                  <a:lnTo>
                    <a:pt x="35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21" name="Freeform 205"/>
            <p:cNvSpPr>
              <a:spLocks noEditPoints="1"/>
            </p:cNvSpPr>
            <p:nvPr/>
          </p:nvSpPr>
          <p:spPr bwMode="auto">
            <a:xfrm>
              <a:off x="3366" y="3923"/>
              <a:ext cx="355" cy="1245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284" y="409"/>
                </a:cxn>
                <a:cxn ang="0">
                  <a:pos x="284" y="1126"/>
                </a:cxn>
                <a:cxn ang="0">
                  <a:pos x="298" y="1160"/>
                </a:cxn>
                <a:cxn ang="0">
                  <a:pos x="355" y="1194"/>
                </a:cxn>
                <a:cxn ang="0">
                  <a:pos x="355" y="1245"/>
                </a:cxn>
                <a:cxn ang="0">
                  <a:pos x="0" y="1245"/>
                </a:cxn>
                <a:cxn ang="0">
                  <a:pos x="0" y="1194"/>
                </a:cxn>
                <a:cxn ang="0">
                  <a:pos x="43" y="1177"/>
                </a:cxn>
                <a:cxn ang="0">
                  <a:pos x="71" y="1160"/>
                </a:cxn>
                <a:cxn ang="0">
                  <a:pos x="85" y="1126"/>
                </a:cxn>
                <a:cxn ang="0">
                  <a:pos x="85" y="529"/>
                </a:cxn>
                <a:cxn ang="0">
                  <a:pos x="71" y="495"/>
                </a:cxn>
                <a:cxn ang="0">
                  <a:pos x="43" y="478"/>
                </a:cxn>
                <a:cxn ang="0">
                  <a:pos x="0" y="461"/>
                </a:cxn>
                <a:cxn ang="0">
                  <a:pos x="0" y="409"/>
                </a:cxn>
                <a:cxn ang="0">
                  <a:pos x="128" y="0"/>
                </a:cxn>
                <a:cxn ang="0">
                  <a:pos x="199" y="0"/>
                </a:cxn>
                <a:cxn ang="0">
                  <a:pos x="241" y="17"/>
                </a:cxn>
                <a:cxn ang="0">
                  <a:pos x="255" y="51"/>
                </a:cxn>
                <a:cxn ang="0">
                  <a:pos x="284" y="85"/>
                </a:cxn>
                <a:cxn ang="0">
                  <a:pos x="284" y="171"/>
                </a:cxn>
                <a:cxn ang="0">
                  <a:pos x="270" y="222"/>
                </a:cxn>
                <a:cxn ang="0">
                  <a:pos x="241" y="239"/>
                </a:cxn>
                <a:cxn ang="0">
                  <a:pos x="213" y="273"/>
                </a:cxn>
                <a:cxn ang="0">
                  <a:pos x="142" y="273"/>
                </a:cxn>
                <a:cxn ang="0">
                  <a:pos x="99" y="256"/>
                </a:cxn>
                <a:cxn ang="0">
                  <a:pos x="85" y="222"/>
                </a:cxn>
                <a:cxn ang="0">
                  <a:pos x="57" y="188"/>
                </a:cxn>
                <a:cxn ang="0">
                  <a:pos x="57" y="102"/>
                </a:cxn>
                <a:cxn ang="0">
                  <a:pos x="71" y="51"/>
                </a:cxn>
                <a:cxn ang="0">
                  <a:pos x="99" y="34"/>
                </a:cxn>
                <a:cxn ang="0">
                  <a:pos x="128" y="0"/>
                </a:cxn>
              </a:cxnLst>
              <a:rect l="0" t="0" r="r" b="b"/>
              <a:pathLst>
                <a:path w="355" h="1245">
                  <a:moveTo>
                    <a:pt x="0" y="409"/>
                  </a:moveTo>
                  <a:lnTo>
                    <a:pt x="284" y="409"/>
                  </a:lnTo>
                  <a:lnTo>
                    <a:pt x="284" y="1126"/>
                  </a:lnTo>
                  <a:lnTo>
                    <a:pt x="298" y="1160"/>
                  </a:lnTo>
                  <a:lnTo>
                    <a:pt x="355" y="1194"/>
                  </a:lnTo>
                  <a:lnTo>
                    <a:pt x="355" y="1245"/>
                  </a:lnTo>
                  <a:lnTo>
                    <a:pt x="0" y="1245"/>
                  </a:lnTo>
                  <a:lnTo>
                    <a:pt x="0" y="1194"/>
                  </a:lnTo>
                  <a:lnTo>
                    <a:pt x="43" y="1177"/>
                  </a:lnTo>
                  <a:lnTo>
                    <a:pt x="71" y="1160"/>
                  </a:lnTo>
                  <a:lnTo>
                    <a:pt x="85" y="1126"/>
                  </a:lnTo>
                  <a:lnTo>
                    <a:pt x="85" y="529"/>
                  </a:lnTo>
                  <a:lnTo>
                    <a:pt x="71" y="495"/>
                  </a:lnTo>
                  <a:lnTo>
                    <a:pt x="43" y="478"/>
                  </a:lnTo>
                  <a:lnTo>
                    <a:pt x="0" y="461"/>
                  </a:lnTo>
                  <a:lnTo>
                    <a:pt x="0" y="409"/>
                  </a:lnTo>
                  <a:close/>
                  <a:moveTo>
                    <a:pt x="128" y="0"/>
                  </a:moveTo>
                  <a:lnTo>
                    <a:pt x="199" y="0"/>
                  </a:lnTo>
                  <a:lnTo>
                    <a:pt x="241" y="17"/>
                  </a:lnTo>
                  <a:lnTo>
                    <a:pt x="255" y="51"/>
                  </a:lnTo>
                  <a:lnTo>
                    <a:pt x="284" y="85"/>
                  </a:lnTo>
                  <a:lnTo>
                    <a:pt x="284" y="171"/>
                  </a:lnTo>
                  <a:lnTo>
                    <a:pt x="270" y="222"/>
                  </a:lnTo>
                  <a:lnTo>
                    <a:pt x="241" y="239"/>
                  </a:lnTo>
                  <a:lnTo>
                    <a:pt x="213" y="273"/>
                  </a:lnTo>
                  <a:lnTo>
                    <a:pt x="142" y="273"/>
                  </a:lnTo>
                  <a:lnTo>
                    <a:pt x="99" y="256"/>
                  </a:lnTo>
                  <a:lnTo>
                    <a:pt x="85" y="222"/>
                  </a:lnTo>
                  <a:lnTo>
                    <a:pt x="57" y="188"/>
                  </a:lnTo>
                  <a:lnTo>
                    <a:pt x="57" y="102"/>
                  </a:lnTo>
                  <a:lnTo>
                    <a:pt x="71" y="51"/>
                  </a:lnTo>
                  <a:lnTo>
                    <a:pt x="99" y="34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22" name="Freeform 206"/>
            <p:cNvSpPr>
              <a:spLocks noEditPoints="1"/>
            </p:cNvSpPr>
            <p:nvPr/>
          </p:nvSpPr>
          <p:spPr bwMode="auto">
            <a:xfrm>
              <a:off x="3834" y="4315"/>
              <a:ext cx="611" cy="887"/>
            </a:xfrm>
            <a:custGeom>
              <a:avLst/>
              <a:gdLst/>
              <a:ahLst/>
              <a:cxnLst>
                <a:cxn ang="0">
                  <a:pos x="299" y="52"/>
                </a:cxn>
                <a:cxn ang="0">
                  <a:pos x="242" y="86"/>
                </a:cxn>
                <a:cxn ang="0">
                  <a:pos x="213" y="171"/>
                </a:cxn>
                <a:cxn ang="0">
                  <a:pos x="199" y="341"/>
                </a:cxn>
                <a:cxn ang="0">
                  <a:pos x="398" y="341"/>
                </a:cxn>
                <a:cxn ang="0">
                  <a:pos x="398" y="171"/>
                </a:cxn>
                <a:cxn ang="0">
                  <a:pos x="355" y="69"/>
                </a:cxn>
                <a:cxn ang="0">
                  <a:pos x="327" y="52"/>
                </a:cxn>
                <a:cxn ang="0">
                  <a:pos x="299" y="52"/>
                </a:cxn>
                <a:cxn ang="0">
                  <a:pos x="313" y="0"/>
                </a:cxn>
                <a:cxn ang="0">
                  <a:pos x="370" y="0"/>
                </a:cxn>
                <a:cxn ang="0">
                  <a:pos x="426" y="17"/>
                </a:cxn>
                <a:cxn ang="0">
                  <a:pos x="469" y="52"/>
                </a:cxn>
                <a:cxn ang="0">
                  <a:pos x="511" y="103"/>
                </a:cxn>
                <a:cxn ang="0">
                  <a:pos x="568" y="222"/>
                </a:cxn>
                <a:cxn ang="0">
                  <a:pos x="597" y="410"/>
                </a:cxn>
                <a:cxn ang="0">
                  <a:pos x="213" y="410"/>
                </a:cxn>
                <a:cxn ang="0">
                  <a:pos x="213" y="495"/>
                </a:cxn>
                <a:cxn ang="0">
                  <a:pos x="228" y="546"/>
                </a:cxn>
                <a:cxn ang="0">
                  <a:pos x="242" y="614"/>
                </a:cxn>
                <a:cxn ang="0">
                  <a:pos x="256" y="648"/>
                </a:cxn>
                <a:cxn ang="0">
                  <a:pos x="284" y="699"/>
                </a:cxn>
                <a:cxn ang="0">
                  <a:pos x="313" y="716"/>
                </a:cxn>
                <a:cxn ang="0">
                  <a:pos x="341" y="751"/>
                </a:cxn>
                <a:cxn ang="0">
                  <a:pos x="426" y="751"/>
                </a:cxn>
                <a:cxn ang="0">
                  <a:pos x="511" y="682"/>
                </a:cxn>
                <a:cxn ang="0">
                  <a:pos x="554" y="631"/>
                </a:cxn>
                <a:cxn ang="0">
                  <a:pos x="611" y="665"/>
                </a:cxn>
                <a:cxn ang="0">
                  <a:pos x="511" y="802"/>
                </a:cxn>
                <a:cxn ang="0">
                  <a:pos x="426" y="870"/>
                </a:cxn>
                <a:cxn ang="0">
                  <a:pos x="313" y="887"/>
                </a:cxn>
                <a:cxn ang="0">
                  <a:pos x="185" y="853"/>
                </a:cxn>
                <a:cxn ang="0">
                  <a:pos x="86" y="768"/>
                </a:cxn>
                <a:cxn ang="0">
                  <a:pos x="29" y="631"/>
                </a:cxn>
                <a:cxn ang="0">
                  <a:pos x="0" y="444"/>
                </a:cxn>
                <a:cxn ang="0">
                  <a:pos x="29" y="273"/>
                </a:cxn>
                <a:cxn ang="0">
                  <a:pos x="86" y="120"/>
                </a:cxn>
                <a:cxn ang="0">
                  <a:pos x="185" y="34"/>
                </a:cxn>
                <a:cxn ang="0">
                  <a:pos x="313" y="0"/>
                </a:cxn>
              </a:cxnLst>
              <a:rect l="0" t="0" r="r" b="b"/>
              <a:pathLst>
                <a:path w="611" h="887">
                  <a:moveTo>
                    <a:pt x="299" y="52"/>
                  </a:moveTo>
                  <a:lnTo>
                    <a:pt x="242" y="86"/>
                  </a:lnTo>
                  <a:lnTo>
                    <a:pt x="213" y="171"/>
                  </a:lnTo>
                  <a:lnTo>
                    <a:pt x="199" y="341"/>
                  </a:lnTo>
                  <a:lnTo>
                    <a:pt x="398" y="341"/>
                  </a:lnTo>
                  <a:lnTo>
                    <a:pt x="398" y="171"/>
                  </a:lnTo>
                  <a:lnTo>
                    <a:pt x="355" y="69"/>
                  </a:lnTo>
                  <a:lnTo>
                    <a:pt x="327" y="52"/>
                  </a:lnTo>
                  <a:lnTo>
                    <a:pt x="299" y="52"/>
                  </a:lnTo>
                  <a:close/>
                  <a:moveTo>
                    <a:pt x="313" y="0"/>
                  </a:moveTo>
                  <a:lnTo>
                    <a:pt x="370" y="0"/>
                  </a:lnTo>
                  <a:lnTo>
                    <a:pt x="426" y="17"/>
                  </a:lnTo>
                  <a:lnTo>
                    <a:pt x="469" y="52"/>
                  </a:lnTo>
                  <a:lnTo>
                    <a:pt x="511" y="103"/>
                  </a:lnTo>
                  <a:lnTo>
                    <a:pt x="568" y="222"/>
                  </a:lnTo>
                  <a:lnTo>
                    <a:pt x="597" y="410"/>
                  </a:lnTo>
                  <a:lnTo>
                    <a:pt x="213" y="410"/>
                  </a:lnTo>
                  <a:lnTo>
                    <a:pt x="213" y="495"/>
                  </a:lnTo>
                  <a:lnTo>
                    <a:pt x="228" y="546"/>
                  </a:lnTo>
                  <a:lnTo>
                    <a:pt x="242" y="614"/>
                  </a:lnTo>
                  <a:lnTo>
                    <a:pt x="256" y="648"/>
                  </a:lnTo>
                  <a:lnTo>
                    <a:pt x="284" y="699"/>
                  </a:lnTo>
                  <a:lnTo>
                    <a:pt x="313" y="716"/>
                  </a:lnTo>
                  <a:lnTo>
                    <a:pt x="341" y="751"/>
                  </a:lnTo>
                  <a:lnTo>
                    <a:pt x="426" y="751"/>
                  </a:lnTo>
                  <a:lnTo>
                    <a:pt x="511" y="682"/>
                  </a:lnTo>
                  <a:lnTo>
                    <a:pt x="554" y="631"/>
                  </a:lnTo>
                  <a:lnTo>
                    <a:pt x="611" y="665"/>
                  </a:lnTo>
                  <a:lnTo>
                    <a:pt x="511" y="802"/>
                  </a:lnTo>
                  <a:lnTo>
                    <a:pt x="426" y="870"/>
                  </a:lnTo>
                  <a:lnTo>
                    <a:pt x="313" y="887"/>
                  </a:lnTo>
                  <a:lnTo>
                    <a:pt x="185" y="853"/>
                  </a:lnTo>
                  <a:lnTo>
                    <a:pt x="86" y="768"/>
                  </a:lnTo>
                  <a:lnTo>
                    <a:pt x="29" y="631"/>
                  </a:lnTo>
                  <a:lnTo>
                    <a:pt x="0" y="444"/>
                  </a:lnTo>
                  <a:lnTo>
                    <a:pt x="29" y="273"/>
                  </a:lnTo>
                  <a:lnTo>
                    <a:pt x="86" y="120"/>
                  </a:lnTo>
                  <a:lnTo>
                    <a:pt x="185" y="34"/>
                  </a:lnTo>
                  <a:lnTo>
                    <a:pt x="31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23" name="Freeform 207"/>
            <p:cNvSpPr>
              <a:spLocks/>
            </p:cNvSpPr>
            <p:nvPr/>
          </p:nvSpPr>
          <p:spPr bwMode="auto">
            <a:xfrm>
              <a:off x="4431" y="4315"/>
              <a:ext cx="795" cy="870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582" y="0"/>
                </a:cxn>
                <a:cxn ang="0">
                  <a:pos x="667" y="69"/>
                </a:cxn>
                <a:cxn ang="0">
                  <a:pos x="695" y="120"/>
                </a:cxn>
                <a:cxn ang="0">
                  <a:pos x="724" y="188"/>
                </a:cxn>
                <a:cxn ang="0">
                  <a:pos x="724" y="768"/>
                </a:cxn>
                <a:cxn ang="0">
                  <a:pos x="766" y="819"/>
                </a:cxn>
                <a:cxn ang="0">
                  <a:pos x="795" y="819"/>
                </a:cxn>
                <a:cxn ang="0">
                  <a:pos x="795" y="870"/>
                </a:cxn>
                <a:cxn ang="0">
                  <a:pos x="440" y="870"/>
                </a:cxn>
                <a:cxn ang="0">
                  <a:pos x="440" y="819"/>
                </a:cxn>
                <a:cxn ang="0">
                  <a:pos x="468" y="819"/>
                </a:cxn>
                <a:cxn ang="0">
                  <a:pos x="511" y="768"/>
                </a:cxn>
                <a:cxn ang="0">
                  <a:pos x="511" y="205"/>
                </a:cxn>
                <a:cxn ang="0">
                  <a:pos x="482" y="154"/>
                </a:cxn>
                <a:cxn ang="0">
                  <a:pos x="468" y="137"/>
                </a:cxn>
                <a:cxn ang="0">
                  <a:pos x="426" y="120"/>
                </a:cxn>
                <a:cxn ang="0">
                  <a:pos x="397" y="120"/>
                </a:cxn>
                <a:cxn ang="0">
                  <a:pos x="369" y="137"/>
                </a:cxn>
                <a:cxn ang="0">
                  <a:pos x="355" y="171"/>
                </a:cxn>
                <a:cxn ang="0">
                  <a:pos x="326" y="188"/>
                </a:cxn>
                <a:cxn ang="0">
                  <a:pos x="298" y="222"/>
                </a:cxn>
                <a:cxn ang="0">
                  <a:pos x="298" y="734"/>
                </a:cxn>
                <a:cxn ang="0">
                  <a:pos x="312" y="768"/>
                </a:cxn>
                <a:cxn ang="0">
                  <a:pos x="369" y="802"/>
                </a:cxn>
                <a:cxn ang="0">
                  <a:pos x="369" y="853"/>
                </a:cxn>
                <a:cxn ang="0">
                  <a:pos x="0" y="853"/>
                </a:cxn>
                <a:cxn ang="0">
                  <a:pos x="0" y="802"/>
                </a:cxn>
                <a:cxn ang="0">
                  <a:pos x="42" y="785"/>
                </a:cxn>
                <a:cxn ang="0">
                  <a:pos x="71" y="768"/>
                </a:cxn>
                <a:cxn ang="0">
                  <a:pos x="85" y="734"/>
                </a:cxn>
                <a:cxn ang="0">
                  <a:pos x="85" y="137"/>
                </a:cxn>
                <a:cxn ang="0">
                  <a:pos x="71" y="103"/>
                </a:cxn>
                <a:cxn ang="0">
                  <a:pos x="42" y="86"/>
                </a:cxn>
                <a:cxn ang="0">
                  <a:pos x="0" y="69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312" y="154"/>
                </a:cxn>
                <a:cxn ang="0">
                  <a:pos x="355" y="86"/>
                </a:cxn>
                <a:cxn ang="0">
                  <a:pos x="411" y="34"/>
                </a:cxn>
                <a:cxn ang="0">
                  <a:pos x="525" y="0"/>
                </a:cxn>
              </a:cxnLst>
              <a:rect l="0" t="0" r="r" b="b"/>
              <a:pathLst>
                <a:path w="795" h="870">
                  <a:moveTo>
                    <a:pt x="525" y="0"/>
                  </a:moveTo>
                  <a:lnTo>
                    <a:pt x="582" y="0"/>
                  </a:lnTo>
                  <a:lnTo>
                    <a:pt x="667" y="69"/>
                  </a:lnTo>
                  <a:lnTo>
                    <a:pt x="695" y="120"/>
                  </a:lnTo>
                  <a:lnTo>
                    <a:pt x="724" y="188"/>
                  </a:lnTo>
                  <a:lnTo>
                    <a:pt x="724" y="768"/>
                  </a:lnTo>
                  <a:lnTo>
                    <a:pt x="766" y="819"/>
                  </a:lnTo>
                  <a:lnTo>
                    <a:pt x="795" y="819"/>
                  </a:lnTo>
                  <a:lnTo>
                    <a:pt x="795" y="870"/>
                  </a:lnTo>
                  <a:lnTo>
                    <a:pt x="440" y="870"/>
                  </a:lnTo>
                  <a:lnTo>
                    <a:pt x="440" y="819"/>
                  </a:lnTo>
                  <a:lnTo>
                    <a:pt x="468" y="819"/>
                  </a:lnTo>
                  <a:lnTo>
                    <a:pt x="511" y="768"/>
                  </a:lnTo>
                  <a:lnTo>
                    <a:pt x="511" y="205"/>
                  </a:lnTo>
                  <a:lnTo>
                    <a:pt x="482" y="154"/>
                  </a:lnTo>
                  <a:lnTo>
                    <a:pt x="468" y="137"/>
                  </a:lnTo>
                  <a:lnTo>
                    <a:pt x="426" y="120"/>
                  </a:lnTo>
                  <a:lnTo>
                    <a:pt x="397" y="120"/>
                  </a:lnTo>
                  <a:lnTo>
                    <a:pt x="369" y="137"/>
                  </a:lnTo>
                  <a:lnTo>
                    <a:pt x="355" y="171"/>
                  </a:lnTo>
                  <a:lnTo>
                    <a:pt x="326" y="188"/>
                  </a:lnTo>
                  <a:lnTo>
                    <a:pt x="298" y="222"/>
                  </a:lnTo>
                  <a:lnTo>
                    <a:pt x="298" y="734"/>
                  </a:lnTo>
                  <a:lnTo>
                    <a:pt x="312" y="768"/>
                  </a:lnTo>
                  <a:lnTo>
                    <a:pt x="369" y="802"/>
                  </a:lnTo>
                  <a:lnTo>
                    <a:pt x="369" y="853"/>
                  </a:lnTo>
                  <a:lnTo>
                    <a:pt x="0" y="853"/>
                  </a:lnTo>
                  <a:lnTo>
                    <a:pt x="0" y="802"/>
                  </a:lnTo>
                  <a:lnTo>
                    <a:pt x="42" y="785"/>
                  </a:lnTo>
                  <a:lnTo>
                    <a:pt x="71" y="768"/>
                  </a:lnTo>
                  <a:lnTo>
                    <a:pt x="85" y="734"/>
                  </a:lnTo>
                  <a:lnTo>
                    <a:pt x="85" y="137"/>
                  </a:lnTo>
                  <a:lnTo>
                    <a:pt x="71" y="103"/>
                  </a:lnTo>
                  <a:lnTo>
                    <a:pt x="42" y="86"/>
                  </a:lnTo>
                  <a:lnTo>
                    <a:pt x="0" y="69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312" y="154"/>
                  </a:lnTo>
                  <a:lnTo>
                    <a:pt x="355" y="86"/>
                  </a:lnTo>
                  <a:lnTo>
                    <a:pt x="411" y="34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24" name="Freeform 208"/>
            <p:cNvSpPr>
              <a:spLocks/>
            </p:cNvSpPr>
            <p:nvPr/>
          </p:nvSpPr>
          <p:spPr bwMode="auto">
            <a:xfrm>
              <a:off x="5169" y="4025"/>
              <a:ext cx="482" cy="1160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298" y="0"/>
                </a:cxn>
                <a:cxn ang="0">
                  <a:pos x="298" y="307"/>
                </a:cxn>
                <a:cxn ang="0">
                  <a:pos x="440" y="307"/>
                </a:cxn>
                <a:cxn ang="0">
                  <a:pos x="440" y="393"/>
                </a:cxn>
                <a:cxn ang="0">
                  <a:pos x="298" y="393"/>
                </a:cxn>
                <a:cxn ang="0">
                  <a:pos x="298" y="989"/>
                </a:cxn>
                <a:cxn ang="0">
                  <a:pos x="312" y="1006"/>
                </a:cxn>
                <a:cxn ang="0">
                  <a:pos x="326" y="1041"/>
                </a:cxn>
                <a:cxn ang="0">
                  <a:pos x="355" y="1041"/>
                </a:cxn>
                <a:cxn ang="0">
                  <a:pos x="383" y="1024"/>
                </a:cxn>
                <a:cxn ang="0">
                  <a:pos x="412" y="989"/>
                </a:cxn>
                <a:cxn ang="0">
                  <a:pos x="440" y="938"/>
                </a:cxn>
                <a:cxn ang="0">
                  <a:pos x="482" y="955"/>
                </a:cxn>
                <a:cxn ang="0">
                  <a:pos x="412" y="1075"/>
                </a:cxn>
                <a:cxn ang="0">
                  <a:pos x="341" y="1143"/>
                </a:cxn>
                <a:cxn ang="0">
                  <a:pos x="255" y="1160"/>
                </a:cxn>
                <a:cxn ang="0">
                  <a:pos x="199" y="1160"/>
                </a:cxn>
                <a:cxn ang="0">
                  <a:pos x="113" y="1092"/>
                </a:cxn>
                <a:cxn ang="0">
                  <a:pos x="99" y="1041"/>
                </a:cxn>
                <a:cxn ang="0">
                  <a:pos x="85" y="972"/>
                </a:cxn>
                <a:cxn ang="0">
                  <a:pos x="85" y="393"/>
                </a:cxn>
                <a:cxn ang="0">
                  <a:pos x="0" y="393"/>
                </a:cxn>
                <a:cxn ang="0">
                  <a:pos x="0" y="342"/>
                </a:cxn>
                <a:cxn ang="0">
                  <a:pos x="128" y="188"/>
                </a:cxn>
                <a:cxn ang="0">
                  <a:pos x="255" y="0"/>
                </a:cxn>
              </a:cxnLst>
              <a:rect l="0" t="0" r="r" b="b"/>
              <a:pathLst>
                <a:path w="482" h="1160">
                  <a:moveTo>
                    <a:pt x="255" y="0"/>
                  </a:moveTo>
                  <a:lnTo>
                    <a:pt x="298" y="0"/>
                  </a:lnTo>
                  <a:lnTo>
                    <a:pt x="298" y="307"/>
                  </a:lnTo>
                  <a:lnTo>
                    <a:pt x="440" y="307"/>
                  </a:lnTo>
                  <a:lnTo>
                    <a:pt x="440" y="393"/>
                  </a:lnTo>
                  <a:lnTo>
                    <a:pt x="298" y="393"/>
                  </a:lnTo>
                  <a:lnTo>
                    <a:pt x="298" y="989"/>
                  </a:lnTo>
                  <a:lnTo>
                    <a:pt x="312" y="1006"/>
                  </a:lnTo>
                  <a:lnTo>
                    <a:pt x="326" y="1041"/>
                  </a:lnTo>
                  <a:lnTo>
                    <a:pt x="355" y="1041"/>
                  </a:lnTo>
                  <a:lnTo>
                    <a:pt x="383" y="1024"/>
                  </a:lnTo>
                  <a:lnTo>
                    <a:pt x="412" y="989"/>
                  </a:lnTo>
                  <a:lnTo>
                    <a:pt x="440" y="938"/>
                  </a:lnTo>
                  <a:lnTo>
                    <a:pt x="482" y="955"/>
                  </a:lnTo>
                  <a:lnTo>
                    <a:pt x="412" y="1075"/>
                  </a:lnTo>
                  <a:lnTo>
                    <a:pt x="341" y="1143"/>
                  </a:lnTo>
                  <a:lnTo>
                    <a:pt x="255" y="1160"/>
                  </a:lnTo>
                  <a:lnTo>
                    <a:pt x="199" y="1160"/>
                  </a:lnTo>
                  <a:lnTo>
                    <a:pt x="113" y="1092"/>
                  </a:lnTo>
                  <a:lnTo>
                    <a:pt x="99" y="1041"/>
                  </a:lnTo>
                  <a:lnTo>
                    <a:pt x="85" y="972"/>
                  </a:lnTo>
                  <a:lnTo>
                    <a:pt x="85" y="393"/>
                  </a:lnTo>
                  <a:lnTo>
                    <a:pt x="0" y="393"/>
                  </a:lnTo>
                  <a:lnTo>
                    <a:pt x="0" y="342"/>
                  </a:lnTo>
                  <a:lnTo>
                    <a:pt x="128" y="188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25" name="Freeform 209"/>
            <p:cNvSpPr>
              <a:spLocks noEditPoints="1"/>
            </p:cNvSpPr>
            <p:nvPr/>
          </p:nvSpPr>
          <p:spPr bwMode="auto">
            <a:xfrm>
              <a:off x="5793" y="3923"/>
              <a:ext cx="355" cy="1245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284" y="409"/>
                </a:cxn>
                <a:cxn ang="0">
                  <a:pos x="284" y="1126"/>
                </a:cxn>
                <a:cxn ang="0">
                  <a:pos x="299" y="1160"/>
                </a:cxn>
                <a:cxn ang="0">
                  <a:pos x="355" y="1194"/>
                </a:cxn>
                <a:cxn ang="0">
                  <a:pos x="355" y="1245"/>
                </a:cxn>
                <a:cxn ang="0">
                  <a:pos x="0" y="1245"/>
                </a:cxn>
                <a:cxn ang="0">
                  <a:pos x="0" y="1194"/>
                </a:cxn>
                <a:cxn ang="0">
                  <a:pos x="43" y="1177"/>
                </a:cxn>
                <a:cxn ang="0">
                  <a:pos x="71" y="1160"/>
                </a:cxn>
                <a:cxn ang="0">
                  <a:pos x="86" y="1126"/>
                </a:cxn>
                <a:cxn ang="0">
                  <a:pos x="86" y="529"/>
                </a:cxn>
                <a:cxn ang="0">
                  <a:pos x="71" y="495"/>
                </a:cxn>
                <a:cxn ang="0">
                  <a:pos x="43" y="478"/>
                </a:cxn>
                <a:cxn ang="0">
                  <a:pos x="0" y="461"/>
                </a:cxn>
                <a:cxn ang="0">
                  <a:pos x="0" y="409"/>
                </a:cxn>
                <a:cxn ang="0">
                  <a:pos x="128" y="0"/>
                </a:cxn>
                <a:cxn ang="0">
                  <a:pos x="199" y="0"/>
                </a:cxn>
                <a:cxn ang="0">
                  <a:pos x="242" y="17"/>
                </a:cxn>
                <a:cxn ang="0">
                  <a:pos x="256" y="51"/>
                </a:cxn>
                <a:cxn ang="0">
                  <a:pos x="284" y="85"/>
                </a:cxn>
                <a:cxn ang="0">
                  <a:pos x="284" y="171"/>
                </a:cxn>
                <a:cxn ang="0">
                  <a:pos x="270" y="222"/>
                </a:cxn>
                <a:cxn ang="0">
                  <a:pos x="242" y="239"/>
                </a:cxn>
                <a:cxn ang="0">
                  <a:pos x="213" y="273"/>
                </a:cxn>
                <a:cxn ang="0">
                  <a:pos x="142" y="273"/>
                </a:cxn>
                <a:cxn ang="0">
                  <a:pos x="100" y="256"/>
                </a:cxn>
                <a:cxn ang="0">
                  <a:pos x="86" y="222"/>
                </a:cxn>
                <a:cxn ang="0">
                  <a:pos x="57" y="188"/>
                </a:cxn>
                <a:cxn ang="0">
                  <a:pos x="57" y="102"/>
                </a:cxn>
                <a:cxn ang="0">
                  <a:pos x="71" y="51"/>
                </a:cxn>
                <a:cxn ang="0">
                  <a:pos x="100" y="34"/>
                </a:cxn>
                <a:cxn ang="0">
                  <a:pos x="128" y="0"/>
                </a:cxn>
              </a:cxnLst>
              <a:rect l="0" t="0" r="r" b="b"/>
              <a:pathLst>
                <a:path w="355" h="1245">
                  <a:moveTo>
                    <a:pt x="0" y="409"/>
                  </a:moveTo>
                  <a:lnTo>
                    <a:pt x="284" y="409"/>
                  </a:lnTo>
                  <a:lnTo>
                    <a:pt x="284" y="1126"/>
                  </a:lnTo>
                  <a:lnTo>
                    <a:pt x="299" y="1160"/>
                  </a:lnTo>
                  <a:lnTo>
                    <a:pt x="355" y="1194"/>
                  </a:lnTo>
                  <a:lnTo>
                    <a:pt x="355" y="1245"/>
                  </a:lnTo>
                  <a:lnTo>
                    <a:pt x="0" y="1245"/>
                  </a:lnTo>
                  <a:lnTo>
                    <a:pt x="0" y="1194"/>
                  </a:lnTo>
                  <a:lnTo>
                    <a:pt x="43" y="1177"/>
                  </a:lnTo>
                  <a:lnTo>
                    <a:pt x="71" y="1160"/>
                  </a:lnTo>
                  <a:lnTo>
                    <a:pt x="86" y="1126"/>
                  </a:lnTo>
                  <a:lnTo>
                    <a:pt x="86" y="529"/>
                  </a:lnTo>
                  <a:lnTo>
                    <a:pt x="71" y="495"/>
                  </a:lnTo>
                  <a:lnTo>
                    <a:pt x="43" y="478"/>
                  </a:lnTo>
                  <a:lnTo>
                    <a:pt x="0" y="461"/>
                  </a:lnTo>
                  <a:lnTo>
                    <a:pt x="0" y="409"/>
                  </a:lnTo>
                  <a:close/>
                  <a:moveTo>
                    <a:pt x="128" y="0"/>
                  </a:moveTo>
                  <a:lnTo>
                    <a:pt x="199" y="0"/>
                  </a:lnTo>
                  <a:lnTo>
                    <a:pt x="242" y="17"/>
                  </a:lnTo>
                  <a:lnTo>
                    <a:pt x="256" y="51"/>
                  </a:lnTo>
                  <a:lnTo>
                    <a:pt x="284" y="85"/>
                  </a:lnTo>
                  <a:lnTo>
                    <a:pt x="284" y="171"/>
                  </a:lnTo>
                  <a:lnTo>
                    <a:pt x="270" y="222"/>
                  </a:lnTo>
                  <a:lnTo>
                    <a:pt x="242" y="239"/>
                  </a:lnTo>
                  <a:lnTo>
                    <a:pt x="213" y="273"/>
                  </a:lnTo>
                  <a:lnTo>
                    <a:pt x="142" y="273"/>
                  </a:lnTo>
                  <a:lnTo>
                    <a:pt x="100" y="256"/>
                  </a:lnTo>
                  <a:lnTo>
                    <a:pt x="86" y="222"/>
                  </a:lnTo>
                  <a:lnTo>
                    <a:pt x="57" y="188"/>
                  </a:lnTo>
                  <a:lnTo>
                    <a:pt x="57" y="102"/>
                  </a:lnTo>
                  <a:lnTo>
                    <a:pt x="71" y="51"/>
                  </a:lnTo>
                  <a:lnTo>
                    <a:pt x="100" y="34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26" name="Freeform 210"/>
            <p:cNvSpPr>
              <a:spLocks/>
            </p:cNvSpPr>
            <p:nvPr/>
          </p:nvSpPr>
          <p:spPr bwMode="auto">
            <a:xfrm>
              <a:off x="6248" y="3923"/>
              <a:ext cx="781" cy="1262"/>
            </a:xfrm>
            <a:custGeom>
              <a:avLst/>
              <a:gdLst/>
              <a:ahLst/>
              <a:cxnLst>
                <a:cxn ang="0">
                  <a:pos x="426" y="0"/>
                </a:cxn>
                <a:cxn ang="0">
                  <a:pos x="568" y="17"/>
                </a:cxn>
                <a:cxn ang="0">
                  <a:pos x="667" y="85"/>
                </a:cxn>
                <a:cxn ang="0">
                  <a:pos x="695" y="171"/>
                </a:cxn>
                <a:cxn ang="0">
                  <a:pos x="667" y="239"/>
                </a:cxn>
                <a:cxn ang="0">
                  <a:pos x="639" y="256"/>
                </a:cxn>
                <a:cxn ang="0">
                  <a:pos x="596" y="273"/>
                </a:cxn>
                <a:cxn ang="0">
                  <a:pos x="553" y="256"/>
                </a:cxn>
                <a:cxn ang="0">
                  <a:pos x="525" y="239"/>
                </a:cxn>
                <a:cxn ang="0">
                  <a:pos x="497" y="171"/>
                </a:cxn>
                <a:cxn ang="0">
                  <a:pos x="497" y="137"/>
                </a:cxn>
                <a:cxn ang="0">
                  <a:pos x="511" y="102"/>
                </a:cxn>
                <a:cxn ang="0">
                  <a:pos x="511" y="85"/>
                </a:cxn>
                <a:cxn ang="0">
                  <a:pos x="482" y="51"/>
                </a:cxn>
                <a:cxn ang="0">
                  <a:pos x="454" y="34"/>
                </a:cxn>
                <a:cxn ang="0">
                  <a:pos x="426" y="34"/>
                </a:cxn>
                <a:cxn ang="0">
                  <a:pos x="383" y="51"/>
                </a:cxn>
                <a:cxn ang="0">
                  <a:pos x="355" y="68"/>
                </a:cxn>
                <a:cxn ang="0">
                  <a:pos x="326" y="102"/>
                </a:cxn>
                <a:cxn ang="0">
                  <a:pos x="312" y="171"/>
                </a:cxn>
                <a:cxn ang="0">
                  <a:pos x="298" y="256"/>
                </a:cxn>
                <a:cxn ang="0">
                  <a:pos x="298" y="409"/>
                </a:cxn>
                <a:cxn ang="0">
                  <a:pos x="596" y="409"/>
                </a:cxn>
                <a:cxn ang="0">
                  <a:pos x="710" y="392"/>
                </a:cxn>
                <a:cxn ang="0">
                  <a:pos x="710" y="1160"/>
                </a:cxn>
                <a:cxn ang="0">
                  <a:pos x="752" y="1211"/>
                </a:cxn>
                <a:cxn ang="0">
                  <a:pos x="781" y="1211"/>
                </a:cxn>
                <a:cxn ang="0">
                  <a:pos x="781" y="1262"/>
                </a:cxn>
                <a:cxn ang="0">
                  <a:pos x="426" y="1262"/>
                </a:cxn>
                <a:cxn ang="0">
                  <a:pos x="426" y="1211"/>
                </a:cxn>
                <a:cxn ang="0">
                  <a:pos x="454" y="1211"/>
                </a:cxn>
                <a:cxn ang="0">
                  <a:pos x="497" y="1160"/>
                </a:cxn>
                <a:cxn ang="0">
                  <a:pos x="497" y="529"/>
                </a:cxn>
                <a:cxn ang="0">
                  <a:pos x="468" y="495"/>
                </a:cxn>
                <a:cxn ang="0">
                  <a:pos x="284" y="495"/>
                </a:cxn>
                <a:cxn ang="0">
                  <a:pos x="298" y="1108"/>
                </a:cxn>
                <a:cxn ang="0">
                  <a:pos x="298" y="1143"/>
                </a:cxn>
                <a:cxn ang="0">
                  <a:pos x="312" y="1177"/>
                </a:cxn>
                <a:cxn ang="0">
                  <a:pos x="369" y="1211"/>
                </a:cxn>
                <a:cxn ang="0">
                  <a:pos x="369" y="1262"/>
                </a:cxn>
                <a:cxn ang="0">
                  <a:pos x="0" y="1262"/>
                </a:cxn>
                <a:cxn ang="0">
                  <a:pos x="0" y="1211"/>
                </a:cxn>
                <a:cxn ang="0">
                  <a:pos x="42" y="1211"/>
                </a:cxn>
                <a:cxn ang="0">
                  <a:pos x="71" y="1194"/>
                </a:cxn>
                <a:cxn ang="0">
                  <a:pos x="85" y="1160"/>
                </a:cxn>
                <a:cxn ang="0">
                  <a:pos x="85" y="512"/>
                </a:cxn>
                <a:cxn ang="0">
                  <a:pos x="0" y="512"/>
                </a:cxn>
                <a:cxn ang="0">
                  <a:pos x="0" y="426"/>
                </a:cxn>
                <a:cxn ang="0">
                  <a:pos x="85" y="426"/>
                </a:cxn>
                <a:cxn ang="0">
                  <a:pos x="99" y="290"/>
                </a:cxn>
                <a:cxn ang="0">
                  <a:pos x="127" y="171"/>
                </a:cxn>
                <a:cxn ang="0">
                  <a:pos x="170" y="102"/>
                </a:cxn>
                <a:cxn ang="0">
                  <a:pos x="269" y="17"/>
                </a:cxn>
                <a:cxn ang="0">
                  <a:pos x="426" y="0"/>
                </a:cxn>
              </a:cxnLst>
              <a:rect l="0" t="0" r="r" b="b"/>
              <a:pathLst>
                <a:path w="781" h="1262">
                  <a:moveTo>
                    <a:pt x="426" y="0"/>
                  </a:moveTo>
                  <a:lnTo>
                    <a:pt x="568" y="17"/>
                  </a:lnTo>
                  <a:lnTo>
                    <a:pt x="667" y="85"/>
                  </a:lnTo>
                  <a:lnTo>
                    <a:pt x="695" y="171"/>
                  </a:lnTo>
                  <a:lnTo>
                    <a:pt x="667" y="239"/>
                  </a:lnTo>
                  <a:lnTo>
                    <a:pt x="639" y="256"/>
                  </a:lnTo>
                  <a:lnTo>
                    <a:pt x="596" y="273"/>
                  </a:lnTo>
                  <a:lnTo>
                    <a:pt x="553" y="256"/>
                  </a:lnTo>
                  <a:lnTo>
                    <a:pt x="525" y="239"/>
                  </a:lnTo>
                  <a:lnTo>
                    <a:pt x="497" y="171"/>
                  </a:lnTo>
                  <a:lnTo>
                    <a:pt x="497" y="137"/>
                  </a:lnTo>
                  <a:lnTo>
                    <a:pt x="511" y="102"/>
                  </a:lnTo>
                  <a:lnTo>
                    <a:pt x="511" y="85"/>
                  </a:lnTo>
                  <a:lnTo>
                    <a:pt x="482" y="51"/>
                  </a:lnTo>
                  <a:lnTo>
                    <a:pt x="454" y="34"/>
                  </a:lnTo>
                  <a:lnTo>
                    <a:pt x="426" y="34"/>
                  </a:lnTo>
                  <a:lnTo>
                    <a:pt x="383" y="51"/>
                  </a:lnTo>
                  <a:lnTo>
                    <a:pt x="355" y="68"/>
                  </a:lnTo>
                  <a:lnTo>
                    <a:pt x="326" y="102"/>
                  </a:lnTo>
                  <a:lnTo>
                    <a:pt x="312" y="171"/>
                  </a:lnTo>
                  <a:lnTo>
                    <a:pt x="298" y="256"/>
                  </a:lnTo>
                  <a:lnTo>
                    <a:pt x="298" y="409"/>
                  </a:lnTo>
                  <a:lnTo>
                    <a:pt x="596" y="409"/>
                  </a:lnTo>
                  <a:lnTo>
                    <a:pt x="710" y="392"/>
                  </a:lnTo>
                  <a:lnTo>
                    <a:pt x="710" y="1160"/>
                  </a:lnTo>
                  <a:lnTo>
                    <a:pt x="752" y="1211"/>
                  </a:lnTo>
                  <a:lnTo>
                    <a:pt x="781" y="1211"/>
                  </a:lnTo>
                  <a:lnTo>
                    <a:pt x="781" y="1262"/>
                  </a:lnTo>
                  <a:lnTo>
                    <a:pt x="426" y="1262"/>
                  </a:lnTo>
                  <a:lnTo>
                    <a:pt x="426" y="1211"/>
                  </a:lnTo>
                  <a:lnTo>
                    <a:pt x="454" y="1211"/>
                  </a:lnTo>
                  <a:lnTo>
                    <a:pt x="497" y="1160"/>
                  </a:lnTo>
                  <a:lnTo>
                    <a:pt x="497" y="529"/>
                  </a:lnTo>
                  <a:lnTo>
                    <a:pt x="468" y="495"/>
                  </a:lnTo>
                  <a:lnTo>
                    <a:pt x="284" y="495"/>
                  </a:lnTo>
                  <a:lnTo>
                    <a:pt x="298" y="1108"/>
                  </a:lnTo>
                  <a:lnTo>
                    <a:pt x="298" y="1143"/>
                  </a:lnTo>
                  <a:lnTo>
                    <a:pt x="312" y="1177"/>
                  </a:lnTo>
                  <a:lnTo>
                    <a:pt x="369" y="1211"/>
                  </a:lnTo>
                  <a:lnTo>
                    <a:pt x="369" y="1262"/>
                  </a:lnTo>
                  <a:lnTo>
                    <a:pt x="0" y="1262"/>
                  </a:lnTo>
                  <a:lnTo>
                    <a:pt x="0" y="1211"/>
                  </a:lnTo>
                  <a:lnTo>
                    <a:pt x="42" y="1211"/>
                  </a:lnTo>
                  <a:lnTo>
                    <a:pt x="71" y="1194"/>
                  </a:lnTo>
                  <a:lnTo>
                    <a:pt x="85" y="1160"/>
                  </a:lnTo>
                  <a:lnTo>
                    <a:pt x="85" y="512"/>
                  </a:lnTo>
                  <a:lnTo>
                    <a:pt x="0" y="512"/>
                  </a:lnTo>
                  <a:lnTo>
                    <a:pt x="0" y="426"/>
                  </a:lnTo>
                  <a:lnTo>
                    <a:pt x="85" y="426"/>
                  </a:lnTo>
                  <a:lnTo>
                    <a:pt x="99" y="290"/>
                  </a:lnTo>
                  <a:lnTo>
                    <a:pt x="127" y="171"/>
                  </a:lnTo>
                  <a:lnTo>
                    <a:pt x="170" y="102"/>
                  </a:lnTo>
                  <a:lnTo>
                    <a:pt x="269" y="17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27" name="Freeform 211"/>
            <p:cNvSpPr>
              <a:spLocks/>
            </p:cNvSpPr>
            <p:nvPr/>
          </p:nvSpPr>
          <p:spPr bwMode="auto">
            <a:xfrm>
              <a:off x="7029" y="4298"/>
              <a:ext cx="610" cy="887"/>
            </a:xfrm>
            <a:custGeom>
              <a:avLst/>
              <a:gdLst/>
              <a:ahLst/>
              <a:cxnLst>
                <a:cxn ang="0">
                  <a:pos x="354" y="0"/>
                </a:cxn>
                <a:cxn ang="0">
                  <a:pos x="468" y="34"/>
                </a:cxn>
                <a:cxn ang="0">
                  <a:pos x="553" y="103"/>
                </a:cxn>
                <a:cxn ang="0">
                  <a:pos x="582" y="205"/>
                </a:cxn>
                <a:cxn ang="0">
                  <a:pos x="567" y="256"/>
                </a:cxn>
                <a:cxn ang="0">
                  <a:pos x="553" y="290"/>
                </a:cxn>
                <a:cxn ang="0">
                  <a:pos x="525" y="307"/>
                </a:cxn>
                <a:cxn ang="0">
                  <a:pos x="482" y="324"/>
                </a:cxn>
                <a:cxn ang="0">
                  <a:pos x="440" y="307"/>
                </a:cxn>
                <a:cxn ang="0">
                  <a:pos x="411" y="290"/>
                </a:cxn>
                <a:cxn ang="0">
                  <a:pos x="397" y="239"/>
                </a:cxn>
                <a:cxn ang="0">
                  <a:pos x="397" y="120"/>
                </a:cxn>
                <a:cxn ang="0">
                  <a:pos x="354" y="69"/>
                </a:cxn>
                <a:cxn ang="0">
                  <a:pos x="326" y="69"/>
                </a:cxn>
                <a:cxn ang="0">
                  <a:pos x="255" y="103"/>
                </a:cxn>
                <a:cxn ang="0">
                  <a:pos x="212" y="205"/>
                </a:cxn>
                <a:cxn ang="0">
                  <a:pos x="198" y="375"/>
                </a:cxn>
                <a:cxn ang="0">
                  <a:pos x="212" y="546"/>
                </a:cxn>
                <a:cxn ang="0">
                  <a:pos x="255" y="682"/>
                </a:cxn>
                <a:cxn ang="0">
                  <a:pos x="326" y="751"/>
                </a:cxn>
                <a:cxn ang="0">
                  <a:pos x="411" y="785"/>
                </a:cxn>
                <a:cxn ang="0">
                  <a:pos x="454" y="785"/>
                </a:cxn>
                <a:cxn ang="0">
                  <a:pos x="482" y="751"/>
                </a:cxn>
                <a:cxn ang="0">
                  <a:pos x="525" y="733"/>
                </a:cxn>
                <a:cxn ang="0">
                  <a:pos x="567" y="682"/>
                </a:cxn>
                <a:cxn ang="0">
                  <a:pos x="610" y="699"/>
                </a:cxn>
                <a:cxn ang="0">
                  <a:pos x="482" y="836"/>
                </a:cxn>
                <a:cxn ang="0">
                  <a:pos x="326" y="887"/>
                </a:cxn>
                <a:cxn ang="0">
                  <a:pos x="198" y="853"/>
                </a:cxn>
                <a:cxn ang="0">
                  <a:pos x="99" y="768"/>
                </a:cxn>
                <a:cxn ang="0">
                  <a:pos x="28" y="631"/>
                </a:cxn>
                <a:cxn ang="0">
                  <a:pos x="0" y="461"/>
                </a:cxn>
                <a:cxn ang="0">
                  <a:pos x="28" y="273"/>
                </a:cxn>
                <a:cxn ang="0">
                  <a:pos x="99" y="120"/>
                </a:cxn>
                <a:cxn ang="0">
                  <a:pos x="212" y="34"/>
                </a:cxn>
                <a:cxn ang="0">
                  <a:pos x="354" y="0"/>
                </a:cxn>
              </a:cxnLst>
              <a:rect l="0" t="0" r="r" b="b"/>
              <a:pathLst>
                <a:path w="610" h="887">
                  <a:moveTo>
                    <a:pt x="354" y="0"/>
                  </a:moveTo>
                  <a:lnTo>
                    <a:pt x="468" y="34"/>
                  </a:lnTo>
                  <a:lnTo>
                    <a:pt x="553" y="103"/>
                  </a:lnTo>
                  <a:lnTo>
                    <a:pt x="582" y="205"/>
                  </a:lnTo>
                  <a:lnTo>
                    <a:pt x="567" y="256"/>
                  </a:lnTo>
                  <a:lnTo>
                    <a:pt x="553" y="290"/>
                  </a:lnTo>
                  <a:lnTo>
                    <a:pt x="525" y="307"/>
                  </a:lnTo>
                  <a:lnTo>
                    <a:pt x="482" y="324"/>
                  </a:lnTo>
                  <a:lnTo>
                    <a:pt x="440" y="307"/>
                  </a:lnTo>
                  <a:lnTo>
                    <a:pt x="411" y="290"/>
                  </a:lnTo>
                  <a:lnTo>
                    <a:pt x="397" y="239"/>
                  </a:lnTo>
                  <a:lnTo>
                    <a:pt x="397" y="120"/>
                  </a:lnTo>
                  <a:lnTo>
                    <a:pt x="354" y="69"/>
                  </a:lnTo>
                  <a:lnTo>
                    <a:pt x="326" y="69"/>
                  </a:lnTo>
                  <a:lnTo>
                    <a:pt x="255" y="103"/>
                  </a:lnTo>
                  <a:lnTo>
                    <a:pt x="212" y="205"/>
                  </a:lnTo>
                  <a:lnTo>
                    <a:pt x="198" y="375"/>
                  </a:lnTo>
                  <a:lnTo>
                    <a:pt x="212" y="546"/>
                  </a:lnTo>
                  <a:lnTo>
                    <a:pt x="255" y="682"/>
                  </a:lnTo>
                  <a:lnTo>
                    <a:pt x="326" y="751"/>
                  </a:lnTo>
                  <a:lnTo>
                    <a:pt x="411" y="785"/>
                  </a:lnTo>
                  <a:lnTo>
                    <a:pt x="454" y="785"/>
                  </a:lnTo>
                  <a:lnTo>
                    <a:pt x="482" y="751"/>
                  </a:lnTo>
                  <a:lnTo>
                    <a:pt x="525" y="733"/>
                  </a:lnTo>
                  <a:lnTo>
                    <a:pt x="567" y="682"/>
                  </a:lnTo>
                  <a:lnTo>
                    <a:pt x="610" y="699"/>
                  </a:lnTo>
                  <a:lnTo>
                    <a:pt x="482" y="836"/>
                  </a:lnTo>
                  <a:lnTo>
                    <a:pt x="326" y="887"/>
                  </a:lnTo>
                  <a:lnTo>
                    <a:pt x="198" y="853"/>
                  </a:lnTo>
                  <a:lnTo>
                    <a:pt x="99" y="768"/>
                  </a:lnTo>
                  <a:lnTo>
                    <a:pt x="28" y="631"/>
                  </a:lnTo>
                  <a:lnTo>
                    <a:pt x="0" y="461"/>
                  </a:lnTo>
                  <a:lnTo>
                    <a:pt x="28" y="273"/>
                  </a:lnTo>
                  <a:lnTo>
                    <a:pt x="99" y="120"/>
                  </a:lnTo>
                  <a:lnTo>
                    <a:pt x="212" y="34"/>
                  </a:lnTo>
                  <a:lnTo>
                    <a:pt x="35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28" name="Freeform 212"/>
            <p:cNvSpPr>
              <a:spLocks/>
            </p:cNvSpPr>
            <p:nvPr/>
          </p:nvSpPr>
          <p:spPr bwMode="auto">
            <a:xfrm>
              <a:off x="8065" y="3940"/>
              <a:ext cx="525" cy="1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5" y="0"/>
                </a:cxn>
                <a:cxn ang="0">
                  <a:pos x="525" y="51"/>
                </a:cxn>
                <a:cxn ang="0">
                  <a:pos x="468" y="68"/>
                </a:cxn>
                <a:cxn ang="0">
                  <a:pos x="426" y="85"/>
                </a:cxn>
                <a:cxn ang="0">
                  <a:pos x="397" y="103"/>
                </a:cxn>
                <a:cxn ang="0">
                  <a:pos x="383" y="137"/>
                </a:cxn>
                <a:cxn ang="0">
                  <a:pos x="383" y="1109"/>
                </a:cxn>
                <a:cxn ang="0">
                  <a:pos x="397" y="1143"/>
                </a:cxn>
                <a:cxn ang="0">
                  <a:pos x="426" y="1160"/>
                </a:cxn>
                <a:cxn ang="0">
                  <a:pos x="468" y="1177"/>
                </a:cxn>
                <a:cxn ang="0">
                  <a:pos x="525" y="1194"/>
                </a:cxn>
                <a:cxn ang="0">
                  <a:pos x="525" y="1245"/>
                </a:cxn>
                <a:cxn ang="0">
                  <a:pos x="0" y="1245"/>
                </a:cxn>
                <a:cxn ang="0">
                  <a:pos x="0" y="1194"/>
                </a:cxn>
                <a:cxn ang="0">
                  <a:pos x="57" y="1177"/>
                </a:cxn>
                <a:cxn ang="0">
                  <a:pos x="99" y="1160"/>
                </a:cxn>
                <a:cxn ang="0">
                  <a:pos x="128" y="1143"/>
                </a:cxn>
                <a:cxn ang="0">
                  <a:pos x="142" y="1109"/>
                </a:cxn>
                <a:cxn ang="0">
                  <a:pos x="142" y="137"/>
                </a:cxn>
                <a:cxn ang="0">
                  <a:pos x="128" y="103"/>
                </a:cxn>
                <a:cxn ang="0">
                  <a:pos x="99" y="68"/>
                </a:cxn>
                <a:cxn ang="0">
                  <a:pos x="57" y="51"/>
                </a:cxn>
                <a:cxn ang="0">
                  <a:pos x="0" y="51"/>
                </a:cxn>
                <a:cxn ang="0">
                  <a:pos x="0" y="0"/>
                </a:cxn>
              </a:cxnLst>
              <a:rect l="0" t="0" r="r" b="b"/>
              <a:pathLst>
                <a:path w="525" h="1245">
                  <a:moveTo>
                    <a:pt x="0" y="0"/>
                  </a:moveTo>
                  <a:lnTo>
                    <a:pt x="525" y="0"/>
                  </a:lnTo>
                  <a:lnTo>
                    <a:pt x="525" y="51"/>
                  </a:lnTo>
                  <a:lnTo>
                    <a:pt x="468" y="68"/>
                  </a:lnTo>
                  <a:lnTo>
                    <a:pt x="426" y="85"/>
                  </a:lnTo>
                  <a:lnTo>
                    <a:pt x="397" y="103"/>
                  </a:lnTo>
                  <a:lnTo>
                    <a:pt x="383" y="137"/>
                  </a:lnTo>
                  <a:lnTo>
                    <a:pt x="383" y="1109"/>
                  </a:lnTo>
                  <a:lnTo>
                    <a:pt x="397" y="1143"/>
                  </a:lnTo>
                  <a:lnTo>
                    <a:pt x="426" y="1160"/>
                  </a:lnTo>
                  <a:lnTo>
                    <a:pt x="468" y="1177"/>
                  </a:lnTo>
                  <a:lnTo>
                    <a:pt x="525" y="1194"/>
                  </a:lnTo>
                  <a:lnTo>
                    <a:pt x="525" y="1245"/>
                  </a:lnTo>
                  <a:lnTo>
                    <a:pt x="0" y="1245"/>
                  </a:lnTo>
                  <a:lnTo>
                    <a:pt x="0" y="1194"/>
                  </a:lnTo>
                  <a:lnTo>
                    <a:pt x="57" y="1177"/>
                  </a:lnTo>
                  <a:lnTo>
                    <a:pt x="99" y="1160"/>
                  </a:lnTo>
                  <a:lnTo>
                    <a:pt x="128" y="1143"/>
                  </a:lnTo>
                  <a:lnTo>
                    <a:pt x="142" y="1109"/>
                  </a:lnTo>
                  <a:lnTo>
                    <a:pt x="142" y="137"/>
                  </a:lnTo>
                  <a:lnTo>
                    <a:pt x="128" y="103"/>
                  </a:lnTo>
                  <a:lnTo>
                    <a:pt x="99" y="68"/>
                  </a:lnTo>
                  <a:lnTo>
                    <a:pt x="57" y="51"/>
                  </a:lnTo>
                  <a:lnTo>
                    <a:pt x="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29" name="Freeform 213"/>
            <p:cNvSpPr>
              <a:spLocks/>
            </p:cNvSpPr>
            <p:nvPr/>
          </p:nvSpPr>
          <p:spPr bwMode="auto">
            <a:xfrm>
              <a:off x="8675" y="4315"/>
              <a:ext cx="795" cy="870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582" y="0"/>
                </a:cxn>
                <a:cxn ang="0">
                  <a:pos x="667" y="69"/>
                </a:cxn>
                <a:cxn ang="0">
                  <a:pos x="696" y="120"/>
                </a:cxn>
                <a:cxn ang="0">
                  <a:pos x="724" y="188"/>
                </a:cxn>
                <a:cxn ang="0">
                  <a:pos x="724" y="768"/>
                </a:cxn>
                <a:cxn ang="0">
                  <a:pos x="767" y="819"/>
                </a:cxn>
                <a:cxn ang="0">
                  <a:pos x="795" y="819"/>
                </a:cxn>
                <a:cxn ang="0">
                  <a:pos x="795" y="870"/>
                </a:cxn>
                <a:cxn ang="0">
                  <a:pos x="440" y="870"/>
                </a:cxn>
                <a:cxn ang="0">
                  <a:pos x="440" y="819"/>
                </a:cxn>
                <a:cxn ang="0">
                  <a:pos x="469" y="819"/>
                </a:cxn>
                <a:cxn ang="0">
                  <a:pos x="511" y="768"/>
                </a:cxn>
                <a:cxn ang="0">
                  <a:pos x="511" y="205"/>
                </a:cxn>
                <a:cxn ang="0">
                  <a:pos x="483" y="154"/>
                </a:cxn>
                <a:cxn ang="0">
                  <a:pos x="469" y="137"/>
                </a:cxn>
                <a:cxn ang="0">
                  <a:pos x="426" y="120"/>
                </a:cxn>
                <a:cxn ang="0">
                  <a:pos x="398" y="120"/>
                </a:cxn>
                <a:cxn ang="0">
                  <a:pos x="369" y="137"/>
                </a:cxn>
                <a:cxn ang="0">
                  <a:pos x="355" y="171"/>
                </a:cxn>
                <a:cxn ang="0">
                  <a:pos x="327" y="188"/>
                </a:cxn>
                <a:cxn ang="0">
                  <a:pos x="298" y="222"/>
                </a:cxn>
                <a:cxn ang="0">
                  <a:pos x="298" y="734"/>
                </a:cxn>
                <a:cxn ang="0">
                  <a:pos x="313" y="768"/>
                </a:cxn>
                <a:cxn ang="0">
                  <a:pos x="369" y="802"/>
                </a:cxn>
                <a:cxn ang="0">
                  <a:pos x="369" y="853"/>
                </a:cxn>
                <a:cxn ang="0">
                  <a:pos x="0" y="853"/>
                </a:cxn>
                <a:cxn ang="0">
                  <a:pos x="0" y="802"/>
                </a:cxn>
                <a:cxn ang="0">
                  <a:pos x="43" y="785"/>
                </a:cxn>
                <a:cxn ang="0">
                  <a:pos x="71" y="768"/>
                </a:cxn>
                <a:cxn ang="0">
                  <a:pos x="85" y="734"/>
                </a:cxn>
                <a:cxn ang="0">
                  <a:pos x="85" y="137"/>
                </a:cxn>
                <a:cxn ang="0">
                  <a:pos x="71" y="103"/>
                </a:cxn>
                <a:cxn ang="0">
                  <a:pos x="43" y="86"/>
                </a:cxn>
                <a:cxn ang="0">
                  <a:pos x="0" y="69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313" y="154"/>
                </a:cxn>
                <a:cxn ang="0">
                  <a:pos x="355" y="86"/>
                </a:cxn>
                <a:cxn ang="0">
                  <a:pos x="412" y="34"/>
                </a:cxn>
                <a:cxn ang="0">
                  <a:pos x="525" y="0"/>
                </a:cxn>
              </a:cxnLst>
              <a:rect l="0" t="0" r="r" b="b"/>
              <a:pathLst>
                <a:path w="795" h="870">
                  <a:moveTo>
                    <a:pt x="525" y="0"/>
                  </a:moveTo>
                  <a:lnTo>
                    <a:pt x="582" y="0"/>
                  </a:lnTo>
                  <a:lnTo>
                    <a:pt x="667" y="69"/>
                  </a:lnTo>
                  <a:lnTo>
                    <a:pt x="696" y="120"/>
                  </a:lnTo>
                  <a:lnTo>
                    <a:pt x="724" y="188"/>
                  </a:lnTo>
                  <a:lnTo>
                    <a:pt x="724" y="768"/>
                  </a:lnTo>
                  <a:lnTo>
                    <a:pt x="767" y="819"/>
                  </a:lnTo>
                  <a:lnTo>
                    <a:pt x="795" y="819"/>
                  </a:lnTo>
                  <a:lnTo>
                    <a:pt x="795" y="870"/>
                  </a:lnTo>
                  <a:lnTo>
                    <a:pt x="440" y="870"/>
                  </a:lnTo>
                  <a:lnTo>
                    <a:pt x="440" y="819"/>
                  </a:lnTo>
                  <a:lnTo>
                    <a:pt x="469" y="819"/>
                  </a:lnTo>
                  <a:lnTo>
                    <a:pt x="511" y="768"/>
                  </a:lnTo>
                  <a:lnTo>
                    <a:pt x="511" y="205"/>
                  </a:lnTo>
                  <a:lnTo>
                    <a:pt x="483" y="154"/>
                  </a:lnTo>
                  <a:lnTo>
                    <a:pt x="469" y="137"/>
                  </a:lnTo>
                  <a:lnTo>
                    <a:pt x="426" y="120"/>
                  </a:lnTo>
                  <a:lnTo>
                    <a:pt x="398" y="120"/>
                  </a:lnTo>
                  <a:lnTo>
                    <a:pt x="369" y="137"/>
                  </a:lnTo>
                  <a:lnTo>
                    <a:pt x="355" y="171"/>
                  </a:lnTo>
                  <a:lnTo>
                    <a:pt x="327" y="188"/>
                  </a:lnTo>
                  <a:lnTo>
                    <a:pt x="298" y="222"/>
                  </a:lnTo>
                  <a:lnTo>
                    <a:pt x="298" y="734"/>
                  </a:lnTo>
                  <a:lnTo>
                    <a:pt x="313" y="768"/>
                  </a:lnTo>
                  <a:lnTo>
                    <a:pt x="369" y="802"/>
                  </a:lnTo>
                  <a:lnTo>
                    <a:pt x="369" y="853"/>
                  </a:lnTo>
                  <a:lnTo>
                    <a:pt x="0" y="853"/>
                  </a:lnTo>
                  <a:lnTo>
                    <a:pt x="0" y="802"/>
                  </a:lnTo>
                  <a:lnTo>
                    <a:pt x="43" y="785"/>
                  </a:lnTo>
                  <a:lnTo>
                    <a:pt x="71" y="768"/>
                  </a:lnTo>
                  <a:lnTo>
                    <a:pt x="85" y="734"/>
                  </a:lnTo>
                  <a:lnTo>
                    <a:pt x="85" y="137"/>
                  </a:lnTo>
                  <a:lnTo>
                    <a:pt x="71" y="103"/>
                  </a:lnTo>
                  <a:lnTo>
                    <a:pt x="43" y="86"/>
                  </a:lnTo>
                  <a:lnTo>
                    <a:pt x="0" y="69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313" y="154"/>
                  </a:lnTo>
                  <a:lnTo>
                    <a:pt x="355" y="86"/>
                  </a:lnTo>
                  <a:lnTo>
                    <a:pt x="412" y="34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30" name="Freeform 214"/>
            <p:cNvSpPr>
              <a:spLocks noEditPoints="1"/>
            </p:cNvSpPr>
            <p:nvPr/>
          </p:nvSpPr>
          <p:spPr bwMode="auto">
            <a:xfrm>
              <a:off x="9428" y="4332"/>
              <a:ext cx="766" cy="1228"/>
            </a:xfrm>
            <a:custGeom>
              <a:avLst/>
              <a:gdLst/>
              <a:ahLst/>
              <a:cxnLst>
                <a:cxn ang="0">
                  <a:pos x="383" y="35"/>
                </a:cxn>
                <a:cxn ang="0">
                  <a:pos x="312" y="52"/>
                </a:cxn>
                <a:cxn ang="0">
                  <a:pos x="269" y="137"/>
                </a:cxn>
                <a:cxn ang="0">
                  <a:pos x="255" y="256"/>
                </a:cxn>
                <a:cxn ang="0">
                  <a:pos x="241" y="410"/>
                </a:cxn>
                <a:cxn ang="0">
                  <a:pos x="255" y="614"/>
                </a:cxn>
                <a:cxn ang="0">
                  <a:pos x="298" y="734"/>
                </a:cxn>
                <a:cxn ang="0">
                  <a:pos x="383" y="768"/>
                </a:cxn>
                <a:cxn ang="0">
                  <a:pos x="411" y="768"/>
                </a:cxn>
                <a:cxn ang="0">
                  <a:pos x="440" y="734"/>
                </a:cxn>
                <a:cxn ang="0">
                  <a:pos x="468" y="717"/>
                </a:cxn>
                <a:cxn ang="0">
                  <a:pos x="482" y="665"/>
                </a:cxn>
                <a:cxn ang="0">
                  <a:pos x="482" y="137"/>
                </a:cxn>
                <a:cxn ang="0">
                  <a:pos x="468" y="86"/>
                </a:cxn>
                <a:cxn ang="0">
                  <a:pos x="440" y="52"/>
                </a:cxn>
                <a:cxn ang="0">
                  <a:pos x="411" y="35"/>
                </a:cxn>
                <a:cxn ang="0">
                  <a:pos x="383" y="35"/>
                </a:cxn>
                <a:cxn ang="0">
                  <a:pos x="340" y="0"/>
                </a:cxn>
                <a:cxn ang="0">
                  <a:pos x="397" y="0"/>
                </a:cxn>
                <a:cxn ang="0">
                  <a:pos x="440" y="17"/>
                </a:cxn>
                <a:cxn ang="0">
                  <a:pos x="482" y="52"/>
                </a:cxn>
                <a:cxn ang="0">
                  <a:pos x="539" y="103"/>
                </a:cxn>
                <a:cxn ang="0">
                  <a:pos x="653" y="0"/>
                </a:cxn>
                <a:cxn ang="0">
                  <a:pos x="681" y="0"/>
                </a:cxn>
                <a:cxn ang="0">
                  <a:pos x="681" y="1109"/>
                </a:cxn>
                <a:cxn ang="0">
                  <a:pos x="695" y="1143"/>
                </a:cxn>
                <a:cxn ang="0">
                  <a:pos x="724" y="1160"/>
                </a:cxn>
                <a:cxn ang="0">
                  <a:pos x="766" y="1177"/>
                </a:cxn>
                <a:cxn ang="0">
                  <a:pos x="766" y="1228"/>
                </a:cxn>
                <a:cxn ang="0">
                  <a:pos x="369" y="1228"/>
                </a:cxn>
                <a:cxn ang="0">
                  <a:pos x="369" y="1177"/>
                </a:cxn>
                <a:cxn ang="0">
                  <a:pos x="426" y="1160"/>
                </a:cxn>
                <a:cxn ang="0">
                  <a:pos x="454" y="1143"/>
                </a:cxn>
                <a:cxn ang="0">
                  <a:pos x="468" y="1126"/>
                </a:cxn>
                <a:cxn ang="0">
                  <a:pos x="482" y="1092"/>
                </a:cxn>
                <a:cxn ang="0">
                  <a:pos x="482" y="1023"/>
                </a:cxn>
                <a:cxn ang="0">
                  <a:pos x="468" y="785"/>
                </a:cxn>
                <a:cxn ang="0">
                  <a:pos x="426" y="836"/>
                </a:cxn>
                <a:cxn ang="0">
                  <a:pos x="383" y="853"/>
                </a:cxn>
                <a:cxn ang="0">
                  <a:pos x="340" y="887"/>
                </a:cxn>
                <a:cxn ang="0">
                  <a:pos x="284" y="887"/>
                </a:cxn>
                <a:cxn ang="0">
                  <a:pos x="170" y="853"/>
                </a:cxn>
                <a:cxn ang="0">
                  <a:pos x="71" y="768"/>
                </a:cxn>
                <a:cxn ang="0">
                  <a:pos x="14" y="631"/>
                </a:cxn>
                <a:cxn ang="0">
                  <a:pos x="0" y="461"/>
                </a:cxn>
                <a:cxn ang="0">
                  <a:pos x="28" y="273"/>
                </a:cxn>
                <a:cxn ang="0">
                  <a:pos x="99" y="120"/>
                </a:cxn>
                <a:cxn ang="0">
                  <a:pos x="198" y="35"/>
                </a:cxn>
                <a:cxn ang="0">
                  <a:pos x="340" y="0"/>
                </a:cxn>
              </a:cxnLst>
              <a:rect l="0" t="0" r="r" b="b"/>
              <a:pathLst>
                <a:path w="766" h="1228">
                  <a:moveTo>
                    <a:pt x="383" y="35"/>
                  </a:moveTo>
                  <a:lnTo>
                    <a:pt x="312" y="52"/>
                  </a:lnTo>
                  <a:lnTo>
                    <a:pt x="269" y="137"/>
                  </a:lnTo>
                  <a:lnTo>
                    <a:pt x="255" y="256"/>
                  </a:lnTo>
                  <a:lnTo>
                    <a:pt x="241" y="410"/>
                  </a:lnTo>
                  <a:lnTo>
                    <a:pt x="255" y="614"/>
                  </a:lnTo>
                  <a:lnTo>
                    <a:pt x="298" y="734"/>
                  </a:lnTo>
                  <a:lnTo>
                    <a:pt x="383" y="768"/>
                  </a:lnTo>
                  <a:lnTo>
                    <a:pt x="411" y="768"/>
                  </a:lnTo>
                  <a:lnTo>
                    <a:pt x="440" y="734"/>
                  </a:lnTo>
                  <a:lnTo>
                    <a:pt x="468" y="717"/>
                  </a:lnTo>
                  <a:lnTo>
                    <a:pt x="482" y="665"/>
                  </a:lnTo>
                  <a:lnTo>
                    <a:pt x="482" y="137"/>
                  </a:lnTo>
                  <a:lnTo>
                    <a:pt x="468" y="86"/>
                  </a:lnTo>
                  <a:lnTo>
                    <a:pt x="440" y="52"/>
                  </a:lnTo>
                  <a:lnTo>
                    <a:pt x="411" y="35"/>
                  </a:lnTo>
                  <a:lnTo>
                    <a:pt x="383" y="35"/>
                  </a:lnTo>
                  <a:close/>
                  <a:moveTo>
                    <a:pt x="340" y="0"/>
                  </a:moveTo>
                  <a:lnTo>
                    <a:pt x="397" y="0"/>
                  </a:lnTo>
                  <a:lnTo>
                    <a:pt x="440" y="17"/>
                  </a:lnTo>
                  <a:lnTo>
                    <a:pt x="482" y="52"/>
                  </a:lnTo>
                  <a:lnTo>
                    <a:pt x="539" y="103"/>
                  </a:lnTo>
                  <a:lnTo>
                    <a:pt x="653" y="0"/>
                  </a:lnTo>
                  <a:lnTo>
                    <a:pt x="681" y="0"/>
                  </a:lnTo>
                  <a:lnTo>
                    <a:pt x="681" y="1109"/>
                  </a:lnTo>
                  <a:lnTo>
                    <a:pt x="695" y="1143"/>
                  </a:lnTo>
                  <a:lnTo>
                    <a:pt x="724" y="1160"/>
                  </a:lnTo>
                  <a:lnTo>
                    <a:pt x="766" y="1177"/>
                  </a:lnTo>
                  <a:lnTo>
                    <a:pt x="766" y="1228"/>
                  </a:lnTo>
                  <a:lnTo>
                    <a:pt x="369" y="1228"/>
                  </a:lnTo>
                  <a:lnTo>
                    <a:pt x="369" y="1177"/>
                  </a:lnTo>
                  <a:lnTo>
                    <a:pt x="426" y="1160"/>
                  </a:lnTo>
                  <a:lnTo>
                    <a:pt x="454" y="1143"/>
                  </a:lnTo>
                  <a:lnTo>
                    <a:pt x="468" y="1126"/>
                  </a:lnTo>
                  <a:lnTo>
                    <a:pt x="482" y="1092"/>
                  </a:lnTo>
                  <a:lnTo>
                    <a:pt x="482" y="1023"/>
                  </a:lnTo>
                  <a:lnTo>
                    <a:pt x="468" y="785"/>
                  </a:lnTo>
                  <a:lnTo>
                    <a:pt x="426" y="836"/>
                  </a:lnTo>
                  <a:lnTo>
                    <a:pt x="383" y="853"/>
                  </a:lnTo>
                  <a:lnTo>
                    <a:pt x="340" y="887"/>
                  </a:lnTo>
                  <a:lnTo>
                    <a:pt x="284" y="887"/>
                  </a:lnTo>
                  <a:lnTo>
                    <a:pt x="170" y="853"/>
                  </a:lnTo>
                  <a:lnTo>
                    <a:pt x="71" y="768"/>
                  </a:lnTo>
                  <a:lnTo>
                    <a:pt x="14" y="631"/>
                  </a:lnTo>
                  <a:lnTo>
                    <a:pt x="0" y="461"/>
                  </a:lnTo>
                  <a:lnTo>
                    <a:pt x="28" y="273"/>
                  </a:lnTo>
                  <a:lnTo>
                    <a:pt x="99" y="120"/>
                  </a:lnTo>
                  <a:lnTo>
                    <a:pt x="198" y="35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31" name="Freeform 215"/>
            <p:cNvSpPr>
              <a:spLocks/>
            </p:cNvSpPr>
            <p:nvPr/>
          </p:nvSpPr>
          <p:spPr bwMode="auto">
            <a:xfrm>
              <a:off x="10336" y="4349"/>
              <a:ext cx="781" cy="8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4" y="0"/>
                </a:cxn>
                <a:cxn ang="0">
                  <a:pos x="284" y="665"/>
                </a:cxn>
                <a:cxn ang="0">
                  <a:pos x="312" y="734"/>
                </a:cxn>
                <a:cxn ang="0">
                  <a:pos x="341" y="751"/>
                </a:cxn>
                <a:cxn ang="0">
                  <a:pos x="398" y="751"/>
                </a:cxn>
                <a:cxn ang="0">
                  <a:pos x="426" y="734"/>
                </a:cxn>
                <a:cxn ang="0">
                  <a:pos x="454" y="700"/>
                </a:cxn>
                <a:cxn ang="0">
                  <a:pos x="497" y="665"/>
                </a:cxn>
                <a:cxn ang="0">
                  <a:pos x="497" y="103"/>
                </a:cxn>
                <a:cxn ang="0">
                  <a:pos x="469" y="69"/>
                </a:cxn>
                <a:cxn ang="0">
                  <a:pos x="440" y="52"/>
                </a:cxn>
                <a:cxn ang="0">
                  <a:pos x="398" y="52"/>
                </a:cxn>
                <a:cxn ang="0">
                  <a:pos x="398" y="0"/>
                </a:cxn>
                <a:cxn ang="0">
                  <a:pos x="696" y="0"/>
                </a:cxn>
                <a:cxn ang="0">
                  <a:pos x="696" y="682"/>
                </a:cxn>
                <a:cxn ang="0">
                  <a:pos x="710" y="717"/>
                </a:cxn>
                <a:cxn ang="0">
                  <a:pos x="738" y="751"/>
                </a:cxn>
                <a:cxn ang="0">
                  <a:pos x="781" y="751"/>
                </a:cxn>
                <a:cxn ang="0">
                  <a:pos x="781" y="785"/>
                </a:cxn>
                <a:cxn ang="0">
                  <a:pos x="682" y="802"/>
                </a:cxn>
                <a:cxn ang="0">
                  <a:pos x="625" y="819"/>
                </a:cxn>
                <a:cxn ang="0">
                  <a:pos x="554" y="819"/>
                </a:cxn>
                <a:cxn ang="0">
                  <a:pos x="525" y="836"/>
                </a:cxn>
                <a:cxn ang="0">
                  <a:pos x="483" y="853"/>
                </a:cxn>
                <a:cxn ang="0">
                  <a:pos x="483" y="751"/>
                </a:cxn>
                <a:cxn ang="0">
                  <a:pos x="440" y="802"/>
                </a:cxn>
                <a:cxn ang="0">
                  <a:pos x="398" y="836"/>
                </a:cxn>
                <a:cxn ang="0">
                  <a:pos x="312" y="870"/>
                </a:cxn>
                <a:cxn ang="0">
                  <a:pos x="213" y="870"/>
                </a:cxn>
                <a:cxn ang="0">
                  <a:pos x="156" y="836"/>
                </a:cxn>
                <a:cxn ang="0">
                  <a:pos x="128" y="802"/>
                </a:cxn>
                <a:cxn ang="0">
                  <a:pos x="100" y="751"/>
                </a:cxn>
                <a:cxn ang="0">
                  <a:pos x="71" y="682"/>
                </a:cxn>
                <a:cxn ang="0">
                  <a:pos x="71" y="120"/>
                </a:cxn>
                <a:cxn ang="0">
                  <a:pos x="57" y="86"/>
                </a:cxn>
                <a:cxn ang="0">
                  <a:pos x="0" y="52"/>
                </a:cxn>
                <a:cxn ang="0">
                  <a:pos x="0" y="0"/>
                </a:cxn>
              </a:cxnLst>
              <a:rect l="0" t="0" r="r" b="b"/>
              <a:pathLst>
                <a:path w="781" h="870">
                  <a:moveTo>
                    <a:pt x="0" y="0"/>
                  </a:moveTo>
                  <a:lnTo>
                    <a:pt x="284" y="0"/>
                  </a:lnTo>
                  <a:lnTo>
                    <a:pt x="284" y="665"/>
                  </a:lnTo>
                  <a:lnTo>
                    <a:pt x="312" y="734"/>
                  </a:lnTo>
                  <a:lnTo>
                    <a:pt x="341" y="751"/>
                  </a:lnTo>
                  <a:lnTo>
                    <a:pt x="398" y="751"/>
                  </a:lnTo>
                  <a:lnTo>
                    <a:pt x="426" y="734"/>
                  </a:lnTo>
                  <a:lnTo>
                    <a:pt x="454" y="700"/>
                  </a:lnTo>
                  <a:lnTo>
                    <a:pt x="497" y="665"/>
                  </a:lnTo>
                  <a:lnTo>
                    <a:pt x="497" y="103"/>
                  </a:lnTo>
                  <a:lnTo>
                    <a:pt x="469" y="69"/>
                  </a:lnTo>
                  <a:lnTo>
                    <a:pt x="440" y="52"/>
                  </a:lnTo>
                  <a:lnTo>
                    <a:pt x="398" y="52"/>
                  </a:lnTo>
                  <a:lnTo>
                    <a:pt x="398" y="0"/>
                  </a:lnTo>
                  <a:lnTo>
                    <a:pt x="696" y="0"/>
                  </a:lnTo>
                  <a:lnTo>
                    <a:pt x="696" y="682"/>
                  </a:lnTo>
                  <a:lnTo>
                    <a:pt x="710" y="717"/>
                  </a:lnTo>
                  <a:lnTo>
                    <a:pt x="738" y="751"/>
                  </a:lnTo>
                  <a:lnTo>
                    <a:pt x="781" y="751"/>
                  </a:lnTo>
                  <a:lnTo>
                    <a:pt x="781" y="785"/>
                  </a:lnTo>
                  <a:lnTo>
                    <a:pt x="682" y="802"/>
                  </a:lnTo>
                  <a:lnTo>
                    <a:pt x="625" y="819"/>
                  </a:lnTo>
                  <a:lnTo>
                    <a:pt x="554" y="819"/>
                  </a:lnTo>
                  <a:lnTo>
                    <a:pt x="525" y="836"/>
                  </a:lnTo>
                  <a:lnTo>
                    <a:pt x="483" y="853"/>
                  </a:lnTo>
                  <a:lnTo>
                    <a:pt x="483" y="751"/>
                  </a:lnTo>
                  <a:lnTo>
                    <a:pt x="440" y="802"/>
                  </a:lnTo>
                  <a:lnTo>
                    <a:pt x="398" y="836"/>
                  </a:lnTo>
                  <a:lnTo>
                    <a:pt x="312" y="870"/>
                  </a:lnTo>
                  <a:lnTo>
                    <a:pt x="213" y="870"/>
                  </a:lnTo>
                  <a:lnTo>
                    <a:pt x="156" y="836"/>
                  </a:lnTo>
                  <a:lnTo>
                    <a:pt x="128" y="802"/>
                  </a:lnTo>
                  <a:lnTo>
                    <a:pt x="100" y="751"/>
                  </a:lnTo>
                  <a:lnTo>
                    <a:pt x="71" y="682"/>
                  </a:lnTo>
                  <a:lnTo>
                    <a:pt x="71" y="120"/>
                  </a:lnTo>
                  <a:lnTo>
                    <a:pt x="57" y="86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32" name="Freeform 216"/>
            <p:cNvSpPr>
              <a:spLocks noEditPoints="1"/>
            </p:cNvSpPr>
            <p:nvPr/>
          </p:nvSpPr>
          <p:spPr bwMode="auto">
            <a:xfrm>
              <a:off x="11089" y="3923"/>
              <a:ext cx="354" cy="1245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283" y="409"/>
                </a:cxn>
                <a:cxn ang="0">
                  <a:pos x="283" y="1126"/>
                </a:cxn>
                <a:cxn ang="0">
                  <a:pos x="298" y="1160"/>
                </a:cxn>
                <a:cxn ang="0">
                  <a:pos x="354" y="1194"/>
                </a:cxn>
                <a:cxn ang="0">
                  <a:pos x="354" y="1245"/>
                </a:cxn>
                <a:cxn ang="0">
                  <a:pos x="0" y="1245"/>
                </a:cxn>
                <a:cxn ang="0">
                  <a:pos x="0" y="1194"/>
                </a:cxn>
                <a:cxn ang="0">
                  <a:pos x="42" y="1177"/>
                </a:cxn>
                <a:cxn ang="0">
                  <a:pos x="71" y="1160"/>
                </a:cxn>
                <a:cxn ang="0">
                  <a:pos x="85" y="1126"/>
                </a:cxn>
                <a:cxn ang="0">
                  <a:pos x="85" y="529"/>
                </a:cxn>
                <a:cxn ang="0">
                  <a:pos x="71" y="495"/>
                </a:cxn>
                <a:cxn ang="0">
                  <a:pos x="42" y="478"/>
                </a:cxn>
                <a:cxn ang="0">
                  <a:pos x="0" y="461"/>
                </a:cxn>
                <a:cxn ang="0">
                  <a:pos x="0" y="409"/>
                </a:cxn>
                <a:cxn ang="0">
                  <a:pos x="142" y="0"/>
                </a:cxn>
                <a:cxn ang="0">
                  <a:pos x="212" y="0"/>
                </a:cxn>
                <a:cxn ang="0">
                  <a:pos x="255" y="17"/>
                </a:cxn>
                <a:cxn ang="0">
                  <a:pos x="269" y="51"/>
                </a:cxn>
                <a:cxn ang="0">
                  <a:pos x="298" y="85"/>
                </a:cxn>
                <a:cxn ang="0">
                  <a:pos x="298" y="171"/>
                </a:cxn>
                <a:cxn ang="0">
                  <a:pos x="283" y="222"/>
                </a:cxn>
                <a:cxn ang="0">
                  <a:pos x="255" y="239"/>
                </a:cxn>
                <a:cxn ang="0">
                  <a:pos x="227" y="273"/>
                </a:cxn>
                <a:cxn ang="0">
                  <a:pos x="156" y="273"/>
                </a:cxn>
                <a:cxn ang="0">
                  <a:pos x="113" y="256"/>
                </a:cxn>
                <a:cxn ang="0">
                  <a:pos x="99" y="222"/>
                </a:cxn>
                <a:cxn ang="0">
                  <a:pos x="71" y="188"/>
                </a:cxn>
                <a:cxn ang="0">
                  <a:pos x="71" y="102"/>
                </a:cxn>
                <a:cxn ang="0">
                  <a:pos x="85" y="51"/>
                </a:cxn>
                <a:cxn ang="0">
                  <a:pos x="113" y="34"/>
                </a:cxn>
                <a:cxn ang="0">
                  <a:pos x="142" y="0"/>
                </a:cxn>
              </a:cxnLst>
              <a:rect l="0" t="0" r="r" b="b"/>
              <a:pathLst>
                <a:path w="354" h="1245">
                  <a:moveTo>
                    <a:pt x="0" y="409"/>
                  </a:moveTo>
                  <a:lnTo>
                    <a:pt x="283" y="409"/>
                  </a:lnTo>
                  <a:lnTo>
                    <a:pt x="283" y="1126"/>
                  </a:lnTo>
                  <a:lnTo>
                    <a:pt x="298" y="1160"/>
                  </a:lnTo>
                  <a:lnTo>
                    <a:pt x="354" y="1194"/>
                  </a:lnTo>
                  <a:lnTo>
                    <a:pt x="354" y="1245"/>
                  </a:lnTo>
                  <a:lnTo>
                    <a:pt x="0" y="1245"/>
                  </a:lnTo>
                  <a:lnTo>
                    <a:pt x="0" y="1194"/>
                  </a:lnTo>
                  <a:lnTo>
                    <a:pt x="42" y="1177"/>
                  </a:lnTo>
                  <a:lnTo>
                    <a:pt x="71" y="1160"/>
                  </a:lnTo>
                  <a:lnTo>
                    <a:pt x="85" y="1126"/>
                  </a:lnTo>
                  <a:lnTo>
                    <a:pt x="85" y="529"/>
                  </a:lnTo>
                  <a:lnTo>
                    <a:pt x="71" y="495"/>
                  </a:lnTo>
                  <a:lnTo>
                    <a:pt x="42" y="478"/>
                  </a:lnTo>
                  <a:lnTo>
                    <a:pt x="0" y="461"/>
                  </a:lnTo>
                  <a:lnTo>
                    <a:pt x="0" y="409"/>
                  </a:lnTo>
                  <a:close/>
                  <a:moveTo>
                    <a:pt x="142" y="0"/>
                  </a:moveTo>
                  <a:lnTo>
                    <a:pt x="212" y="0"/>
                  </a:lnTo>
                  <a:lnTo>
                    <a:pt x="255" y="17"/>
                  </a:lnTo>
                  <a:lnTo>
                    <a:pt x="269" y="51"/>
                  </a:lnTo>
                  <a:lnTo>
                    <a:pt x="298" y="85"/>
                  </a:lnTo>
                  <a:lnTo>
                    <a:pt x="298" y="171"/>
                  </a:lnTo>
                  <a:lnTo>
                    <a:pt x="283" y="222"/>
                  </a:lnTo>
                  <a:lnTo>
                    <a:pt x="255" y="239"/>
                  </a:lnTo>
                  <a:lnTo>
                    <a:pt x="227" y="273"/>
                  </a:lnTo>
                  <a:lnTo>
                    <a:pt x="156" y="273"/>
                  </a:lnTo>
                  <a:lnTo>
                    <a:pt x="113" y="256"/>
                  </a:lnTo>
                  <a:lnTo>
                    <a:pt x="99" y="222"/>
                  </a:lnTo>
                  <a:lnTo>
                    <a:pt x="71" y="188"/>
                  </a:lnTo>
                  <a:lnTo>
                    <a:pt x="71" y="102"/>
                  </a:lnTo>
                  <a:lnTo>
                    <a:pt x="85" y="51"/>
                  </a:lnTo>
                  <a:lnTo>
                    <a:pt x="113" y="34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33" name="Freeform 217"/>
            <p:cNvSpPr>
              <a:spLocks/>
            </p:cNvSpPr>
            <p:nvPr/>
          </p:nvSpPr>
          <p:spPr bwMode="auto">
            <a:xfrm>
              <a:off x="11557" y="4315"/>
              <a:ext cx="610" cy="853"/>
            </a:xfrm>
            <a:custGeom>
              <a:avLst/>
              <a:gdLst/>
              <a:ahLst/>
              <a:cxnLst>
                <a:cxn ang="0">
                  <a:pos x="483" y="0"/>
                </a:cxn>
                <a:cxn ang="0">
                  <a:pos x="525" y="0"/>
                </a:cxn>
                <a:cxn ang="0">
                  <a:pos x="554" y="17"/>
                </a:cxn>
                <a:cxn ang="0">
                  <a:pos x="610" y="86"/>
                </a:cxn>
                <a:cxn ang="0">
                  <a:pos x="610" y="137"/>
                </a:cxn>
                <a:cxn ang="0">
                  <a:pos x="596" y="188"/>
                </a:cxn>
                <a:cxn ang="0">
                  <a:pos x="582" y="222"/>
                </a:cxn>
                <a:cxn ang="0">
                  <a:pos x="554" y="239"/>
                </a:cxn>
                <a:cxn ang="0">
                  <a:pos x="511" y="256"/>
                </a:cxn>
                <a:cxn ang="0">
                  <a:pos x="483" y="256"/>
                </a:cxn>
                <a:cxn ang="0">
                  <a:pos x="426" y="188"/>
                </a:cxn>
                <a:cxn ang="0">
                  <a:pos x="398" y="171"/>
                </a:cxn>
                <a:cxn ang="0">
                  <a:pos x="383" y="154"/>
                </a:cxn>
                <a:cxn ang="0">
                  <a:pos x="341" y="171"/>
                </a:cxn>
                <a:cxn ang="0">
                  <a:pos x="312" y="205"/>
                </a:cxn>
                <a:cxn ang="0">
                  <a:pos x="298" y="256"/>
                </a:cxn>
                <a:cxn ang="0">
                  <a:pos x="284" y="324"/>
                </a:cxn>
                <a:cxn ang="0">
                  <a:pos x="284" y="716"/>
                </a:cxn>
                <a:cxn ang="0">
                  <a:pos x="298" y="751"/>
                </a:cxn>
                <a:cxn ang="0">
                  <a:pos x="327" y="785"/>
                </a:cxn>
                <a:cxn ang="0">
                  <a:pos x="355" y="802"/>
                </a:cxn>
                <a:cxn ang="0">
                  <a:pos x="398" y="802"/>
                </a:cxn>
                <a:cxn ang="0">
                  <a:pos x="398" y="853"/>
                </a:cxn>
                <a:cxn ang="0">
                  <a:pos x="0" y="853"/>
                </a:cxn>
                <a:cxn ang="0">
                  <a:pos x="0" y="802"/>
                </a:cxn>
                <a:cxn ang="0">
                  <a:pos x="43" y="802"/>
                </a:cxn>
                <a:cxn ang="0">
                  <a:pos x="71" y="768"/>
                </a:cxn>
                <a:cxn ang="0">
                  <a:pos x="85" y="734"/>
                </a:cxn>
                <a:cxn ang="0">
                  <a:pos x="85" y="137"/>
                </a:cxn>
                <a:cxn ang="0">
                  <a:pos x="71" y="103"/>
                </a:cxn>
                <a:cxn ang="0">
                  <a:pos x="43" y="86"/>
                </a:cxn>
                <a:cxn ang="0">
                  <a:pos x="0" y="69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284" y="171"/>
                </a:cxn>
                <a:cxn ang="0">
                  <a:pos x="341" y="86"/>
                </a:cxn>
                <a:cxn ang="0">
                  <a:pos x="383" y="34"/>
                </a:cxn>
                <a:cxn ang="0">
                  <a:pos x="426" y="17"/>
                </a:cxn>
                <a:cxn ang="0">
                  <a:pos x="483" y="0"/>
                </a:cxn>
              </a:cxnLst>
              <a:rect l="0" t="0" r="r" b="b"/>
              <a:pathLst>
                <a:path w="610" h="853">
                  <a:moveTo>
                    <a:pt x="483" y="0"/>
                  </a:moveTo>
                  <a:lnTo>
                    <a:pt x="525" y="0"/>
                  </a:lnTo>
                  <a:lnTo>
                    <a:pt x="554" y="17"/>
                  </a:lnTo>
                  <a:lnTo>
                    <a:pt x="610" y="86"/>
                  </a:lnTo>
                  <a:lnTo>
                    <a:pt x="610" y="137"/>
                  </a:lnTo>
                  <a:lnTo>
                    <a:pt x="596" y="188"/>
                  </a:lnTo>
                  <a:lnTo>
                    <a:pt x="582" y="222"/>
                  </a:lnTo>
                  <a:lnTo>
                    <a:pt x="554" y="239"/>
                  </a:lnTo>
                  <a:lnTo>
                    <a:pt x="511" y="256"/>
                  </a:lnTo>
                  <a:lnTo>
                    <a:pt x="483" y="256"/>
                  </a:lnTo>
                  <a:lnTo>
                    <a:pt x="426" y="188"/>
                  </a:lnTo>
                  <a:lnTo>
                    <a:pt x="398" y="171"/>
                  </a:lnTo>
                  <a:lnTo>
                    <a:pt x="383" y="154"/>
                  </a:lnTo>
                  <a:lnTo>
                    <a:pt x="341" y="171"/>
                  </a:lnTo>
                  <a:lnTo>
                    <a:pt x="312" y="205"/>
                  </a:lnTo>
                  <a:lnTo>
                    <a:pt x="298" y="256"/>
                  </a:lnTo>
                  <a:lnTo>
                    <a:pt x="284" y="324"/>
                  </a:lnTo>
                  <a:lnTo>
                    <a:pt x="284" y="716"/>
                  </a:lnTo>
                  <a:lnTo>
                    <a:pt x="298" y="751"/>
                  </a:lnTo>
                  <a:lnTo>
                    <a:pt x="327" y="785"/>
                  </a:lnTo>
                  <a:lnTo>
                    <a:pt x="355" y="802"/>
                  </a:lnTo>
                  <a:lnTo>
                    <a:pt x="398" y="802"/>
                  </a:lnTo>
                  <a:lnTo>
                    <a:pt x="398" y="853"/>
                  </a:lnTo>
                  <a:lnTo>
                    <a:pt x="0" y="853"/>
                  </a:lnTo>
                  <a:lnTo>
                    <a:pt x="0" y="802"/>
                  </a:lnTo>
                  <a:lnTo>
                    <a:pt x="43" y="802"/>
                  </a:lnTo>
                  <a:lnTo>
                    <a:pt x="71" y="768"/>
                  </a:lnTo>
                  <a:lnTo>
                    <a:pt x="85" y="734"/>
                  </a:lnTo>
                  <a:lnTo>
                    <a:pt x="85" y="137"/>
                  </a:lnTo>
                  <a:lnTo>
                    <a:pt x="71" y="103"/>
                  </a:lnTo>
                  <a:lnTo>
                    <a:pt x="43" y="86"/>
                  </a:lnTo>
                  <a:lnTo>
                    <a:pt x="0" y="69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284" y="171"/>
                  </a:lnTo>
                  <a:lnTo>
                    <a:pt x="341" y="86"/>
                  </a:lnTo>
                  <a:lnTo>
                    <a:pt x="383" y="34"/>
                  </a:lnTo>
                  <a:lnTo>
                    <a:pt x="426" y="17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34" name="Freeform 218"/>
            <p:cNvSpPr>
              <a:spLocks/>
            </p:cNvSpPr>
            <p:nvPr/>
          </p:nvSpPr>
          <p:spPr bwMode="auto">
            <a:xfrm>
              <a:off x="12309" y="4332"/>
              <a:ext cx="696" cy="12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0"/>
                </a:cxn>
                <a:cxn ang="0">
                  <a:pos x="384" y="52"/>
                </a:cxn>
                <a:cxn ang="0">
                  <a:pos x="355" y="52"/>
                </a:cxn>
                <a:cxn ang="0">
                  <a:pos x="299" y="86"/>
                </a:cxn>
                <a:cxn ang="0">
                  <a:pos x="299" y="137"/>
                </a:cxn>
                <a:cxn ang="0">
                  <a:pos x="327" y="205"/>
                </a:cxn>
                <a:cxn ang="0">
                  <a:pos x="440" y="546"/>
                </a:cxn>
                <a:cxn ang="0">
                  <a:pos x="540" y="205"/>
                </a:cxn>
                <a:cxn ang="0">
                  <a:pos x="554" y="171"/>
                </a:cxn>
                <a:cxn ang="0">
                  <a:pos x="554" y="86"/>
                </a:cxn>
                <a:cxn ang="0">
                  <a:pos x="540" y="69"/>
                </a:cxn>
                <a:cxn ang="0">
                  <a:pos x="511" y="52"/>
                </a:cxn>
                <a:cxn ang="0">
                  <a:pos x="469" y="52"/>
                </a:cxn>
                <a:cxn ang="0">
                  <a:pos x="469" y="0"/>
                </a:cxn>
                <a:cxn ang="0">
                  <a:pos x="696" y="0"/>
                </a:cxn>
                <a:cxn ang="0">
                  <a:pos x="696" y="35"/>
                </a:cxn>
                <a:cxn ang="0">
                  <a:pos x="668" y="35"/>
                </a:cxn>
                <a:cxn ang="0">
                  <a:pos x="625" y="86"/>
                </a:cxn>
                <a:cxn ang="0">
                  <a:pos x="611" y="137"/>
                </a:cxn>
                <a:cxn ang="0">
                  <a:pos x="384" y="853"/>
                </a:cxn>
                <a:cxn ang="0">
                  <a:pos x="341" y="989"/>
                </a:cxn>
                <a:cxn ang="0">
                  <a:pos x="299" y="1092"/>
                </a:cxn>
                <a:cxn ang="0">
                  <a:pos x="270" y="1143"/>
                </a:cxn>
                <a:cxn ang="0">
                  <a:pos x="242" y="1177"/>
                </a:cxn>
                <a:cxn ang="0">
                  <a:pos x="185" y="1211"/>
                </a:cxn>
                <a:cxn ang="0">
                  <a:pos x="100" y="1211"/>
                </a:cxn>
                <a:cxn ang="0">
                  <a:pos x="57" y="1194"/>
                </a:cxn>
                <a:cxn ang="0">
                  <a:pos x="0" y="1126"/>
                </a:cxn>
                <a:cxn ang="0">
                  <a:pos x="0" y="1075"/>
                </a:cxn>
                <a:cxn ang="0">
                  <a:pos x="15" y="1023"/>
                </a:cxn>
                <a:cxn ang="0">
                  <a:pos x="29" y="989"/>
                </a:cxn>
                <a:cxn ang="0">
                  <a:pos x="57" y="972"/>
                </a:cxn>
                <a:cxn ang="0">
                  <a:pos x="100" y="955"/>
                </a:cxn>
                <a:cxn ang="0">
                  <a:pos x="128" y="955"/>
                </a:cxn>
                <a:cxn ang="0">
                  <a:pos x="157" y="972"/>
                </a:cxn>
                <a:cxn ang="0">
                  <a:pos x="185" y="1041"/>
                </a:cxn>
                <a:cxn ang="0">
                  <a:pos x="185" y="1092"/>
                </a:cxn>
                <a:cxn ang="0">
                  <a:pos x="213" y="1126"/>
                </a:cxn>
                <a:cxn ang="0">
                  <a:pos x="242" y="1109"/>
                </a:cxn>
                <a:cxn ang="0">
                  <a:pos x="256" y="1075"/>
                </a:cxn>
                <a:cxn ang="0">
                  <a:pos x="284" y="1041"/>
                </a:cxn>
                <a:cxn ang="0">
                  <a:pos x="313" y="972"/>
                </a:cxn>
                <a:cxn ang="0">
                  <a:pos x="341" y="870"/>
                </a:cxn>
                <a:cxn ang="0">
                  <a:pos x="157" y="341"/>
                </a:cxn>
                <a:cxn ang="0">
                  <a:pos x="142" y="307"/>
                </a:cxn>
                <a:cxn ang="0">
                  <a:pos x="128" y="256"/>
                </a:cxn>
                <a:cxn ang="0">
                  <a:pos x="100" y="205"/>
                </a:cxn>
                <a:cxn ang="0">
                  <a:pos x="86" y="154"/>
                </a:cxn>
                <a:cxn ang="0">
                  <a:pos x="71" y="120"/>
                </a:cxn>
                <a:cxn ang="0">
                  <a:pos x="57" y="103"/>
                </a:cxn>
                <a:cxn ang="0">
                  <a:pos x="57" y="86"/>
                </a:cxn>
                <a:cxn ang="0">
                  <a:pos x="29" y="52"/>
                </a:cxn>
                <a:cxn ang="0">
                  <a:pos x="0" y="52"/>
                </a:cxn>
                <a:cxn ang="0">
                  <a:pos x="0" y="0"/>
                </a:cxn>
              </a:cxnLst>
              <a:rect l="0" t="0" r="r" b="b"/>
              <a:pathLst>
                <a:path w="696" h="1211">
                  <a:moveTo>
                    <a:pt x="0" y="0"/>
                  </a:moveTo>
                  <a:lnTo>
                    <a:pt x="384" y="0"/>
                  </a:lnTo>
                  <a:lnTo>
                    <a:pt x="384" y="52"/>
                  </a:lnTo>
                  <a:lnTo>
                    <a:pt x="355" y="52"/>
                  </a:lnTo>
                  <a:lnTo>
                    <a:pt x="299" y="86"/>
                  </a:lnTo>
                  <a:lnTo>
                    <a:pt x="299" y="137"/>
                  </a:lnTo>
                  <a:lnTo>
                    <a:pt x="327" y="205"/>
                  </a:lnTo>
                  <a:lnTo>
                    <a:pt x="440" y="546"/>
                  </a:lnTo>
                  <a:lnTo>
                    <a:pt x="540" y="205"/>
                  </a:lnTo>
                  <a:lnTo>
                    <a:pt x="554" y="171"/>
                  </a:lnTo>
                  <a:lnTo>
                    <a:pt x="554" y="86"/>
                  </a:lnTo>
                  <a:lnTo>
                    <a:pt x="540" y="69"/>
                  </a:lnTo>
                  <a:lnTo>
                    <a:pt x="511" y="52"/>
                  </a:lnTo>
                  <a:lnTo>
                    <a:pt x="469" y="52"/>
                  </a:lnTo>
                  <a:lnTo>
                    <a:pt x="469" y="0"/>
                  </a:lnTo>
                  <a:lnTo>
                    <a:pt x="696" y="0"/>
                  </a:lnTo>
                  <a:lnTo>
                    <a:pt x="696" y="35"/>
                  </a:lnTo>
                  <a:lnTo>
                    <a:pt x="668" y="35"/>
                  </a:lnTo>
                  <a:lnTo>
                    <a:pt x="625" y="86"/>
                  </a:lnTo>
                  <a:lnTo>
                    <a:pt x="611" y="137"/>
                  </a:lnTo>
                  <a:lnTo>
                    <a:pt x="384" y="853"/>
                  </a:lnTo>
                  <a:lnTo>
                    <a:pt x="341" y="989"/>
                  </a:lnTo>
                  <a:lnTo>
                    <a:pt x="299" y="1092"/>
                  </a:lnTo>
                  <a:lnTo>
                    <a:pt x="270" y="1143"/>
                  </a:lnTo>
                  <a:lnTo>
                    <a:pt x="242" y="1177"/>
                  </a:lnTo>
                  <a:lnTo>
                    <a:pt x="185" y="1211"/>
                  </a:lnTo>
                  <a:lnTo>
                    <a:pt x="100" y="1211"/>
                  </a:lnTo>
                  <a:lnTo>
                    <a:pt x="57" y="1194"/>
                  </a:lnTo>
                  <a:lnTo>
                    <a:pt x="0" y="1126"/>
                  </a:lnTo>
                  <a:lnTo>
                    <a:pt x="0" y="1075"/>
                  </a:lnTo>
                  <a:lnTo>
                    <a:pt x="15" y="1023"/>
                  </a:lnTo>
                  <a:lnTo>
                    <a:pt x="29" y="989"/>
                  </a:lnTo>
                  <a:lnTo>
                    <a:pt x="57" y="972"/>
                  </a:lnTo>
                  <a:lnTo>
                    <a:pt x="100" y="955"/>
                  </a:lnTo>
                  <a:lnTo>
                    <a:pt x="128" y="955"/>
                  </a:lnTo>
                  <a:lnTo>
                    <a:pt x="157" y="972"/>
                  </a:lnTo>
                  <a:lnTo>
                    <a:pt x="185" y="1041"/>
                  </a:lnTo>
                  <a:lnTo>
                    <a:pt x="185" y="1092"/>
                  </a:lnTo>
                  <a:lnTo>
                    <a:pt x="213" y="1126"/>
                  </a:lnTo>
                  <a:lnTo>
                    <a:pt x="242" y="1109"/>
                  </a:lnTo>
                  <a:lnTo>
                    <a:pt x="256" y="1075"/>
                  </a:lnTo>
                  <a:lnTo>
                    <a:pt x="284" y="1041"/>
                  </a:lnTo>
                  <a:lnTo>
                    <a:pt x="313" y="972"/>
                  </a:lnTo>
                  <a:lnTo>
                    <a:pt x="341" y="870"/>
                  </a:lnTo>
                  <a:lnTo>
                    <a:pt x="157" y="341"/>
                  </a:lnTo>
                  <a:lnTo>
                    <a:pt x="142" y="307"/>
                  </a:lnTo>
                  <a:lnTo>
                    <a:pt x="128" y="256"/>
                  </a:lnTo>
                  <a:lnTo>
                    <a:pt x="100" y="205"/>
                  </a:lnTo>
                  <a:lnTo>
                    <a:pt x="86" y="154"/>
                  </a:lnTo>
                  <a:lnTo>
                    <a:pt x="71" y="120"/>
                  </a:lnTo>
                  <a:lnTo>
                    <a:pt x="57" y="103"/>
                  </a:lnTo>
                  <a:lnTo>
                    <a:pt x="57" y="86"/>
                  </a:lnTo>
                  <a:lnTo>
                    <a:pt x="29" y="52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35" name="Freeform 219"/>
            <p:cNvSpPr>
              <a:spLocks/>
            </p:cNvSpPr>
            <p:nvPr/>
          </p:nvSpPr>
          <p:spPr bwMode="auto">
            <a:xfrm>
              <a:off x="1861" y="5952"/>
              <a:ext cx="923" cy="1245"/>
            </a:xfrm>
            <a:custGeom>
              <a:avLst/>
              <a:gdLst/>
              <a:ahLst/>
              <a:cxnLst>
                <a:cxn ang="0">
                  <a:pos x="511" y="0"/>
                </a:cxn>
                <a:cxn ang="0">
                  <a:pos x="625" y="17"/>
                </a:cxn>
                <a:cxn ang="0">
                  <a:pos x="738" y="51"/>
                </a:cxn>
                <a:cxn ang="0">
                  <a:pos x="753" y="68"/>
                </a:cxn>
                <a:cxn ang="0">
                  <a:pos x="809" y="68"/>
                </a:cxn>
                <a:cxn ang="0">
                  <a:pos x="824" y="51"/>
                </a:cxn>
                <a:cxn ang="0">
                  <a:pos x="838" y="17"/>
                </a:cxn>
                <a:cxn ang="0">
                  <a:pos x="852" y="0"/>
                </a:cxn>
                <a:cxn ang="0">
                  <a:pos x="880" y="0"/>
                </a:cxn>
                <a:cxn ang="0">
                  <a:pos x="895" y="409"/>
                </a:cxn>
                <a:cxn ang="0">
                  <a:pos x="866" y="392"/>
                </a:cxn>
                <a:cxn ang="0">
                  <a:pos x="838" y="307"/>
                </a:cxn>
                <a:cxn ang="0">
                  <a:pos x="824" y="256"/>
                </a:cxn>
                <a:cxn ang="0">
                  <a:pos x="795" y="205"/>
                </a:cxn>
                <a:cxn ang="0">
                  <a:pos x="767" y="171"/>
                </a:cxn>
                <a:cxn ang="0">
                  <a:pos x="667" y="86"/>
                </a:cxn>
                <a:cxn ang="0">
                  <a:pos x="540" y="51"/>
                </a:cxn>
                <a:cxn ang="0">
                  <a:pos x="398" y="86"/>
                </a:cxn>
                <a:cxn ang="0">
                  <a:pos x="284" y="205"/>
                </a:cxn>
                <a:cxn ang="0">
                  <a:pos x="213" y="375"/>
                </a:cxn>
                <a:cxn ang="0">
                  <a:pos x="185" y="597"/>
                </a:cxn>
                <a:cxn ang="0">
                  <a:pos x="199" y="785"/>
                </a:cxn>
                <a:cxn ang="0">
                  <a:pos x="241" y="938"/>
                </a:cxn>
                <a:cxn ang="0">
                  <a:pos x="312" y="1057"/>
                </a:cxn>
                <a:cxn ang="0">
                  <a:pos x="412" y="1126"/>
                </a:cxn>
                <a:cxn ang="0">
                  <a:pos x="554" y="1160"/>
                </a:cxn>
                <a:cxn ang="0">
                  <a:pos x="667" y="1143"/>
                </a:cxn>
                <a:cxn ang="0">
                  <a:pos x="781" y="1074"/>
                </a:cxn>
                <a:cxn ang="0">
                  <a:pos x="895" y="972"/>
                </a:cxn>
                <a:cxn ang="0">
                  <a:pos x="923" y="1006"/>
                </a:cxn>
                <a:cxn ang="0">
                  <a:pos x="809" y="1143"/>
                </a:cxn>
                <a:cxn ang="0">
                  <a:pos x="682" y="1211"/>
                </a:cxn>
                <a:cxn ang="0">
                  <a:pos x="511" y="1245"/>
                </a:cxn>
                <a:cxn ang="0">
                  <a:pos x="355" y="1228"/>
                </a:cxn>
                <a:cxn ang="0">
                  <a:pos x="227" y="1160"/>
                </a:cxn>
                <a:cxn ang="0">
                  <a:pos x="128" y="1057"/>
                </a:cxn>
                <a:cxn ang="0">
                  <a:pos x="57" y="938"/>
                </a:cxn>
                <a:cxn ang="0">
                  <a:pos x="14" y="802"/>
                </a:cxn>
                <a:cxn ang="0">
                  <a:pos x="0" y="631"/>
                </a:cxn>
                <a:cxn ang="0">
                  <a:pos x="29" y="444"/>
                </a:cxn>
                <a:cxn ang="0">
                  <a:pos x="85" y="290"/>
                </a:cxn>
                <a:cxn ang="0">
                  <a:pos x="171" y="154"/>
                </a:cxn>
                <a:cxn ang="0">
                  <a:pos x="270" y="68"/>
                </a:cxn>
                <a:cxn ang="0">
                  <a:pos x="383" y="17"/>
                </a:cxn>
                <a:cxn ang="0">
                  <a:pos x="511" y="0"/>
                </a:cxn>
              </a:cxnLst>
              <a:rect l="0" t="0" r="r" b="b"/>
              <a:pathLst>
                <a:path w="923" h="1245">
                  <a:moveTo>
                    <a:pt x="511" y="0"/>
                  </a:moveTo>
                  <a:lnTo>
                    <a:pt x="625" y="17"/>
                  </a:lnTo>
                  <a:lnTo>
                    <a:pt x="738" y="51"/>
                  </a:lnTo>
                  <a:lnTo>
                    <a:pt x="753" y="68"/>
                  </a:lnTo>
                  <a:lnTo>
                    <a:pt x="809" y="68"/>
                  </a:lnTo>
                  <a:lnTo>
                    <a:pt x="824" y="51"/>
                  </a:lnTo>
                  <a:lnTo>
                    <a:pt x="838" y="17"/>
                  </a:lnTo>
                  <a:lnTo>
                    <a:pt x="852" y="0"/>
                  </a:lnTo>
                  <a:lnTo>
                    <a:pt x="880" y="0"/>
                  </a:lnTo>
                  <a:lnTo>
                    <a:pt x="895" y="409"/>
                  </a:lnTo>
                  <a:lnTo>
                    <a:pt x="866" y="392"/>
                  </a:lnTo>
                  <a:lnTo>
                    <a:pt x="838" y="307"/>
                  </a:lnTo>
                  <a:lnTo>
                    <a:pt x="824" y="256"/>
                  </a:lnTo>
                  <a:lnTo>
                    <a:pt x="795" y="205"/>
                  </a:lnTo>
                  <a:lnTo>
                    <a:pt x="767" y="171"/>
                  </a:lnTo>
                  <a:lnTo>
                    <a:pt x="667" y="86"/>
                  </a:lnTo>
                  <a:lnTo>
                    <a:pt x="540" y="51"/>
                  </a:lnTo>
                  <a:lnTo>
                    <a:pt x="398" y="86"/>
                  </a:lnTo>
                  <a:lnTo>
                    <a:pt x="284" y="205"/>
                  </a:lnTo>
                  <a:lnTo>
                    <a:pt x="213" y="375"/>
                  </a:lnTo>
                  <a:lnTo>
                    <a:pt x="185" y="597"/>
                  </a:lnTo>
                  <a:lnTo>
                    <a:pt x="199" y="785"/>
                  </a:lnTo>
                  <a:lnTo>
                    <a:pt x="241" y="938"/>
                  </a:lnTo>
                  <a:lnTo>
                    <a:pt x="312" y="1057"/>
                  </a:lnTo>
                  <a:lnTo>
                    <a:pt x="412" y="1126"/>
                  </a:lnTo>
                  <a:lnTo>
                    <a:pt x="554" y="1160"/>
                  </a:lnTo>
                  <a:lnTo>
                    <a:pt x="667" y="1143"/>
                  </a:lnTo>
                  <a:lnTo>
                    <a:pt x="781" y="1074"/>
                  </a:lnTo>
                  <a:lnTo>
                    <a:pt x="895" y="972"/>
                  </a:lnTo>
                  <a:lnTo>
                    <a:pt x="923" y="1006"/>
                  </a:lnTo>
                  <a:lnTo>
                    <a:pt x="809" y="1143"/>
                  </a:lnTo>
                  <a:lnTo>
                    <a:pt x="682" y="1211"/>
                  </a:lnTo>
                  <a:lnTo>
                    <a:pt x="511" y="1245"/>
                  </a:lnTo>
                  <a:lnTo>
                    <a:pt x="355" y="1228"/>
                  </a:lnTo>
                  <a:lnTo>
                    <a:pt x="227" y="1160"/>
                  </a:lnTo>
                  <a:lnTo>
                    <a:pt x="128" y="1057"/>
                  </a:lnTo>
                  <a:lnTo>
                    <a:pt x="57" y="938"/>
                  </a:lnTo>
                  <a:lnTo>
                    <a:pt x="14" y="802"/>
                  </a:lnTo>
                  <a:lnTo>
                    <a:pt x="0" y="631"/>
                  </a:lnTo>
                  <a:lnTo>
                    <a:pt x="29" y="444"/>
                  </a:lnTo>
                  <a:lnTo>
                    <a:pt x="85" y="290"/>
                  </a:lnTo>
                  <a:lnTo>
                    <a:pt x="171" y="154"/>
                  </a:lnTo>
                  <a:lnTo>
                    <a:pt x="270" y="68"/>
                  </a:lnTo>
                  <a:lnTo>
                    <a:pt x="383" y="17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36" name="Freeform 220"/>
            <p:cNvSpPr>
              <a:spLocks/>
            </p:cNvSpPr>
            <p:nvPr/>
          </p:nvSpPr>
          <p:spPr bwMode="auto">
            <a:xfrm>
              <a:off x="2812" y="5952"/>
              <a:ext cx="682" cy="1262"/>
            </a:xfrm>
            <a:custGeom>
              <a:avLst/>
              <a:gdLst/>
              <a:ahLst/>
              <a:cxnLst>
                <a:cxn ang="0">
                  <a:pos x="554" y="0"/>
                </a:cxn>
                <a:cxn ang="0">
                  <a:pos x="582" y="0"/>
                </a:cxn>
                <a:cxn ang="0">
                  <a:pos x="639" y="375"/>
                </a:cxn>
                <a:cxn ang="0">
                  <a:pos x="597" y="375"/>
                </a:cxn>
                <a:cxn ang="0">
                  <a:pos x="582" y="307"/>
                </a:cxn>
                <a:cxn ang="0">
                  <a:pos x="568" y="256"/>
                </a:cxn>
                <a:cxn ang="0">
                  <a:pos x="540" y="205"/>
                </a:cxn>
                <a:cxn ang="0">
                  <a:pos x="469" y="120"/>
                </a:cxn>
                <a:cxn ang="0">
                  <a:pos x="426" y="86"/>
                </a:cxn>
                <a:cxn ang="0">
                  <a:pos x="384" y="68"/>
                </a:cxn>
                <a:cxn ang="0">
                  <a:pos x="270" y="68"/>
                </a:cxn>
                <a:cxn ang="0">
                  <a:pos x="227" y="103"/>
                </a:cxn>
                <a:cxn ang="0">
                  <a:pos x="199" y="137"/>
                </a:cxn>
                <a:cxn ang="0">
                  <a:pos x="171" y="188"/>
                </a:cxn>
                <a:cxn ang="0">
                  <a:pos x="171" y="239"/>
                </a:cxn>
                <a:cxn ang="0">
                  <a:pos x="199" y="341"/>
                </a:cxn>
                <a:cxn ang="0">
                  <a:pos x="270" y="427"/>
                </a:cxn>
                <a:cxn ang="0">
                  <a:pos x="398" y="529"/>
                </a:cxn>
                <a:cxn ang="0">
                  <a:pos x="554" y="648"/>
                </a:cxn>
                <a:cxn ang="0">
                  <a:pos x="653" y="785"/>
                </a:cxn>
                <a:cxn ang="0">
                  <a:pos x="682" y="921"/>
                </a:cxn>
                <a:cxn ang="0">
                  <a:pos x="653" y="1057"/>
                </a:cxn>
                <a:cxn ang="0">
                  <a:pos x="582" y="1160"/>
                </a:cxn>
                <a:cxn ang="0">
                  <a:pos x="483" y="1228"/>
                </a:cxn>
                <a:cxn ang="0">
                  <a:pos x="369" y="1245"/>
                </a:cxn>
                <a:cxn ang="0">
                  <a:pos x="298" y="1245"/>
                </a:cxn>
                <a:cxn ang="0">
                  <a:pos x="185" y="1211"/>
                </a:cxn>
                <a:cxn ang="0">
                  <a:pos x="142" y="1194"/>
                </a:cxn>
                <a:cxn ang="0">
                  <a:pos x="100" y="1194"/>
                </a:cxn>
                <a:cxn ang="0">
                  <a:pos x="85" y="1211"/>
                </a:cxn>
                <a:cxn ang="0">
                  <a:pos x="71" y="1245"/>
                </a:cxn>
                <a:cxn ang="0">
                  <a:pos x="71" y="1262"/>
                </a:cxn>
                <a:cxn ang="0">
                  <a:pos x="43" y="1262"/>
                </a:cxn>
                <a:cxn ang="0">
                  <a:pos x="0" y="870"/>
                </a:cxn>
                <a:cxn ang="0">
                  <a:pos x="29" y="870"/>
                </a:cxn>
                <a:cxn ang="0">
                  <a:pos x="114" y="1057"/>
                </a:cxn>
                <a:cxn ang="0">
                  <a:pos x="213" y="1160"/>
                </a:cxn>
                <a:cxn ang="0">
                  <a:pos x="327" y="1194"/>
                </a:cxn>
                <a:cxn ang="0">
                  <a:pos x="440" y="1160"/>
                </a:cxn>
                <a:cxn ang="0">
                  <a:pos x="483" y="1109"/>
                </a:cxn>
                <a:cxn ang="0">
                  <a:pos x="497" y="1057"/>
                </a:cxn>
                <a:cxn ang="0">
                  <a:pos x="511" y="989"/>
                </a:cxn>
                <a:cxn ang="0">
                  <a:pos x="511" y="955"/>
                </a:cxn>
                <a:cxn ang="0">
                  <a:pos x="483" y="887"/>
                </a:cxn>
                <a:cxn ang="0">
                  <a:pos x="398" y="785"/>
                </a:cxn>
                <a:cxn ang="0">
                  <a:pos x="256" y="682"/>
                </a:cxn>
                <a:cxn ang="0">
                  <a:pos x="114" y="563"/>
                </a:cxn>
                <a:cxn ang="0">
                  <a:pos x="43" y="461"/>
                </a:cxn>
                <a:cxn ang="0">
                  <a:pos x="14" y="324"/>
                </a:cxn>
                <a:cxn ang="0">
                  <a:pos x="14" y="256"/>
                </a:cxn>
                <a:cxn ang="0">
                  <a:pos x="29" y="205"/>
                </a:cxn>
                <a:cxn ang="0">
                  <a:pos x="57" y="154"/>
                </a:cxn>
                <a:cxn ang="0">
                  <a:pos x="100" y="103"/>
                </a:cxn>
                <a:cxn ang="0">
                  <a:pos x="185" y="34"/>
                </a:cxn>
                <a:cxn ang="0">
                  <a:pos x="227" y="17"/>
                </a:cxn>
                <a:cxn ang="0">
                  <a:pos x="327" y="17"/>
                </a:cxn>
                <a:cxn ang="0">
                  <a:pos x="440" y="51"/>
                </a:cxn>
                <a:cxn ang="0">
                  <a:pos x="483" y="68"/>
                </a:cxn>
                <a:cxn ang="0">
                  <a:pos x="526" y="68"/>
                </a:cxn>
                <a:cxn ang="0">
                  <a:pos x="540" y="51"/>
                </a:cxn>
                <a:cxn ang="0">
                  <a:pos x="554" y="17"/>
                </a:cxn>
                <a:cxn ang="0">
                  <a:pos x="554" y="0"/>
                </a:cxn>
              </a:cxnLst>
              <a:rect l="0" t="0" r="r" b="b"/>
              <a:pathLst>
                <a:path w="682" h="1262">
                  <a:moveTo>
                    <a:pt x="554" y="0"/>
                  </a:moveTo>
                  <a:lnTo>
                    <a:pt x="582" y="0"/>
                  </a:lnTo>
                  <a:lnTo>
                    <a:pt x="639" y="375"/>
                  </a:lnTo>
                  <a:lnTo>
                    <a:pt x="597" y="375"/>
                  </a:lnTo>
                  <a:lnTo>
                    <a:pt x="582" y="307"/>
                  </a:lnTo>
                  <a:lnTo>
                    <a:pt x="568" y="256"/>
                  </a:lnTo>
                  <a:lnTo>
                    <a:pt x="540" y="205"/>
                  </a:lnTo>
                  <a:lnTo>
                    <a:pt x="469" y="120"/>
                  </a:lnTo>
                  <a:lnTo>
                    <a:pt x="426" y="86"/>
                  </a:lnTo>
                  <a:lnTo>
                    <a:pt x="384" y="68"/>
                  </a:lnTo>
                  <a:lnTo>
                    <a:pt x="270" y="68"/>
                  </a:lnTo>
                  <a:lnTo>
                    <a:pt x="227" y="103"/>
                  </a:lnTo>
                  <a:lnTo>
                    <a:pt x="199" y="137"/>
                  </a:lnTo>
                  <a:lnTo>
                    <a:pt x="171" y="188"/>
                  </a:lnTo>
                  <a:lnTo>
                    <a:pt x="171" y="239"/>
                  </a:lnTo>
                  <a:lnTo>
                    <a:pt x="199" y="341"/>
                  </a:lnTo>
                  <a:lnTo>
                    <a:pt x="270" y="427"/>
                  </a:lnTo>
                  <a:lnTo>
                    <a:pt x="398" y="529"/>
                  </a:lnTo>
                  <a:lnTo>
                    <a:pt x="554" y="648"/>
                  </a:lnTo>
                  <a:lnTo>
                    <a:pt x="653" y="785"/>
                  </a:lnTo>
                  <a:lnTo>
                    <a:pt x="682" y="921"/>
                  </a:lnTo>
                  <a:lnTo>
                    <a:pt x="653" y="1057"/>
                  </a:lnTo>
                  <a:lnTo>
                    <a:pt x="582" y="1160"/>
                  </a:lnTo>
                  <a:lnTo>
                    <a:pt x="483" y="1228"/>
                  </a:lnTo>
                  <a:lnTo>
                    <a:pt x="369" y="1245"/>
                  </a:lnTo>
                  <a:lnTo>
                    <a:pt x="298" y="1245"/>
                  </a:lnTo>
                  <a:lnTo>
                    <a:pt x="185" y="1211"/>
                  </a:lnTo>
                  <a:lnTo>
                    <a:pt x="142" y="1194"/>
                  </a:lnTo>
                  <a:lnTo>
                    <a:pt x="100" y="1194"/>
                  </a:lnTo>
                  <a:lnTo>
                    <a:pt x="85" y="1211"/>
                  </a:lnTo>
                  <a:lnTo>
                    <a:pt x="71" y="1245"/>
                  </a:lnTo>
                  <a:lnTo>
                    <a:pt x="71" y="1262"/>
                  </a:lnTo>
                  <a:lnTo>
                    <a:pt x="43" y="1262"/>
                  </a:lnTo>
                  <a:lnTo>
                    <a:pt x="0" y="870"/>
                  </a:lnTo>
                  <a:lnTo>
                    <a:pt x="29" y="870"/>
                  </a:lnTo>
                  <a:lnTo>
                    <a:pt x="114" y="1057"/>
                  </a:lnTo>
                  <a:lnTo>
                    <a:pt x="213" y="1160"/>
                  </a:lnTo>
                  <a:lnTo>
                    <a:pt x="327" y="1194"/>
                  </a:lnTo>
                  <a:lnTo>
                    <a:pt x="440" y="1160"/>
                  </a:lnTo>
                  <a:lnTo>
                    <a:pt x="483" y="1109"/>
                  </a:lnTo>
                  <a:lnTo>
                    <a:pt x="497" y="1057"/>
                  </a:lnTo>
                  <a:lnTo>
                    <a:pt x="511" y="989"/>
                  </a:lnTo>
                  <a:lnTo>
                    <a:pt x="511" y="955"/>
                  </a:lnTo>
                  <a:lnTo>
                    <a:pt x="483" y="887"/>
                  </a:lnTo>
                  <a:lnTo>
                    <a:pt x="398" y="785"/>
                  </a:lnTo>
                  <a:lnTo>
                    <a:pt x="256" y="682"/>
                  </a:lnTo>
                  <a:lnTo>
                    <a:pt x="114" y="563"/>
                  </a:lnTo>
                  <a:lnTo>
                    <a:pt x="43" y="461"/>
                  </a:lnTo>
                  <a:lnTo>
                    <a:pt x="14" y="324"/>
                  </a:lnTo>
                  <a:lnTo>
                    <a:pt x="14" y="256"/>
                  </a:lnTo>
                  <a:lnTo>
                    <a:pt x="29" y="205"/>
                  </a:lnTo>
                  <a:lnTo>
                    <a:pt x="57" y="154"/>
                  </a:lnTo>
                  <a:lnTo>
                    <a:pt x="100" y="103"/>
                  </a:lnTo>
                  <a:lnTo>
                    <a:pt x="185" y="34"/>
                  </a:lnTo>
                  <a:lnTo>
                    <a:pt x="227" y="17"/>
                  </a:lnTo>
                  <a:lnTo>
                    <a:pt x="327" y="17"/>
                  </a:lnTo>
                  <a:lnTo>
                    <a:pt x="440" y="51"/>
                  </a:lnTo>
                  <a:lnTo>
                    <a:pt x="483" y="68"/>
                  </a:lnTo>
                  <a:lnTo>
                    <a:pt x="526" y="68"/>
                  </a:lnTo>
                  <a:lnTo>
                    <a:pt x="540" y="51"/>
                  </a:lnTo>
                  <a:lnTo>
                    <a:pt x="554" y="17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37" name="Freeform 221"/>
            <p:cNvSpPr>
              <a:spLocks/>
            </p:cNvSpPr>
            <p:nvPr/>
          </p:nvSpPr>
          <p:spPr bwMode="auto">
            <a:xfrm>
              <a:off x="3678" y="5952"/>
              <a:ext cx="923" cy="1245"/>
            </a:xfrm>
            <a:custGeom>
              <a:avLst/>
              <a:gdLst/>
              <a:ahLst/>
              <a:cxnLst>
                <a:cxn ang="0">
                  <a:pos x="511" y="0"/>
                </a:cxn>
                <a:cxn ang="0">
                  <a:pos x="625" y="17"/>
                </a:cxn>
                <a:cxn ang="0">
                  <a:pos x="738" y="51"/>
                </a:cxn>
                <a:cxn ang="0">
                  <a:pos x="753" y="68"/>
                </a:cxn>
                <a:cxn ang="0">
                  <a:pos x="809" y="68"/>
                </a:cxn>
                <a:cxn ang="0">
                  <a:pos x="824" y="51"/>
                </a:cxn>
                <a:cxn ang="0">
                  <a:pos x="838" y="17"/>
                </a:cxn>
                <a:cxn ang="0">
                  <a:pos x="852" y="0"/>
                </a:cxn>
                <a:cxn ang="0">
                  <a:pos x="880" y="0"/>
                </a:cxn>
                <a:cxn ang="0">
                  <a:pos x="895" y="409"/>
                </a:cxn>
                <a:cxn ang="0">
                  <a:pos x="866" y="392"/>
                </a:cxn>
                <a:cxn ang="0">
                  <a:pos x="838" y="307"/>
                </a:cxn>
                <a:cxn ang="0">
                  <a:pos x="824" y="256"/>
                </a:cxn>
                <a:cxn ang="0">
                  <a:pos x="795" y="205"/>
                </a:cxn>
                <a:cxn ang="0">
                  <a:pos x="767" y="171"/>
                </a:cxn>
                <a:cxn ang="0">
                  <a:pos x="667" y="86"/>
                </a:cxn>
                <a:cxn ang="0">
                  <a:pos x="540" y="51"/>
                </a:cxn>
                <a:cxn ang="0">
                  <a:pos x="398" y="86"/>
                </a:cxn>
                <a:cxn ang="0">
                  <a:pos x="284" y="205"/>
                </a:cxn>
                <a:cxn ang="0">
                  <a:pos x="213" y="375"/>
                </a:cxn>
                <a:cxn ang="0">
                  <a:pos x="185" y="597"/>
                </a:cxn>
                <a:cxn ang="0">
                  <a:pos x="199" y="785"/>
                </a:cxn>
                <a:cxn ang="0">
                  <a:pos x="242" y="938"/>
                </a:cxn>
                <a:cxn ang="0">
                  <a:pos x="313" y="1057"/>
                </a:cxn>
                <a:cxn ang="0">
                  <a:pos x="412" y="1126"/>
                </a:cxn>
                <a:cxn ang="0">
                  <a:pos x="554" y="1160"/>
                </a:cxn>
                <a:cxn ang="0">
                  <a:pos x="667" y="1143"/>
                </a:cxn>
                <a:cxn ang="0">
                  <a:pos x="781" y="1074"/>
                </a:cxn>
                <a:cxn ang="0">
                  <a:pos x="895" y="972"/>
                </a:cxn>
                <a:cxn ang="0">
                  <a:pos x="923" y="1006"/>
                </a:cxn>
                <a:cxn ang="0">
                  <a:pos x="809" y="1143"/>
                </a:cxn>
                <a:cxn ang="0">
                  <a:pos x="682" y="1211"/>
                </a:cxn>
                <a:cxn ang="0">
                  <a:pos x="511" y="1245"/>
                </a:cxn>
                <a:cxn ang="0">
                  <a:pos x="355" y="1228"/>
                </a:cxn>
                <a:cxn ang="0">
                  <a:pos x="227" y="1160"/>
                </a:cxn>
                <a:cxn ang="0">
                  <a:pos x="128" y="1057"/>
                </a:cxn>
                <a:cxn ang="0">
                  <a:pos x="57" y="938"/>
                </a:cxn>
                <a:cxn ang="0">
                  <a:pos x="14" y="802"/>
                </a:cxn>
                <a:cxn ang="0">
                  <a:pos x="0" y="631"/>
                </a:cxn>
                <a:cxn ang="0">
                  <a:pos x="29" y="444"/>
                </a:cxn>
                <a:cxn ang="0">
                  <a:pos x="85" y="290"/>
                </a:cxn>
                <a:cxn ang="0">
                  <a:pos x="171" y="154"/>
                </a:cxn>
                <a:cxn ang="0">
                  <a:pos x="270" y="68"/>
                </a:cxn>
                <a:cxn ang="0">
                  <a:pos x="384" y="17"/>
                </a:cxn>
                <a:cxn ang="0">
                  <a:pos x="511" y="0"/>
                </a:cxn>
              </a:cxnLst>
              <a:rect l="0" t="0" r="r" b="b"/>
              <a:pathLst>
                <a:path w="923" h="1245">
                  <a:moveTo>
                    <a:pt x="511" y="0"/>
                  </a:moveTo>
                  <a:lnTo>
                    <a:pt x="625" y="17"/>
                  </a:lnTo>
                  <a:lnTo>
                    <a:pt x="738" y="51"/>
                  </a:lnTo>
                  <a:lnTo>
                    <a:pt x="753" y="68"/>
                  </a:lnTo>
                  <a:lnTo>
                    <a:pt x="809" y="68"/>
                  </a:lnTo>
                  <a:lnTo>
                    <a:pt x="824" y="51"/>
                  </a:lnTo>
                  <a:lnTo>
                    <a:pt x="838" y="17"/>
                  </a:lnTo>
                  <a:lnTo>
                    <a:pt x="852" y="0"/>
                  </a:lnTo>
                  <a:lnTo>
                    <a:pt x="880" y="0"/>
                  </a:lnTo>
                  <a:lnTo>
                    <a:pt x="895" y="409"/>
                  </a:lnTo>
                  <a:lnTo>
                    <a:pt x="866" y="392"/>
                  </a:lnTo>
                  <a:lnTo>
                    <a:pt x="838" y="307"/>
                  </a:lnTo>
                  <a:lnTo>
                    <a:pt x="824" y="256"/>
                  </a:lnTo>
                  <a:lnTo>
                    <a:pt x="795" y="205"/>
                  </a:lnTo>
                  <a:lnTo>
                    <a:pt x="767" y="171"/>
                  </a:lnTo>
                  <a:lnTo>
                    <a:pt x="667" y="86"/>
                  </a:lnTo>
                  <a:lnTo>
                    <a:pt x="540" y="51"/>
                  </a:lnTo>
                  <a:lnTo>
                    <a:pt x="398" y="86"/>
                  </a:lnTo>
                  <a:lnTo>
                    <a:pt x="284" y="205"/>
                  </a:lnTo>
                  <a:lnTo>
                    <a:pt x="213" y="375"/>
                  </a:lnTo>
                  <a:lnTo>
                    <a:pt x="185" y="597"/>
                  </a:lnTo>
                  <a:lnTo>
                    <a:pt x="199" y="785"/>
                  </a:lnTo>
                  <a:lnTo>
                    <a:pt x="242" y="938"/>
                  </a:lnTo>
                  <a:lnTo>
                    <a:pt x="313" y="1057"/>
                  </a:lnTo>
                  <a:lnTo>
                    <a:pt x="412" y="1126"/>
                  </a:lnTo>
                  <a:lnTo>
                    <a:pt x="554" y="1160"/>
                  </a:lnTo>
                  <a:lnTo>
                    <a:pt x="667" y="1143"/>
                  </a:lnTo>
                  <a:lnTo>
                    <a:pt x="781" y="1074"/>
                  </a:lnTo>
                  <a:lnTo>
                    <a:pt x="895" y="972"/>
                  </a:lnTo>
                  <a:lnTo>
                    <a:pt x="923" y="1006"/>
                  </a:lnTo>
                  <a:lnTo>
                    <a:pt x="809" y="1143"/>
                  </a:lnTo>
                  <a:lnTo>
                    <a:pt x="682" y="1211"/>
                  </a:lnTo>
                  <a:lnTo>
                    <a:pt x="511" y="1245"/>
                  </a:lnTo>
                  <a:lnTo>
                    <a:pt x="355" y="1228"/>
                  </a:lnTo>
                  <a:lnTo>
                    <a:pt x="227" y="1160"/>
                  </a:lnTo>
                  <a:lnTo>
                    <a:pt x="128" y="1057"/>
                  </a:lnTo>
                  <a:lnTo>
                    <a:pt x="57" y="938"/>
                  </a:lnTo>
                  <a:lnTo>
                    <a:pt x="14" y="802"/>
                  </a:lnTo>
                  <a:lnTo>
                    <a:pt x="0" y="631"/>
                  </a:lnTo>
                  <a:lnTo>
                    <a:pt x="29" y="444"/>
                  </a:lnTo>
                  <a:lnTo>
                    <a:pt x="85" y="290"/>
                  </a:lnTo>
                  <a:lnTo>
                    <a:pt x="171" y="154"/>
                  </a:lnTo>
                  <a:lnTo>
                    <a:pt x="270" y="68"/>
                  </a:lnTo>
                  <a:lnTo>
                    <a:pt x="384" y="17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38" name="Freeform 222"/>
            <p:cNvSpPr>
              <a:spLocks/>
            </p:cNvSpPr>
            <p:nvPr/>
          </p:nvSpPr>
          <p:spPr bwMode="auto">
            <a:xfrm>
              <a:off x="5055" y="5935"/>
              <a:ext cx="667" cy="1245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327" y="0"/>
                </a:cxn>
                <a:cxn ang="0">
                  <a:pos x="440" y="17"/>
                </a:cxn>
                <a:cxn ang="0">
                  <a:pos x="526" y="85"/>
                </a:cxn>
                <a:cxn ang="0">
                  <a:pos x="582" y="188"/>
                </a:cxn>
                <a:cxn ang="0">
                  <a:pos x="611" y="324"/>
                </a:cxn>
                <a:cxn ang="0">
                  <a:pos x="582" y="461"/>
                </a:cxn>
                <a:cxn ang="0">
                  <a:pos x="526" y="614"/>
                </a:cxn>
                <a:cxn ang="0">
                  <a:pos x="412" y="768"/>
                </a:cxn>
                <a:cxn ang="0">
                  <a:pos x="156" y="1091"/>
                </a:cxn>
                <a:cxn ang="0">
                  <a:pos x="554" y="1091"/>
                </a:cxn>
                <a:cxn ang="0">
                  <a:pos x="582" y="1074"/>
                </a:cxn>
                <a:cxn ang="0">
                  <a:pos x="625" y="1023"/>
                </a:cxn>
                <a:cxn ang="0">
                  <a:pos x="653" y="972"/>
                </a:cxn>
                <a:cxn ang="0">
                  <a:pos x="667" y="989"/>
                </a:cxn>
                <a:cxn ang="0">
                  <a:pos x="582" y="1245"/>
                </a:cxn>
                <a:cxn ang="0">
                  <a:pos x="0" y="1245"/>
                </a:cxn>
                <a:cxn ang="0">
                  <a:pos x="0" y="1228"/>
                </a:cxn>
                <a:cxn ang="0">
                  <a:pos x="270" y="887"/>
                </a:cxn>
                <a:cxn ang="0">
                  <a:pos x="384" y="716"/>
                </a:cxn>
                <a:cxn ang="0">
                  <a:pos x="440" y="563"/>
                </a:cxn>
                <a:cxn ang="0">
                  <a:pos x="469" y="409"/>
                </a:cxn>
                <a:cxn ang="0">
                  <a:pos x="469" y="341"/>
                </a:cxn>
                <a:cxn ang="0">
                  <a:pos x="440" y="273"/>
                </a:cxn>
                <a:cxn ang="0">
                  <a:pos x="412" y="222"/>
                </a:cxn>
                <a:cxn ang="0">
                  <a:pos x="369" y="188"/>
                </a:cxn>
                <a:cxn ang="0">
                  <a:pos x="313" y="154"/>
                </a:cxn>
                <a:cxn ang="0">
                  <a:pos x="199" y="154"/>
                </a:cxn>
                <a:cxn ang="0">
                  <a:pos x="156" y="188"/>
                </a:cxn>
                <a:cxn ang="0">
                  <a:pos x="114" y="239"/>
                </a:cxn>
                <a:cxn ang="0">
                  <a:pos x="71" y="307"/>
                </a:cxn>
                <a:cxn ang="0">
                  <a:pos x="43" y="392"/>
                </a:cxn>
                <a:cxn ang="0">
                  <a:pos x="14" y="375"/>
                </a:cxn>
                <a:cxn ang="0">
                  <a:pos x="43" y="290"/>
                </a:cxn>
                <a:cxn ang="0">
                  <a:pos x="57" y="222"/>
                </a:cxn>
                <a:cxn ang="0">
                  <a:pos x="114" y="120"/>
                </a:cxn>
                <a:cxn ang="0">
                  <a:pos x="156" y="68"/>
                </a:cxn>
                <a:cxn ang="0">
                  <a:pos x="270" y="0"/>
                </a:cxn>
              </a:cxnLst>
              <a:rect l="0" t="0" r="r" b="b"/>
              <a:pathLst>
                <a:path w="667" h="1245">
                  <a:moveTo>
                    <a:pt x="270" y="0"/>
                  </a:moveTo>
                  <a:lnTo>
                    <a:pt x="327" y="0"/>
                  </a:lnTo>
                  <a:lnTo>
                    <a:pt x="440" y="17"/>
                  </a:lnTo>
                  <a:lnTo>
                    <a:pt x="526" y="85"/>
                  </a:lnTo>
                  <a:lnTo>
                    <a:pt x="582" y="188"/>
                  </a:lnTo>
                  <a:lnTo>
                    <a:pt x="611" y="324"/>
                  </a:lnTo>
                  <a:lnTo>
                    <a:pt x="582" y="461"/>
                  </a:lnTo>
                  <a:lnTo>
                    <a:pt x="526" y="614"/>
                  </a:lnTo>
                  <a:lnTo>
                    <a:pt x="412" y="768"/>
                  </a:lnTo>
                  <a:lnTo>
                    <a:pt x="156" y="1091"/>
                  </a:lnTo>
                  <a:lnTo>
                    <a:pt x="554" y="1091"/>
                  </a:lnTo>
                  <a:lnTo>
                    <a:pt x="582" y="1074"/>
                  </a:lnTo>
                  <a:lnTo>
                    <a:pt x="625" y="1023"/>
                  </a:lnTo>
                  <a:lnTo>
                    <a:pt x="653" y="972"/>
                  </a:lnTo>
                  <a:lnTo>
                    <a:pt x="667" y="989"/>
                  </a:lnTo>
                  <a:lnTo>
                    <a:pt x="582" y="1245"/>
                  </a:lnTo>
                  <a:lnTo>
                    <a:pt x="0" y="1245"/>
                  </a:lnTo>
                  <a:lnTo>
                    <a:pt x="0" y="1228"/>
                  </a:lnTo>
                  <a:lnTo>
                    <a:pt x="270" y="887"/>
                  </a:lnTo>
                  <a:lnTo>
                    <a:pt x="384" y="716"/>
                  </a:lnTo>
                  <a:lnTo>
                    <a:pt x="440" y="563"/>
                  </a:lnTo>
                  <a:lnTo>
                    <a:pt x="469" y="409"/>
                  </a:lnTo>
                  <a:lnTo>
                    <a:pt x="469" y="341"/>
                  </a:lnTo>
                  <a:lnTo>
                    <a:pt x="440" y="273"/>
                  </a:lnTo>
                  <a:lnTo>
                    <a:pt x="412" y="222"/>
                  </a:lnTo>
                  <a:lnTo>
                    <a:pt x="369" y="188"/>
                  </a:lnTo>
                  <a:lnTo>
                    <a:pt x="313" y="154"/>
                  </a:lnTo>
                  <a:lnTo>
                    <a:pt x="199" y="154"/>
                  </a:lnTo>
                  <a:lnTo>
                    <a:pt x="156" y="188"/>
                  </a:lnTo>
                  <a:lnTo>
                    <a:pt x="114" y="239"/>
                  </a:lnTo>
                  <a:lnTo>
                    <a:pt x="71" y="307"/>
                  </a:lnTo>
                  <a:lnTo>
                    <a:pt x="43" y="392"/>
                  </a:lnTo>
                  <a:lnTo>
                    <a:pt x="14" y="375"/>
                  </a:lnTo>
                  <a:lnTo>
                    <a:pt x="43" y="290"/>
                  </a:lnTo>
                  <a:lnTo>
                    <a:pt x="57" y="222"/>
                  </a:lnTo>
                  <a:lnTo>
                    <a:pt x="114" y="120"/>
                  </a:lnTo>
                  <a:lnTo>
                    <a:pt x="156" y="68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39" name="Freeform 223"/>
            <p:cNvSpPr>
              <a:spLocks/>
            </p:cNvSpPr>
            <p:nvPr/>
          </p:nvSpPr>
          <p:spPr bwMode="auto">
            <a:xfrm>
              <a:off x="5822" y="5935"/>
              <a:ext cx="596" cy="1279"/>
            </a:xfrm>
            <a:custGeom>
              <a:avLst/>
              <a:gdLst/>
              <a:ahLst/>
              <a:cxnLst>
                <a:cxn ang="0">
                  <a:pos x="298" y="0"/>
                </a:cxn>
                <a:cxn ang="0">
                  <a:pos x="426" y="34"/>
                </a:cxn>
                <a:cxn ang="0">
                  <a:pos x="511" y="120"/>
                </a:cxn>
                <a:cxn ang="0">
                  <a:pos x="539" y="256"/>
                </a:cxn>
                <a:cxn ang="0">
                  <a:pos x="511" y="392"/>
                </a:cxn>
                <a:cxn ang="0">
                  <a:pos x="468" y="444"/>
                </a:cxn>
                <a:cxn ang="0">
                  <a:pos x="397" y="512"/>
                </a:cxn>
                <a:cxn ang="0">
                  <a:pos x="440" y="529"/>
                </a:cxn>
                <a:cxn ang="0">
                  <a:pos x="483" y="563"/>
                </a:cxn>
                <a:cxn ang="0">
                  <a:pos x="525" y="614"/>
                </a:cxn>
                <a:cxn ang="0">
                  <a:pos x="568" y="682"/>
                </a:cxn>
                <a:cxn ang="0">
                  <a:pos x="596" y="853"/>
                </a:cxn>
                <a:cxn ang="0">
                  <a:pos x="568" y="1023"/>
                </a:cxn>
                <a:cxn ang="0">
                  <a:pos x="483" y="1160"/>
                </a:cxn>
                <a:cxn ang="0">
                  <a:pos x="341" y="1245"/>
                </a:cxn>
                <a:cxn ang="0">
                  <a:pos x="170" y="1279"/>
                </a:cxn>
                <a:cxn ang="0">
                  <a:pos x="113" y="1279"/>
                </a:cxn>
                <a:cxn ang="0">
                  <a:pos x="28" y="1245"/>
                </a:cxn>
                <a:cxn ang="0">
                  <a:pos x="0" y="1177"/>
                </a:cxn>
                <a:cxn ang="0">
                  <a:pos x="0" y="1143"/>
                </a:cxn>
                <a:cxn ang="0">
                  <a:pos x="14" y="1126"/>
                </a:cxn>
                <a:cxn ang="0">
                  <a:pos x="42" y="1109"/>
                </a:cxn>
                <a:cxn ang="0">
                  <a:pos x="85" y="1109"/>
                </a:cxn>
                <a:cxn ang="0">
                  <a:pos x="113" y="1126"/>
                </a:cxn>
                <a:cxn ang="0">
                  <a:pos x="156" y="1160"/>
                </a:cxn>
                <a:cxn ang="0">
                  <a:pos x="199" y="1177"/>
                </a:cxn>
                <a:cxn ang="0">
                  <a:pos x="255" y="1211"/>
                </a:cxn>
                <a:cxn ang="0">
                  <a:pos x="284" y="1211"/>
                </a:cxn>
                <a:cxn ang="0">
                  <a:pos x="383" y="1177"/>
                </a:cxn>
                <a:cxn ang="0">
                  <a:pos x="454" y="1074"/>
                </a:cxn>
                <a:cxn ang="0">
                  <a:pos x="483" y="938"/>
                </a:cxn>
                <a:cxn ang="0">
                  <a:pos x="468" y="819"/>
                </a:cxn>
                <a:cxn ang="0">
                  <a:pos x="412" y="716"/>
                </a:cxn>
                <a:cxn ang="0">
                  <a:pos x="298" y="648"/>
                </a:cxn>
                <a:cxn ang="0">
                  <a:pos x="170" y="648"/>
                </a:cxn>
                <a:cxn ang="0">
                  <a:pos x="184" y="580"/>
                </a:cxn>
                <a:cxn ang="0">
                  <a:pos x="255" y="546"/>
                </a:cxn>
                <a:cxn ang="0">
                  <a:pos x="298" y="529"/>
                </a:cxn>
                <a:cxn ang="0">
                  <a:pos x="341" y="495"/>
                </a:cxn>
                <a:cxn ang="0">
                  <a:pos x="369" y="461"/>
                </a:cxn>
                <a:cxn ang="0">
                  <a:pos x="397" y="409"/>
                </a:cxn>
                <a:cxn ang="0">
                  <a:pos x="412" y="358"/>
                </a:cxn>
                <a:cxn ang="0">
                  <a:pos x="426" y="290"/>
                </a:cxn>
                <a:cxn ang="0">
                  <a:pos x="397" y="188"/>
                </a:cxn>
                <a:cxn ang="0">
                  <a:pos x="355" y="137"/>
                </a:cxn>
                <a:cxn ang="0">
                  <a:pos x="312" y="120"/>
                </a:cxn>
                <a:cxn ang="0">
                  <a:pos x="255" y="103"/>
                </a:cxn>
                <a:cxn ang="0">
                  <a:pos x="170" y="120"/>
                </a:cxn>
                <a:cxn ang="0">
                  <a:pos x="85" y="188"/>
                </a:cxn>
                <a:cxn ang="0">
                  <a:pos x="28" y="290"/>
                </a:cxn>
                <a:cxn ang="0">
                  <a:pos x="0" y="290"/>
                </a:cxn>
                <a:cxn ang="0">
                  <a:pos x="28" y="222"/>
                </a:cxn>
                <a:cxn ang="0">
                  <a:pos x="42" y="171"/>
                </a:cxn>
                <a:cxn ang="0">
                  <a:pos x="71" y="120"/>
                </a:cxn>
                <a:cxn ang="0">
                  <a:pos x="99" y="85"/>
                </a:cxn>
                <a:cxn ang="0">
                  <a:pos x="156" y="34"/>
                </a:cxn>
                <a:cxn ang="0">
                  <a:pos x="298" y="0"/>
                </a:cxn>
              </a:cxnLst>
              <a:rect l="0" t="0" r="r" b="b"/>
              <a:pathLst>
                <a:path w="596" h="1279">
                  <a:moveTo>
                    <a:pt x="298" y="0"/>
                  </a:moveTo>
                  <a:lnTo>
                    <a:pt x="426" y="34"/>
                  </a:lnTo>
                  <a:lnTo>
                    <a:pt x="511" y="120"/>
                  </a:lnTo>
                  <a:lnTo>
                    <a:pt x="539" y="256"/>
                  </a:lnTo>
                  <a:lnTo>
                    <a:pt x="511" y="392"/>
                  </a:lnTo>
                  <a:lnTo>
                    <a:pt x="468" y="444"/>
                  </a:lnTo>
                  <a:lnTo>
                    <a:pt x="397" y="512"/>
                  </a:lnTo>
                  <a:lnTo>
                    <a:pt x="440" y="529"/>
                  </a:lnTo>
                  <a:lnTo>
                    <a:pt x="483" y="563"/>
                  </a:lnTo>
                  <a:lnTo>
                    <a:pt x="525" y="614"/>
                  </a:lnTo>
                  <a:lnTo>
                    <a:pt x="568" y="682"/>
                  </a:lnTo>
                  <a:lnTo>
                    <a:pt x="596" y="853"/>
                  </a:lnTo>
                  <a:lnTo>
                    <a:pt x="568" y="1023"/>
                  </a:lnTo>
                  <a:lnTo>
                    <a:pt x="483" y="1160"/>
                  </a:lnTo>
                  <a:lnTo>
                    <a:pt x="341" y="1245"/>
                  </a:lnTo>
                  <a:lnTo>
                    <a:pt x="170" y="1279"/>
                  </a:lnTo>
                  <a:lnTo>
                    <a:pt x="113" y="1279"/>
                  </a:lnTo>
                  <a:lnTo>
                    <a:pt x="28" y="1245"/>
                  </a:lnTo>
                  <a:lnTo>
                    <a:pt x="0" y="1177"/>
                  </a:lnTo>
                  <a:lnTo>
                    <a:pt x="0" y="1143"/>
                  </a:lnTo>
                  <a:lnTo>
                    <a:pt x="14" y="1126"/>
                  </a:lnTo>
                  <a:lnTo>
                    <a:pt x="42" y="1109"/>
                  </a:lnTo>
                  <a:lnTo>
                    <a:pt x="85" y="1109"/>
                  </a:lnTo>
                  <a:lnTo>
                    <a:pt x="113" y="1126"/>
                  </a:lnTo>
                  <a:lnTo>
                    <a:pt x="156" y="1160"/>
                  </a:lnTo>
                  <a:lnTo>
                    <a:pt x="199" y="1177"/>
                  </a:lnTo>
                  <a:lnTo>
                    <a:pt x="255" y="1211"/>
                  </a:lnTo>
                  <a:lnTo>
                    <a:pt x="284" y="1211"/>
                  </a:lnTo>
                  <a:lnTo>
                    <a:pt x="383" y="1177"/>
                  </a:lnTo>
                  <a:lnTo>
                    <a:pt x="454" y="1074"/>
                  </a:lnTo>
                  <a:lnTo>
                    <a:pt x="483" y="938"/>
                  </a:lnTo>
                  <a:lnTo>
                    <a:pt x="468" y="819"/>
                  </a:lnTo>
                  <a:lnTo>
                    <a:pt x="412" y="716"/>
                  </a:lnTo>
                  <a:lnTo>
                    <a:pt x="298" y="648"/>
                  </a:lnTo>
                  <a:lnTo>
                    <a:pt x="170" y="648"/>
                  </a:lnTo>
                  <a:lnTo>
                    <a:pt x="184" y="580"/>
                  </a:lnTo>
                  <a:lnTo>
                    <a:pt x="255" y="546"/>
                  </a:lnTo>
                  <a:lnTo>
                    <a:pt x="298" y="529"/>
                  </a:lnTo>
                  <a:lnTo>
                    <a:pt x="341" y="495"/>
                  </a:lnTo>
                  <a:lnTo>
                    <a:pt x="369" y="461"/>
                  </a:lnTo>
                  <a:lnTo>
                    <a:pt x="397" y="409"/>
                  </a:lnTo>
                  <a:lnTo>
                    <a:pt x="412" y="358"/>
                  </a:lnTo>
                  <a:lnTo>
                    <a:pt x="426" y="290"/>
                  </a:lnTo>
                  <a:lnTo>
                    <a:pt x="397" y="188"/>
                  </a:lnTo>
                  <a:lnTo>
                    <a:pt x="355" y="137"/>
                  </a:lnTo>
                  <a:lnTo>
                    <a:pt x="312" y="120"/>
                  </a:lnTo>
                  <a:lnTo>
                    <a:pt x="255" y="103"/>
                  </a:lnTo>
                  <a:lnTo>
                    <a:pt x="170" y="120"/>
                  </a:lnTo>
                  <a:lnTo>
                    <a:pt x="85" y="188"/>
                  </a:lnTo>
                  <a:lnTo>
                    <a:pt x="28" y="290"/>
                  </a:lnTo>
                  <a:lnTo>
                    <a:pt x="0" y="290"/>
                  </a:lnTo>
                  <a:lnTo>
                    <a:pt x="28" y="222"/>
                  </a:lnTo>
                  <a:lnTo>
                    <a:pt x="42" y="171"/>
                  </a:lnTo>
                  <a:lnTo>
                    <a:pt x="71" y="120"/>
                  </a:lnTo>
                  <a:lnTo>
                    <a:pt x="99" y="85"/>
                  </a:lnTo>
                  <a:lnTo>
                    <a:pt x="156" y="34"/>
                  </a:lnTo>
                  <a:lnTo>
                    <a:pt x="29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40" name="Freeform 224"/>
            <p:cNvSpPr>
              <a:spLocks/>
            </p:cNvSpPr>
            <p:nvPr/>
          </p:nvSpPr>
          <p:spPr bwMode="auto">
            <a:xfrm>
              <a:off x="6574" y="5935"/>
              <a:ext cx="596" cy="1279"/>
            </a:xfrm>
            <a:custGeom>
              <a:avLst/>
              <a:gdLst/>
              <a:ahLst/>
              <a:cxnLst>
                <a:cxn ang="0">
                  <a:pos x="298" y="0"/>
                </a:cxn>
                <a:cxn ang="0">
                  <a:pos x="426" y="34"/>
                </a:cxn>
                <a:cxn ang="0">
                  <a:pos x="511" y="120"/>
                </a:cxn>
                <a:cxn ang="0">
                  <a:pos x="540" y="256"/>
                </a:cxn>
                <a:cxn ang="0">
                  <a:pos x="511" y="392"/>
                </a:cxn>
                <a:cxn ang="0">
                  <a:pos x="469" y="444"/>
                </a:cxn>
                <a:cxn ang="0">
                  <a:pos x="398" y="512"/>
                </a:cxn>
                <a:cxn ang="0">
                  <a:pos x="440" y="529"/>
                </a:cxn>
                <a:cxn ang="0">
                  <a:pos x="483" y="563"/>
                </a:cxn>
                <a:cxn ang="0">
                  <a:pos x="525" y="614"/>
                </a:cxn>
                <a:cxn ang="0">
                  <a:pos x="568" y="682"/>
                </a:cxn>
                <a:cxn ang="0">
                  <a:pos x="596" y="853"/>
                </a:cxn>
                <a:cxn ang="0">
                  <a:pos x="568" y="1023"/>
                </a:cxn>
                <a:cxn ang="0">
                  <a:pos x="483" y="1160"/>
                </a:cxn>
                <a:cxn ang="0">
                  <a:pos x="341" y="1245"/>
                </a:cxn>
                <a:cxn ang="0">
                  <a:pos x="171" y="1279"/>
                </a:cxn>
                <a:cxn ang="0">
                  <a:pos x="114" y="1279"/>
                </a:cxn>
                <a:cxn ang="0">
                  <a:pos x="29" y="1245"/>
                </a:cxn>
                <a:cxn ang="0">
                  <a:pos x="0" y="1177"/>
                </a:cxn>
                <a:cxn ang="0">
                  <a:pos x="0" y="1143"/>
                </a:cxn>
                <a:cxn ang="0">
                  <a:pos x="14" y="1126"/>
                </a:cxn>
                <a:cxn ang="0">
                  <a:pos x="43" y="1109"/>
                </a:cxn>
                <a:cxn ang="0">
                  <a:pos x="85" y="1109"/>
                </a:cxn>
                <a:cxn ang="0">
                  <a:pos x="114" y="1126"/>
                </a:cxn>
                <a:cxn ang="0">
                  <a:pos x="156" y="1160"/>
                </a:cxn>
                <a:cxn ang="0">
                  <a:pos x="199" y="1177"/>
                </a:cxn>
                <a:cxn ang="0">
                  <a:pos x="256" y="1211"/>
                </a:cxn>
                <a:cxn ang="0">
                  <a:pos x="284" y="1211"/>
                </a:cxn>
                <a:cxn ang="0">
                  <a:pos x="384" y="1177"/>
                </a:cxn>
                <a:cxn ang="0">
                  <a:pos x="455" y="1074"/>
                </a:cxn>
                <a:cxn ang="0">
                  <a:pos x="483" y="938"/>
                </a:cxn>
                <a:cxn ang="0">
                  <a:pos x="469" y="819"/>
                </a:cxn>
                <a:cxn ang="0">
                  <a:pos x="412" y="716"/>
                </a:cxn>
                <a:cxn ang="0">
                  <a:pos x="298" y="648"/>
                </a:cxn>
                <a:cxn ang="0">
                  <a:pos x="171" y="648"/>
                </a:cxn>
                <a:cxn ang="0">
                  <a:pos x="185" y="580"/>
                </a:cxn>
                <a:cxn ang="0">
                  <a:pos x="256" y="546"/>
                </a:cxn>
                <a:cxn ang="0">
                  <a:pos x="298" y="529"/>
                </a:cxn>
                <a:cxn ang="0">
                  <a:pos x="341" y="495"/>
                </a:cxn>
                <a:cxn ang="0">
                  <a:pos x="369" y="461"/>
                </a:cxn>
                <a:cxn ang="0">
                  <a:pos x="398" y="409"/>
                </a:cxn>
                <a:cxn ang="0">
                  <a:pos x="412" y="358"/>
                </a:cxn>
                <a:cxn ang="0">
                  <a:pos x="426" y="290"/>
                </a:cxn>
                <a:cxn ang="0">
                  <a:pos x="398" y="188"/>
                </a:cxn>
                <a:cxn ang="0">
                  <a:pos x="355" y="137"/>
                </a:cxn>
                <a:cxn ang="0">
                  <a:pos x="313" y="120"/>
                </a:cxn>
                <a:cxn ang="0">
                  <a:pos x="256" y="103"/>
                </a:cxn>
                <a:cxn ang="0">
                  <a:pos x="171" y="120"/>
                </a:cxn>
                <a:cxn ang="0">
                  <a:pos x="85" y="188"/>
                </a:cxn>
                <a:cxn ang="0">
                  <a:pos x="29" y="290"/>
                </a:cxn>
                <a:cxn ang="0">
                  <a:pos x="0" y="290"/>
                </a:cxn>
                <a:cxn ang="0">
                  <a:pos x="29" y="222"/>
                </a:cxn>
                <a:cxn ang="0">
                  <a:pos x="43" y="171"/>
                </a:cxn>
                <a:cxn ang="0">
                  <a:pos x="71" y="120"/>
                </a:cxn>
                <a:cxn ang="0">
                  <a:pos x="100" y="85"/>
                </a:cxn>
                <a:cxn ang="0">
                  <a:pos x="156" y="34"/>
                </a:cxn>
                <a:cxn ang="0">
                  <a:pos x="298" y="0"/>
                </a:cxn>
              </a:cxnLst>
              <a:rect l="0" t="0" r="r" b="b"/>
              <a:pathLst>
                <a:path w="596" h="1279">
                  <a:moveTo>
                    <a:pt x="298" y="0"/>
                  </a:moveTo>
                  <a:lnTo>
                    <a:pt x="426" y="34"/>
                  </a:lnTo>
                  <a:lnTo>
                    <a:pt x="511" y="120"/>
                  </a:lnTo>
                  <a:lnTo>
                    <a:pt x="540" y="256"/>
                  </a:lnTo>
                  <a:lnTo>
                    <a:pt x="511" y="392"/>
                  </a:lnTo>
                  <a:lnTo>
                    <a:pt x="469" y="444"/>
                  </a:lnTo>
                  <a:lnTo>
                    <a:pt x="398" y="512"/>
                  </a:lnTo>
                  <a:lnTo>
                    <a:pt x="440" y="529"/>
                  </a:lnTo>
                  <a:lnTo>
                    <a:pt x="483" y="563"/>
                  </a:lnTo>
                  <a:lnTo>
                    <a:pt x="525" y="614"/>
                  </a:lnTo>
                  <a:lnTo>
                    <a:pt x="568" y="682"/>
                  </a:lnTo>
                  <a:lnTo>
                    <a:pt x="596" y="853"/>
                  </a:lnTo>
                  <a:lnTo>
                    <a:pt x="568" y="1023"/>
                  </a:lnTo>
                  <a:lnTo>
                    <a:pt x="483" y="1160"/>
                  </a:lnTo>
                  <a:lnTo>
                    <a:pt x="341" y="1245"/>
                  </a:lnTo>
                  <a:lnTo>
                    <a:pt x="171" y="1279"/>
                  </a:lnTo>
                  <a:lnTo>
                    <a:pt x="114" y="1279"/>
                  </a:lnTo>
                  <a:lnTo>
                    <a:pt x="29" y="1245"/>
                  </a:lnTo>
                  <a:lnTo>
                    <a:pt x="0" y="1177"/>
                  </a:lnTo>
                  <a:lnTo>
                    <a:pt x="0" y="1143"/>
                  </a:lnTo>
                  <a:lnTo>
                    <a:pt x="14" y="1126"/>
                  </a:lnTo>
                  <a:lnTo>
                    <a:pt x="43" y="1109"/>
                  </a:lnTo>
                  <a:lnTo>
                    <a:pt x="85" y="1109"/>
                  </a:lnTo>
                  <a:lnTo>
                    <a:pt x="114" y="1126"/>
                  </a:lnTo>
                  <a:lnTo>
                    <a:pt x="156" y="1160"/>
                  </a:lnTo>
                  <a:lnTo>
                    <a:pt x="199" y="1177"/>
                  </a:lnTo>
                  <a:lnTo>
                    <a:pt x="256" y="1211"/>
                  </a:lnTo>
                  <a:lnTo>
                    <a:pt x="284" y="1211"/>
                  </a:lnTo>
                  <a:lnTo>
                    <a:pt x="384" y="1177"/>
                  </a:lnTo>
                  <a:lnTo>
                    <a:pt x="455" y="1074"/>
                  </a:lnTo>
                  <a:lnTo>
                    <a:pt x="483" y="938"/>
                  </a:lnTo>
                  <a:lnTo>
                    <a:pt x="469" y="819"/>
                  </a:lnTo>
                  <a:lnTo>
                    <a:pt x="412" y="716"/>
                  </a:lnTo>
                  <a:lnTo>
                    <a:pt x="298" y="648"/>
                  </a:lnTo>
                  <a:lnTo>
                    <a:pt x="171" y="648"/>
                  </a:lnTo>
                  <a:lnTo>
                    <a:pt x="185" y="580"/>
                  </a:lnTo>
                  <a:lnTo>
                    <a:pt x="256" y="546"/>
                  </a:lnTo>
                  <a:lnTo>
                    <a:pt x="298" y="529"/>
                  </a:lnTo>
                  <a:lnTo>
                    <a:pt x="341" y="495"/>
                  </a:lnTo>
                  <a:lnTo>
                    <a:pt x="369" y="461"/>
                  </a:lnTo>
                  <a:lnTo>
                    <a:pt x="398" y="409"/>
                  </a:lnTo>
                  <a:lnTo>
                    <a:pt x="412" y="358"/>
                  </a:lnTo>
                  <a:lnTo>
                    <a:pt x="426" y="290"/>
                  </a:lnTo>
                  <a:lnTo>
                    <a:pt x="398" y="188"/>
                  </a:lnTo>
                  <a:lnTo>
                    <a:pt x="355" y="137"/>
                  </a:lnTo>
                  <a:lnTo>
                    <a:pt x="313" y="120"/>
                  </a:lnTo>
                  <a:lnTo>
                    <a:pt x="256" y="103"/>
                  </a:lnTo>
                  <a:lnTo>
                    <a:pt x="171" y="120"/>
                  </a:lnTo>
                  <a:lnTo>
                    <a:pt x="85" y="188"/>
                  </a:lnTo>
                  <a:lnTo>
                    <a:pt x="29" y="290"/>
                  </a:lnTo>
                  <a:lnTo>
                    <a:pt x="0" y="290"/>
                  </a:lnTo>
                  <a:lnTo>
                    <a:pt x="29" y="222"/>
                  </a:lnTo>
                  <a:lnTo>
                    <a:pt x="43" y="171"/>
                  </a:lnTo>
                  <a:lnTo>
                    <a:pt x="71" y="120"/>
                  </a:lnTo>
                  <a:lnTo>
                    <a:pt x="100" y="85"/>
                  </a:lnTo>
                  <a:lnTo>
                    <a:pt x="156" y="34"/>
                  </a:lnTo>
                  <a:lnTo>
                    <a:pt x="29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41" name="Freeform 225"/>
            <p:cNvSpPr>
              <a:spLocks/>
            </p:cNvSpPr>
            <p:nvPr/>
          </p:nvSpPr>
          <p:spPr bwMode="auto">
            <a:xfrm>
              <a:off x="38075" y="5969"/>
              <a:ext cx="1065" cy="1211"/>
            </a:xfrm>
            <a:custGeom>
              <a:avLst/>
              <a:gdLst/>
              <a:ahLst/>
              <a:cxnLst>
                <a:cxn ang="0">
                  <a:pos x="469" y="0"/>
                </a:cxn>
                <a:cxn ang="0">
                  <a:pos x="398" y="34"/>
                </a:cxn>
                <a:cxn ang="0">
                  <a:pos x="355" y="69"/>
                </a:cxn>
                <a:cxn ang="0">
                  <a:pos x="369" y="137"/>
                </a:cxn>
                <a:cxn ang="0">
                  <a:pos x="483" y="358"/>
                </a:cxn>
                <a:cxn ang="0">
                  <a:pos x="710" y="205"/>
                </a:cxn>
                <a:cxn ang="0">
                  <a:pos x="752" y="137"/>
                </a:cxn>
                <a:cxn ang="0">
                  <a:pos x="767" y="69"/>
                </a:cxn>
                <a:cxn ang="0">
                  <a:pos x="667" y="34"/>
                </a:cxn>
                <a:cxn ang="0">
                  <a:pos x="1022" y="0"/>
                </a:cxn>
                <a:cxn ang="0">
                  <a:pos x="980" y="51"/>
                </a:cxn>
                <a:cxn ang="0">
                  <a:pos x="838" y="205"/>
                </a:cxn>
                <a:cxn ang="0">
                  <a:pos x="894" y="1023"/>
                </a:cxn>
                <a:cxn ang="0">
                  <a:pos x="951" y="1109"/>
                </a:cxn>
                <a:cxn ang="0">
                  <a:pos x="994" y="1143"/>
                </a:cxn>
                <a:cxn ang="0">
                  <a:pos x="1065" y="1160"/>
                </a:cxn>
                <a:cxn ang="0">
                  <a:pos x="610" y="1194"/>
                </a:cxn>
                <a:cxn ang="0">
                  <a:pos x="681" y="1160"/>
                </a:cxn>
                <a:cxn ang="0">
                  <a:pos x="724" y="1126"/>
                </a:cxn>
                <a:cxn ang="0">
                  <a:pos x="710" y="1040"/>
                </a:cxn>
                <a:cxn ang="0">
                  <a:pos x="653" y="938"/>
                </a:cxn>
                <a:cxn ang="0">
                  <a:pos x="327" y="955"/>
                </a:cxn>
                <a:cxn ang="0">
                  <a:pos x="270" y="1057"/>
                </a:cxn>
                <a:cxn ang="0">
                  <a:pos x="241" y="1143"/>
                </a:cxn>
                <a:cxn ang="0">
                  <a:pos x="355" y="1177"/>
                </a:cxn>
                <a:cxn ang="0">
                  <a:pos x="0" y="1211"/>
                </a:cxn>
                <a:cxn ang="0">
                  <a:pos x="43" y="1177"/>
                </a:cxn>
                <a:cxn ang="0">
                  <a:pos x="85" y="1143"/>
                </a:cxn>
                <a:cxn ang="0">
                  <a:pos x="142" y="1092"/>
                </a:cxn>
                <a:cxn ang="0">
                  <a:pos x="213" y="972"/>
                </a:cxn>
                <a:cxn ang="0">
                  <a:pos x="284" y="324"/>
                </a:cxn>
                <a:cxn ang="0">
                  <a:pos x="128" y="86"/>
                </a:cxn>
                <a:cxn ang="0">
                  <a:pos x="14" y="34"/>
                </a:cxn>
              </a:cxnLst>
              <a:rect l="0" t="0" r="r" b="b"/>
              <a:pathLst>
                <a:path w="1065" h="1211">
                  <a:moveTo>
                    <a:pt x="14" y="0"/>
                  </a:moveTo>
                  <a:lnTo>
                    <a:pt x="469" y="0"/>
                  </a:lnTo>
                  <a:lnTo>
                    <a:pt x="469" y="34"/>
                  </a:lnTo>
                  <a:lnTo>
                    <a:pt x="398" y="34"/>
                  </a:lnTo>
                  <a:lnTo>
                    <a:pt x="369" y="51"/>
                  </a:lnTo>
                  <a:lnTo>
                    <a:pt x="355" y="69"/>
                  </a:lnTo>
                  <a:lnTo>
                    <a:pt x="355" y="86"/>
                  </a:lnTo>
                  <a:lnTo>
                    <a:pt x="369" y="137"/>
                  </a:lnTo>
                  <a:lnTo>
                    <a:pt x="412" y="222"/>
                  </a:lnTo>
                  <a:lnTo>
                    <a:pt x="483" y="358"/>
                  </a:lnTo>
                  <a:lnTo>
                    <a:pt x="540" y="461"/>
                  </a:lnTo>
                  <a:lnTo>
                    <a:pt x="710" y="205"/>
                  </a:lnTo>
                  <a:lnTo>
                    <a:pt x="738" y="171"/>
                  </a:lnTo>
                  <a:lnTo>
                    <a:pt x="752" y="137"/>
                  </a:lnTo>
                  <a:lnTo>
                    <a:pt x="767" y="120"/>
                  </a:lnTo>
                  <a:lnTo>
                    <a:pt x="767" y="69"/>
                  </a:lnTo>
                  <a:lnTo>
                    <a:pt x="738" y="34"/>
                  </a:lnTo>
                  <a:lnTo>
                    <a:pt x="667" y="34"/>
                  </a:lnTo>
                  <a:lnTo>
                    <a:pt x="667" y="0"/>
                  </a:lnTo>
                  <a:lnTo>
                    <a:pt x="1022" y="0"/>
                  </a:lnTo>
                  <a:lnTo>
                    <a:pt x="1065" y="34"/>
                  </a:lnTo>
                  <a:lnTo>
                    <a:pt x="980" y="51"/>
                  </a:lnTo>
                  <a:lnTo>
                    <a:pt x="923" y="103"/>
                  </a:lnTo>
                  <a:lnTo>
                    <a:pt x="838" y="205"/>
                  </a:lnTo>
                  <a:lnTo>
                    <a:pt x="610" y="529"/>
                  </a:lnTo>
                  <a:lnTo>
                    <a:pt x="894" y="1023"/>
                  </a:lnTo>
                  <a:lnTo>
                    <a:pt x="923" y="1075"/>
                  </a:lnTo>
                  <a:lnTo>
                    <a:pt x="951" y="1109"/>
                  </a:lnTo>
                  <a:lnTo>
                    <a:pt x="980" y="1126"/>
                  </a:lnTo>
                  <a:lnTo>
                    <a:pt x="994" y="1143"/>
                  </a:lnTo>
                  <a:lnTo>
                    <a:pt x="1022" y="1143"/>
                  </a:lnTo>
                  <a:lnTo>
                    <a:pt x="1065" y="1160"/>
                  </a:lnTo>
                  <a:lnTo>
                    <a:pt x="1065" y="1194"/>
                  </a:lnTo>
                  <a:lnTo>
                    <a:pt x="610" y="1194"/>
                  </a:lnTo>
                  <a:lnTo>
                    <a:pt x="610" y="1160"/>
                  </a:lnTo>
                  <a:lnTo>
                    <a:pt x="681" y="1160"/>
                  </a:lnTo>
                  <a:lnTo>
                    <a:pt x="710" y="1143"/>
                  </a:lnTo>
                  <a:lnTo>
                    <a:pt x="724" y="1126"/>
                  </a:lnTo>
                  <a:lnTo>
                    <a:pt x="724" y="1092"/>
                  </a:lnTo>
                  <a:lnTo>
                    <a:pt x="710" y="1040"/>
                  </a:lnTo>
                  <a:lnTo>
                    <a:pt x="681" y="1006"/>
                  </a:lnTo>
                  <a:lnTo>
                    <a:pt x="653" y="938"/>
                  </a:lnTo>
                  <a:lnTo>
                    <a:pt x="511" y="682"/>
                  </a:lnTo>
                  <a:lnTo>
                    <a:pt x="327" y="955"/>
                  </a:lnTo>
                  <a:lnTo>
                    <a:pt x="284" y="1006"/>
                  </a:lnTo>
                  <a:lnTo>
                    <a:pt x="270" y="1057"/>
                  </a:lnTo>
                  <a:lnTo>
                    <a:pt x="241" y="1075"/>
                  </a:lnTo>
                  <a:lnTo>
                    <a:pt x="241" y="1143"/>
                  </a:lnTo>
                  <a:lnTo>
                    <a:pt x="298" y="1177"/>
                  </a:lnTo>
                  <a:lnTo>
                    <a:pt x="355" y="1177"/>
                  </a:lnTo>
                  <a:lnTo>
                    <a:pt x="355" y="1211"/>
                  </a:lnTo>
                  <a:lnTo>
                    <a:pt x="0" y="1211"/>
                  </a:lnTo>
                  <a:lnTo>
                    <a:pt x="0" y="1177"/>
                  </a:lnTo>
                  <a:lnTo>
                    <a:pt x="43" y="1177"/>
                  </a:lnTo>
                  <a:lnTo>
                    <a:pt x="71" y="1160"/>
                  </a:lnTo>
                  <a:lnTo>
                    <a:pt x="85" y="1143"/>
                  </a:lnTo>
                  <a:lnTo>
                    <a:pt x="114" y="1126"/>
                  </a:lnTo>
                  <a:lnTo>
                    <a:pt x="142" y="1092"/>
                  </a:lnTo>
                  <a:lnTo>
                    <a:pt x="170" y="1040"/>
                  </a:lnTo>
                  <a:lnTo>
                    <a:pt x="213" y="972"/>
                  </a:lnTo>
                  <a:lnTo>
                    <a:pt x="454" y="614"/>
                  </a:lnTo>
                  <a:lnTo>
                    <a:pt x="284" y="324"/>
                  </a:lnTo>
                  <a:lnTo>
                    <a:pt x="199" y="171"/>
                  </a:lnTo>
                  <a:lnTo>
                    <a:pt x="128" y="86"/>
                  </a:lnTo>
                  <a:lnTo>
                    <a:pt x="85" y="51"/>
                  </a:lnTo>
                  <a:lnTo>
                    <a:pt x="14" y="3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42" name="Freeform 226"/>
            <p:cNvSpPr>
              <a:spLocks/>
            </p:cNvSpPr>
            <p:nvPr/>
          </p:nvSpPr>
          <p:spPr bwMode="auto">
            <a:xfrm>
              <a:off x="39140" y="5969"/>
              <a:ext cx="1064" cy="1211"/>
            </a:xfrm>
            <a:custGeom>
              <a:avLst/>
              <a:gdLst/>
              <a:ahLst/>
              <a:cxnLst>
                <a:cxn ang="0">
                  <a:pos x="468" y="0"/>
                </a:cxn>
                <a:cxn ang="0">
                  <a:pos x="397" y="34"/>
                </a:cxn>
                <a:cxn ang="0">
                  <a:pos x="355" y="69"/>
                </a:cxn>
                <a:cxn ang="0">
                  <a:pos x="369" y="137"/>
                </a:cxn>
                <a:cxn ang="0">
                  <a:pos x="482" y="358"/>
                </a:cxn>
                <a:cxn ang="0">
                  <a:pos x="710" y="205"/>
                </a:cxn>
                <a:cxn ang="0">
                  <a:pos x="752" y="137"/>
                </a:cxn>
                <a:cxn ang="0">
                  <a:pos x="766" y="69"/>
                </a:cxn>
                <a:cxn ang="0">
                  <a:pos x="667" y="34"/>
                </a:cxn>
                <a:cxn ang="0">
                  <a:pos x="1022" y="0"/>
                </a:cxn>
                <a:cxn ang="0">
                  <a:pos x="979" y="51"/>
                </a:cxn>
                <a:cxn ang="0">
                  <a:pos x="837" y="205"/>
                </a:cxn>
                <a:cxn ang="0">
                  <a:pos x="894" y="1023"/>
                </a:cxn>
                <a:cxn ang="0">
                  <a:pos x="951" y="1109"/>
                </a:cxn>
                <a:cxn ang="0">
                  <a:pos x="993" y="1143"/>
                </a:cxn>
                <a:cxn ang="0">
                  <a:pos x="1064" y="1160"/>
                </a:cxn>
                <a:cxn ang="0">
                  <a:pos x="610" y="1194"/>
                </a:cxn>
                <a:cxn ang="0">
                  <a:pos x="681" y="1160"/>
                </a:cxn>
                <a:cxn ang="0">
                  <a:pos x="724" y="1126"/>
                </a:cxn>
                <a:cxn ang="0">
                  <a:pos x="710" y="1040"/>
                </a:cxn>
                <a:cxn ang="0">
                  <a:pos x="653" y="938"/>
                </a:cxn>
                <a:cxn ang="0">
                  <a:pos x="326" y="955"/>
                </a:cxn>
                <a:cxn ang="0">
                  <a:pos x="269" y="1057"/>
                </a:cxn>
                <a:cxn ang="0">
                  <a:pos x="241" y="1143"/>
                </a:cxn>
                <a:cxn ang="0">
                  <a:pos x="355" y="1177"/>
                </a:cxn>
                <a:cxn ang="0">
                  <a:pos x="0" y="1211"/>
                </a:cxn>
                <a:cxn ang="0">
                  <a:pos x="42" y="1177"/>
                </a:cxn>
                <a:cxn ang="0">
                  <a:pos x="85" y="1143"/>
                </a:cxn>
                <a:cxn ang="0">
                  <a:pos x="142" y="1092"/>
                </a:cxn>
                <a:cxn ang="0">
                  <a:pos x="213" y="972"/>
                </a:cxn>
                <a:cxn ang="0">
                  <a:pos x="284" y="324"/>
                </a:cxn>
                <a:cxn ang="0">
                  <a:pos x="128" y="86"/>
                </a:cxn>
                <a:cxn ang="0">
                  <a:pos x="14" y="34"/>
                </a:cxn>
              </a:cxnLst>
              <a:rect l="0" t="0" r="r" b="b"/>
              <a:pathLst>
                <a:path w="1064" h="1211">
                  <a:moveTo>
                    <a:pt x="14" y="0"/>
                  </a:moveTo>
                  <a:lnTo>
                    <a:pt x="468" y="0"/>
                  </a:lnTo>
                  <a:lnTo>
                    <a:pt x="468" y="34"/>
                  </a:lnTo>
                  <a:lnTo>
                    <a:pt x="397" y="34"/>
                  </a:lnTo>
                  <a:lnTo>
                    <a:pt x="369" y="51"/>
                  </a:lnTo>
                  <a:lnTo>
                    <a:pt x="355" y="69"/>
                  </a:lnTo>
                  <a:lnTo>
                    <a:pt x="355" y="86"/>
                  </a:lnTo>
                  <a:lnTo>
                    <a:pt x="369" y="137"/>
                  </a:lnTo>
                  <a:lnTo>
                    <a:pt x="411" y="222"/>
                  </a:lnTo>
                  <a:lnTo>
                    <a:pt x="482" y="358"/>
                  </a:lnTo>
                  <a:lnTo>
                    <a:pt x="539" y="461"/>
                  </a:lnTo>
                  <a:lnTo>
                    <a:pt x="710" y="205"/>
                  </a:lnTo>
                  <a:lnTo>
                    <a:pt x="738" y="171"/>
                  </a:lnTo>
                  <a:lnTo>
                    <a:pt x="752" y="137"/>
                  </a:lnTo>
                  <a:lnTo>
                    <a:pt x="766" y="120"/>
                  </a:lnTo>
                  <a:lnTo>
                    <a:pt x="766" y="69"/>
                  </a:lnTo>
                  <a:lnTo>
                    <a:pt x="738" y="34"/>
                  </a:lnTo>
                  <a:lnTo>
                    <a:pt x="667" y="34"/>
                  </a:lnTo>
                  <a:lnTo>
                    <a:pt x="667" y="0"/>
                  </a:lnTo>
                  <a:lnTo>
                    <a:pt x="1022" y="0"/>
                  </a:lnTo>
                  <a:lnTo>
                    <a:pt x="1064" y="34"/>
                  </a:lnTo>
                  <a:lnTo>
                    <a:pt x="979" y="51"/>
                  </a:lnTo>
                  <a:lnTo>
                    <a:pt x="922" y="103"/>
                  </a:lnTo>
                  <a:lnTo>
                    <a:pt x="837" y="205"/>
                  </a:lnTo>
                  <a:lnTo>
                    <a:pt x="610" y="529"/>
                  </a:lnTo>
                  <a:lnTo>
                    <a:pt x="894" y="1023"/>
                  </a:lnTo>
                  <a:lnTo>
                    <a:pt x="922" y="1075"/>
                  </a:lnTo>
                  <a:lnTo>
                    <a:pt x="951" y="1109"/>
                  </a:lnTo>
                  <a:lnTo>
                    <a:pt x="979" y="1126"/>
                  </a:lnTo>
                  <a:lnTo>
                    <a:pt x="993" y="1143"/>
                  </a:lnTo>
                  <a:lnTo>
                    <a:pt x="1022" y="1143"/>
                  </a:lnTo>
                  <a:lnTo>
                    <a:pt x="1064" y="1160"/>
                  </a:lnTo>
                  <a:lnTo>
                    <a:pt x="1064" y="1194"/>
                  </a:lnTo>
                  <a:lnTo>
                    <a:pt x="610" y="1194"/>
                  </a:lnTo>
                  <a:lnTo>
                    <a:pt x="610" y="1160"/>
                  </a:lnTo>
                  <a:lnTo>
                    <a:pt x="681" y="1160"/>
                  </a:lnTo>
                  <a:lnTo>
                    <a:pt x="710" y="1143"/>
                  </a:lnTo>
                  <a:lnTo>
                    <a:pt x="724" y="1126"/>
                  </a:lnTo>
                  <a:lnTo>
                    <a:pt x="724" y="1092"/>
                  </a:lnTo>
                  <a:lnTo>
                    <a:pt x="710" y="1040"/>
                  </a:lnTo>
                  <a:lnTo>
                    <a:pt x="681" y="1006"/>
                  </a:lnTo>
                  <a:lnTo>
                    <a:pt x="653" y="938"/>
                  </a:lnTo>
                  <a:lnTo>
                    <a:pt x="511" y="682"/>
                  </a:lnTo>
                  <a:lnTo>
                    <a:pt x="326" y="955"/>
                  </a:lnTo>
                  <a:lnTo>
                    <a:pt x="284" y="1006"/>
                  </a:lnTo>
                  <a:lnTo>
                    <a:pt x="269" y="1057"/>
                  </a:lnTo>
                  <a:lnTo>
                    <a:pt x="241" y="1075"/>
                  </a:lnTo>
                  <a:lnTo>
                    <a:pt x="241" y="1143"/>
                  </a:lnTo>
                  <a:lnTo>
                    <a:pt x="298" y="1177"/>
                  </a:lnTo>
                  <a:lnTo>
                    <a:pt x="355" y="1177"/>
                  </a:lnTo>
                  <a:lnTo>
                    <a:pt x="355" y="1211"/>
                  </a:lnTo>
                  <a:lnTo>
                    <a:pt x="0" y="1211"/>
                  </a:lnTo>
                  <a:lnTo>
                    <a:pt x="0" y="1177"/>
                  </a:lnTo>
                  <a:lnTo>
                    <a:pt x="42" y="1177"/>
                  </a:lnTo>
                  <a:lnTo>
                    <a:pt x="71" y="1160"/>
                  </a:lnTo>
                  <a:lnTo>
                    <a:pt x="85" y="1143"/>
                  </a:lnTo>
                  <a:lnTo>
                    <a:pt x="113" y="1126"/>
                  </a:lnTo>
                  <a:lnTo>
                    <a:pt x="142" y="1092"/>
                  </a:lnTo>
                  <a:lnTo>
                    <a:pt x="170" y="1040"/>
                  </a:lnTo>
                  <a:lnTo>
                    <a:pt x="213" y="972"/>
                  </a:lnTo>
                  <a:lnTo>
                    <a:pt x="454" y="614"/>
                  </a:lnTo>
                  <a:lnTo>
                    <a:pt x="284" y="324"/>
                  </a:lnTo>
                  <a:lnTo>
                    <a:pt x="198" y="171"/>
                  </a:lnTo>
                  <a:lnTo>
                    <a:pt x="128" y="86"/>
                  </a:lnTo>
                  <a:lnTo>
                    <a:pt x="85" y="51"/>
                  </a:lnTo>
                  <a:lnTo>
                    <a:pt x="14" y="3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43" name="Freeform 227"/>
            <p:cNvSpPr>
              <a:spLocks/>
            </p:cNvSpPr>
            <p:nvPr/>
          </p:nvSpPr>
          <p:spPr bwMode="auto">
            <a:xfrm>
              <a:off x="1861" y="8135"/>
              <a:ext cx="923" cy="1245"/>
            </a:xfrm>
            <a:custGeom>
              <a:avLst/>
              <a:gdLst/>
              <a:ahLst/>
              <a:cxnLst>
                <a:cxn ang="0">
                  <a:pos x="511" y="0"/>
                </a:cxn>
                <a:cxn ang="0">
                  <a:pos x="625" y="17"/>
                </a:cxn>
                <a:cxn ang="0">
                  <a:pos x="738" y="51"/>
                </a:cxn>
                <a:cxn ang="0">
                  <a:pos x="753" y="68"/>
                </a:cxn>
                <a:cxn ang="0">
                  <a:pos x="809" y="68"/>
                </a:cxn>
                <a:cxn ang="0">
                  <a:pos x="824" y="51"/>
                </a:cxn>
                <a:cxn ang="0">
                  <a:pos x="838" y="17"/>
                </a:cxn>
                <a:cxn ang="0">
                  <a:pos x="852" y="0"/>
                </a:cxn>
                <a:cxn ang="0">
                  <a:pos x="880" y="0"/>
                </a:cxn>
                <a:cxn ang="0">
                  <a:pos x="895" y="409"/>
                </a:cxn>
                <a:cxn ang="0">
                  <a:pos x="866" y="392"/>
                </a:cxn>
                <a:cxn ang="0">
                  <a:pos x="838" y="307"/>
                </a:cxn>
                <a:cxn ang="0">
                  <a:pos x="824" y="256"/>
                </a:cxn>
                <a:cxn ang="0">
                  <a:pos x="795" y="204"/>
                </a:cxn>
                <a:cxn ang="0">
                  <a:pos x="767" y="170"/>
                </a:cxn>
                <a:cxn ang="0">
                  <a:pos x="667" y="85"/>
                </a:cxn>
                <a:cxn ang="0">
                  <a:pos x="540" y="51"/>
                </a:cxn>
                <a:cxn ang="0">
                  <a:pos x="398" y="85"/>
                </a:cxn>
                <a:cxn ang="0">
                  <a:pos x="284" y="204"/>
                </a:cxn>
                <a:cxn ang="0">
                  <a:pos x="213" y="375"/>
                </a:cxn>
                <a:cxn ang="0">
                  <a:pos x="185" y="597"/>
                </a:cxn>
                <a:cxn ang="0">
                  <a:pos x="199" y="784"/>
                </a:cxn>
                <a:cxn ang="0">
                  <a:pos x="241" y="938"/>
                </a:cxn>
                <a:cxn ang="0">
                  <a:pos x="312" y="1057"/>
                </a:cxn>
                <a:cxn ang="0">
                  <a:pos x="412" y="1125"/>
                </a:cxn>
                <a:cxn ang="0">
                  <a:pos x="554" y="1159"/>
                </a:cxn>
                <a:cxn ang="0">
                  <a:pos x="667" y="1142"/>
                </a:cxn>
                <a:cxn ang="0">
                  <a:pos x="781" y="1074"/>
                </a:cxn>
                <a:cxn ang="0">
                  <a:pos x="895" y="972"/>
                </a:cxn>
                <a:cxn ang="0">
                  <a:pos x="923" y="1006"/>
                </a:cxn>
                <a:cxn ang="0">
                  <a:pos x="809" y="1142"/>
                </a:cxn>
                <a:cxn ang="0">
                  <a:pos x="682" y="1210"/>
                </a:cxn>
                <a:cxn ang="0">
                  <a:pos x="511" y="1245"/>
                </a:cxn>
                <a:cxn ang="0">
                  <a:pos x="355" y="1227"/>
                </a:cxn>
                <a:cxn ang="0">
                  <a:pos x="227" y="1159"/>
                </a:cxn>
                <a:cxn ang="0">
                  <a:pos x="128" y="1057"/>
                </a:cxn>
                <a:cxn ang="0">
                  <a:pos x="57" y="938"/>
                </a:cxn>
                <a:cxn ang="0">
                  <a:pos x="14" y="801"/>
                </a:cxn>
                <a:cxn ang="0">
                  <a:pos x="0" y="631"/>
                </a:cxn>
                <a:cxn ang="0">
                  <a:pos x="29" y="443"/>
                </a:cxn>
                <a:cxn ang="0">
                  <a:pos x="85" y="290"/>
                </a:cxn>
                <a:cxn ang="0">
                  <a:pos x="171" y="153"/>
                </a:cxn>
                <a:cxn ang="0">
                  <a:pos x="270" y="68"/>
                </a:cxn>
                <a:cxn ang="0">
                  <a:pos x="383" y="17"/>
                </a:cxn>
                <a:cxn ang="0">
                  <a:pos x="511" y="0"/>
                </a:cxn>
              </a:cxnLst>
              <a:rect l="0" t="0" r="r" b="b"/>
              <a:pathLst>
                <a:path w="923" h="1245">
                  <a:moveTo>
                    <a:pt x="511" y="0"/>
                  </a:moveTo>
                  <a:lnTo>
                    <a:pt x="625" y="17"/>
                  </a:lnTo>
                  <a:lnTo>
                    <a:pt x="738" y="51"/>
                  </a:lnTo>
                  <a:lnTo>
                    <a:pt x="753" y="68"/>
                  </a:lnTo>
                  <a:lnTo>
                    <a:pt x="809" y="68"/>
                  </a:lnTo>
                  <a:lnTo>
                    <a:pt x="824" y="51"/>
                  </a:lnTo>
                  <a:lnTo>
                    <a:pt x="838" y="17"/>
                  </a:lnTo>
                  <a:lnTo>
                    <a:pt x="852" y="0"/>
                  </a:lnTo>
                  <a:lnTo>
                    <a:pt x="880" y="0"/>
                  </a:lnTo>
                  <a:lnTo>
                    <a:pt x="895" y="409"/>
                  </a:lnTo>
                  <a:lnTo>
                    <a:pt x="866" y="392"/>
                  </a:lnTo>
                  <a:lnTo>
                    <a:pt x="838" y="307"/>
                  </a:lnTo>
                  <a:lnTo>
                    <a:pt x="824" y="256"/>
                  </a:lnTo>
                  <a:lnTo>
                    <a:pt x="795" y="204"/>
                  </a:lnTo>
                  <a:lnTo>
                    <a:pt x="767" y="170"/>
                  </a:lnTo>
                  <a:lnTo>
                    <a:pt x="667" y="85"/>
                  </a:lnTo>
                  <a:lnTo>
                    <a:pt x="540" y="51"/>
                  </a:lnTo>
                  <a:lnTo>
                    <a:pt x="398" y="85"/>
                  </a:lnTo>
                  <a:lnTo>
                    <a:pt x="284" y="204"/>
                  </a:lnTo>
                  <a:lnTo>
                    <a:pt x="213" y="375"/>
                  </a:lnTo>
                  <a:lnTo>
                    <a:pt x="185" y="597"/>
                  </a:lnTo>
                  <a:lnTo>
                    <a:pt x="199" y="784"/>
                  </a:lnTo>
                  <a:lnTo>
                    <a:pt x="241" y="938"/>
                  </a:lnTo>
                  <a:lnTo>
                    <a:pt x="312" y="1057"/>
                  </a:lnTo>
                  <a:lnTo>
                    <a:pt x="412" y="1125"/>
                  </a:lnTo>
                  <a:lnTo>
                    <a:pt x="554" y="1159"/>
                  </a:lnTo>
                  <a:lnTo>
                    <a:pt x="667" y="1142"/>
                  </a:lnTo>
                  <a:lnTo>
                    <a:pt x="781" y="1074"/>
                  </a:lnTo>
                  <a:lnTo>
                    <a:pt x="895" y="972"/>
                  </a:lnTo>
                  <a:lnTo>
                    <a:pt x="923" y="1006"/>
                  </a:lnTo>
                  <a:lnTo>
                    <a:pt x="809" y="1142"/>
                  </a:lnTo>
                  <a:lnTo>
                    <a:pt x="682" y="1210"/>
                  </a:lnTo>
                  <a:lnTo>
                    <a:pt x="511" y="1245"/>
                  </a:lnTo>
                  <a:lnTo>
                    <a:pt x="355" y="1227"/>
                  </a:lnTo>
                  <a:lnTo>
                    <a:pt x="227" y="1159"/>
                  </a:lnTo>
                  <a:lnTo>
                    <a:pt x="128" y="1057"/>
                  </a:lnTo>
                  <a:lnTo>
                    <a:pt x="57" y="938"/>
                  </a:lnTo>
                  <a:lnTo>
                    <a:pt x="14" y="801"/>
                  </a:lnTo>
                  <a:lnTo>
                    <a:pt x="0" y="631"/>
                  </a:lnTo>
                  <a:lnTo>
                    <a:pt x="29" y="443"/>
                  </a:lnTo>
                  <a:lnTo>
                    <a:pt x="85" y="290"/>
                  </a:lnTo>
                  <a:lnTo>
                    <a:pt x="171" y="153"/>
                  </a:lnTo>
                  <a:lnTo>
                    <a:pt x="270" y="68"/>
                  </a:lnTo>
                  <a:lnTo>
                    <a:pt x="383" y="17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44" name="Freeform 228"/>
            <p:cNvSpPr>
              <a:spLocks/>
            </p:cNvSpPr>
            <p:nvPr/>
          </p:nvSpPr>
          <p:spPr bwMode="auto">
            <a:xfrm>
              <a:off x="2812" y="8135"/>
              <a:ext cx="682" cy="1262"/>
            </a:xfrm>
            <a:custGeom>
              <a:avLst/>
              <a:gdLst/>
              <a:ahLst/>
              <a:cxnLst>
                <a:cxn ang="0">
                  <a:pos x="554" y="0"/>
                </a:cxn>
                <a:cxn ang="0">
                  <a:pos x="582" y="0"/>
                </a:cxn>
                <a:cxn ang="0">
                  <a:pos x="639" y="375"/>
                </a:cxn>
                <a:cxn ang="0">
                  <a:pos x="597" y="375"/>
                </a:cxn>
                <a:cxn ang="0">
                  <a:pos x="582" y="307"/>
                </a:cxn>
                <a:cxn ang="0">
                  <a:pos x="568" y="256"/>
                </a:cxn>
                <a:cxn ang="0">
                  <a:pos x="540" y="204"/>
                </a:cxn>
                <a:cxn ang="0">
                  <a:pos x="469" y="119"/>
                </a:cxn>
                <a:cxn ang="0">
                  <a:pos x="426" y="85"/>
                </a:cxn>
                <a:cxn ang="0">
                  <a:pos x="384" y="68"/>
                </a:cxn>
                <a:cxn ang="0">
                  <a:pos x="270" y="68"/>
                </a:cxn>
                <a:cxn ang="0">
                  <a:pos x="227" y="102"/>
                </a:cxn>
                <a:cxn ang="0">
                  <a:pos x="199" y="136"/>
                </a:cxn>
                <a:cxn ang="0">
                  <a:pos x="171" y="187"/>
                </a:cxn>
                <a:cxn ang="0">
                  <a:pos x="171" y="239"/>
                </a:cxn>
                <a:cxn ang="0">
                  <a:pos x="199" y="341"/>
                </a:cxn>
                <a:cxn ang="0">
                  <a:pos x="270" y="426"/>
                </a:cxn>
                <a:cxn ang="0">
                  <a:pos x="398" y="528"/>
                </a:cxn>
                <a:cxn ang="0">
                  <a:pos x="554" y="648"/>
                </a:cxn>
                <a:cxn ang="0">
                  <a:pos x="653" y="784"/>
                </a:cxn>
                <a:cxn ang="0">
                  <a:pos x="682" y="921"/>
                </a:cxn>
                <a:cxn ang="0">
                  <a:pos x="653" y="1057"/>
                </a:cxn>
                <a:cxn ang="0">
                  <a:pos x="582" y="1159"/>
                </a:cxn>
                <a:cxn ang="0">
                  <a:pos x="483" y="1227"/>
                </a:cxn>
                <a:cxn ang="0">
                  <a:pos x="369" y="1245"/>
                </a:cxn>
                <a:cxn ang="0">
                  <a:pos x="298" y="1245"/>
                </a:cxn>
                <a:cxn ang="0">
                  <a:pos x="185" y="1210"/>
                </a:cxn>
                <a:cxn ang="0">
                  <a:pos x="142" y="1193"/>
                </a:cxn>
                <a:cxn ang="0">
                  <a:pos x="100" y="1193"/>
                </a:cxn>
                <a:cxn ang="0">
                  <a:pos x="85" y="1210"/>
                </a:cxn>
                <a:cxn ang="0">
                  <a:pos x="71" y="1245"/>
                </a:cxn>
                <a:cxn ang="0">
                  <a:pos x="71" y="1262"/>
                </a:cxn>
                <a:cxn ang="0">
                  <a:pos x="43" y="1262"/>
                </a:cxn>
                <a:cxn ang="0">
                  <a:pos x="0" y="869"/>
                </a:cxn>
                <a:cxn ang="0">
                  <a:pos x="29" y="869"/>
                </a:cxn>
                <a:cxn ang="0">
                  <a:pos x="114" y="1057"/>
                </a:cxn>
                <a:cxn ang="0">
                  <a:pos x="213" y="1159"/>
                </a:cxn>
                <a:cxn ang="0">
                  <a:pos x="327" y="1193"/>
                </a:cxn>
                <a:cxn ang="0">
                  <a:pos x="440" y="1159"/>
                </a:cxn>
                <a:cxn ang="0">
                  <a:pos x="483" y="1108"/>
                </a:cxn>
                <a:cxn ang="0">
                  <a:pos x="497" y="1057"/>
                </a:cxn>
                <a:cxn ang="0">
                  <a:pos x="511" y="989"/>
                </a:cxn>
                <a:cxn ang="0">
                  <a:pos x="511" y="955"/>
                </a:cxn>
                <a:cxn ang="0">
                  <a:pos x="483" y="886"/>
                </a:cxn>
                <a:cxn ang="0">
                  <a:pos x="398" y="784"/>
                </a:cxn>
                <a:cxn ang="0">
                  <a:pos x="256" y="682"/>
                </a:cxn>
                <a:cxn ang="0">
                  <a:pos x="114" y="562"/>
                </a:cxn>
                <a:cxn ang="0">
                  <a:pos x="43" y="460"/>
                </a:cxn>
                <a:cxn ang="0">
                  <a:pos x="14" y="324"/>
                </a:cxn>
                <a:cxn ang="0">
                  <a:pos x="14" y="256"/>
                </a:cxn>
                <a:cxn ang="0">
                  <a:pos x="29" y="204"/>
                </a:cxn>
                <a:cxn ang="0">
                  <a:pos x="57" y="153"/>
                </a:cxn>
                <a:cxn ang="0">
                  <a:pos x="100" y="102"/>
                </a:cxn>
                <a:cxn ang="0">
                  <a:pos x="185" y="34"/>
                </a:cxn>
                <a:cxn ang="0">
                  <a:pos x="227" y="17"/>
                </a:cxn>
                <a:cxn ang="0">
                  <a:pos x="327" y="17"/>
                </a:cxn>
                <a:cxn ang="0">
                  <a:pos x="440" y="51"/>
                </a:cxn>
                <a:cxn ang="0">
                  <a:pos x="483" y="68"/>
                </a:cxn>
                <a:cxn ang="0">
                  <a:pos x="526" y="68"/>
                </a:cxn>
                <a:cxn ang="0">
                  <a:pos x="540" y="51"/>
                </a:cxn>
                <a:cxn ang="0">
                  <a:pos x="554" y="17"/>
                </a:cxn>
                <a:cxn ang="0">
                  <a:pos x="554" y="0"/>
                </a:cxn>
              </a:cxnLst>
              <a:rect l="0" t="0" r="r" b="b"/>
              <a:pathLst>
                <a:path w="682" h="1262">
                  <a:moveTo>
                    <a:pt x="554" y="0"/>
                  </a:moveTo>
                  <a:lnTo>
                    <a:pt x="582" y="0"/>
                  </a:lnTo>
                  <a:lnTo>
                    <a:pt x="639" y="375"/>
                  </a:lnTo>
                  <a:lnTo>
                    <a:pt x="597" y="375"/>
                  </a:lnTo>
                  <a:lnTo>
                    <a:pt x="582" y="307"/>
                  </a:lnTo>
                  <a:lnTo>
                    <a:pt x="568" y="256"/>
                  </a:lnTo>
                  <a:lnTo>
                    <a:pt x="540" y="204"/>
                  </a:lnTo>
                  <a:lnTo>
                    <a:pt x="469" y="119"/>
                  </a:lnTo>
                  <a:lnTo>
                    <a:pt x="426" y="85"/>
                  </a:lnTo>
                  <a:lnTo>
                    <a:pt x="384" y="68"/>
                  </a:lnTo>
                  <a:lnTo>
                    <a:pt x="270" y="68"/>
                  </a:lnTo>
                  <a:lnTo>
                    <a:pt x="227" y="102"/>
                  </a:lnTo>
                  <a:lnTo>
                    <a:pt x="199" y="136"/>
                  </a:lnTo>
                  <a:lnTo>
                    <a:pt x="171" y="187"/>
                  </a:lnTo>
                  <a:lnTo>
                    <a:pt x="171" y="239"/>
                  </a:lnTo>
                  <a:lnTo>
                    <a:pt x="199" y="341"/>
                  </a:lnTo>
                  <a:lnTo>
                    <a:pt x="270" y="426"/>
                  </a:lnTo>
                  <a:lnTo>
                    <a:pt x="398" y="528"/>
                  </a:lnTo>
                  <a:lnTo>
                    <a:pt x="554" y="648"/>
                  </a:lnTo>
                  <a:lnTo>
                    <a:pt x="653" y="784"/>
                  </a:lnTo>
                  <a:lnTo>
                    <a:pt x="682" y="921"/>
                  </a:lnTo>
                  <a:lnTo>
                    <a:pt x="653" y="1057"/>
                  </a:lnTo>
                  <a:lnTo>
                    <a:pt x="582" y="1159"/>
                  </a:lnTo>
                  <a:lnTo>
                    <a:pt x="483" y="1227"/>
                  </a:lnTo>
                  <a:lnTo>
                    <a:pt x="369" y="1245"/>
                  </a:lnTo>
                  <a:lnTo>
                    <a:pt x="298" y="1245"/>
                  </a:lnTo>
                  <a:lnTo>
                    <a:pt x="185" y="1210"/>
                  </a:lnTo>
                  <a:lnTo>
                    <a:pt x="142" y="1193"/>
                  </a:lnTo>
                  <a:lnTo>
                    <a:pt x="100" y="1193"/>
                  </a:lnTo>
                  <a:lnTo>
                    <a:pt x="85" y="1210"/>
                  </a:lnTo>
                  <a:lnTo>
                    <a:pt x="71" y="1245"/>
                  </a:lnTo>
                  <a:lnTo>
                    <a:pt x="71" y="1262"/>
                  </a:lnTo>
                  <a:lnTo>
                    <a:pt x="43" y="1262"/>
                  </a:lnTo>
                  <a:lnTo>
                    <a:pt x="0" y="869"/>
                  </a:lnTo>
                  <a:lnTo>
                    <a:pt x="29" y="869"/>
                  </a:lnTo>
                  <a:lnTo>
                    <a:pt x="114" y="1057"/>
                  </a:lnTo>
                  <a:lnTo>
                    <a:pt x="213" y="1159"/>
                  </a:lnTo>
                  <a:lnTo>
                    <a:pt x="327" y="1193"/>
                  </a:lnTo>
                  <a:lnTo>
                    <a:pt x="440" y="1159"/>
                  </a:lnTo>
                  <a:lnTo>
                    <a:pt x="483" y="1108"/>
                  </a:lnTo>
                  <a:lnTo>
                    <a:pt x="497" y="1057"/>
                  </a:lnTo>
                  <a:lnTo>
                    <a:pt x="511" y="989"/>
                  </a:lnTo>
                  <a:lnTo>
                    <a:pt x="511" y="955"/>
                  </a:lnTo>
                  <a:lnTo>
                    <a:pt x="483" y="886"/>
                  </a:lnTo>
                  <a:lnTo>
                    <a:pt x="398" y="784"/>
                  </a:lnTo>
                  <a:lnTo>
                    <a:pt x="256" y="682"/>
                  </a:lnTo>
                  <a:lnTo>
                    <a:pt x="114" y="562"/>
                  </a:lnTo>
                  <a:lnTo>
                    <a:pt x="43" y="460"/>
                  </a:lnTo>
                  <a:lnTo>
                    <a:pt x="14" y="324"/>
                  </a:lnTo>
                  <a:lnTo>
                    <a:pt x="14" y="256"/>
                  </a:lnTo>
                  <a:lnTo>
                    <a:pt x="29" y="204"/>
                  </a:lnTo>
                  <a:lnTo>
                    <a:pt x="57" y="153"/>
                  </a:lnTo>
                  <a:lnTo>
                    <a:pt x="100" y="102"/>
                  </a:lnTo>
                  <a:lnTo>
                    <a:pt x="185" y="34"/>
                  </a:lnTo>
                  <a:lnTo>
                    <a:pt x="227" y="17"/>
                  </a:lnTo>
                  <a:lnTo>
                    <a:pt x="327" y="17"/>
                  </a:lnTo>
                  <a:lnTo>
                    <a:pt x="440" y="51"/>
                  </a:lnTo>
                  <a:lnTo>
                    <a:pt x="483" y="68"/>
                  </a:lnTo>
                  <a:lnTo>
                    <a:pt x="526" y="68"/>
                  </a:lnTo>
                  <a:lnTo>
                    <a:pt x="540" y="51"/>
                  </a:lnTo>
                  <a:lnTo>
                    <a:pt x="554" y="17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45" name="Freeform 229"/>
            <p:cNvSpPr>
              <a:spLocks/>
            </p:cNvSpPr>
            <p:nvPr/>
          </p:nvSpPr>
          <p:spPr bwMode="auto">
            <a:xfrm>
              <a:off x="3678" y="8135"/>
              <a:ext cx="923" cy="1245"/>
            </a:xfrm>
            <a:custGeom>
              <a:avLst/>
              <a:gdLst/>
              <a:ahLst/>
              <a:cxnLst>
                <a:cxn ang="0">
                  <a:pos x="511" y="0"/>
                </a:cxn>
                <a:cxn ang="0">
                  <a:pos x="625" y="17"/>
                </a:cxn>
                <a:cxn ang="0">
                  <a:pos x="738" y="51"/>
                </a:cxn>
                <a:cxn ang="0">
                  <a:pos x="753" y="68"/>
                </a:cxn>
                <a:cxn ang="0">
                  <a:pos x="809" y="68"/>
                </a:cxn>
                <a:cxn ang="0">
                  <a:pos x="824" y="51"/>
                </a:cxn>
                <a:cxn ang="0">
                  <a:pos x="838" y="17"/>
                </a:cxn>
                <a:cxn ang="0">
                  <a:pos x="852" y="0"/>
                </a:cxn>
                <a:cxn ang="0">
                  <a:pos x="880" y="0"/>
                </a:cxn>
                <a:cxn ang="0">
                  <a:pos x="895" y="409"/>
                </a:cxn>
                <a:cxn ang="0">
                  <a:pos x="866" y="392"/>
                </a:cxn>
                <a:cxn ang="0">
                  <a:pos x="838" y="307"/>
                </a:cxn>
                <a:cxn ang="0">
                  <a:pos x="824" y="256"/>
                </a:cxn>
                <a:cxn ang="0">
                  <a:pos x="795" y="204"/>
                </a:cxn>
                <a:cxn ang="0">
                  <a:pos x="767" y="170"/>
                </a:cxn>
                <a:cxn ang="0">
                  <a:pos x="667" y="85"/>
                </a:cxn>
                <a:cxn ang="0">
                  <a:pos x="540" y="51"/>
                </a:cxn>
                <a:cxn ang="0">
                  <a:pos x="398" y="85"/>
                </a:cxn>
                <a:cxn ang="0">
                  <a:pos x="284" y="204"/>
                </a:cxn>
                <a:cxn ang="0">
                  <a:pos x="213" y="375"/>
                </a:cxn>
                <a:cxn ang="0">
                  <a:pos x="185" y="597"/>
                </a:cxn>
                <a:cxn ang="0">
                  <a:pos x="199" y="784"/>
                </a:cxn>
                <a:cxn ang="0">
                  <a:pos x="242" y="938"/>
                </a:cxn>
                <a:cxn ang="0">
                  <a:pos x="313" y="1057"/>
                </a:cxn>
                <a:cxn ang="0">
                  <a:pos x="412" y="1125"/>
                </a:cxn>
                <a:cxn ang="0">
                  <a:pos x="554" y="1159"/>
                </a:cxn>
                <a:cxn ang="0">
                  <a:pos x="667" y="1142"/>
                </a:cxn>
                <a:cxn ang="0">
                  <a:pos x="781" y="1074"/>
                </a:cxn>
                <a:cxn ang="0">
                  <a:pos x="895" y="972"/>
                </a:cxn>
                <a:cxn ang="0">
                  <a:pos x="923" y="1006"/>
                </a:cxn>
                <a:cxn ang="0">
                  <a:pos x="809" y="1142"/>
                </a:cxn>
                <a:cxn ang="0">
                  <a:pos x="682" y="1210"/>
                </a:cxn>
                <a:cxn ang="0">
                  <a:pos x="511" y="1245"/>
                </a:cxn>
                <a:cxn ang="0">
                  <a:pos x="355" y="1227"/>
                </a:cxn>
                <a:cxn ang="0">
                  <a:pos x="227" y="1159"/>
                </a:cxn>
                <a:cxn ang="0">
                  <a:pos x="128" y="1057"/>
                </a:cxn>
                <a:cxn ang="0">
                  <a:pos x="57" y="938"/>
                </a:cxn>
                <a:cxn ang="0">
                  <a:pos x="14" y="801"/>
                </a:cxn>
                <a:cxn ang="0">
                  <a:pos x="0" y="631"/>
                </a:cxn>
                <a:cxn ang="0">
                  <a:pos x="29" y="443"/>
                </a:cxn>
                <a:cxn ang="0">
                  <a:pos x="85" y="290"/>
                </a:cxn>
                <a:cxn ang="0">
                  <a:pos x="171" y="153"/>
                </a:cxn>
                <a:cxn ang="0">
                  <a:pos x="270" y="68"/>
                </a:cxn>
                <a:cxn ang="0">
                  <a:pos x="384" y="17"/>
                </a:cxn>
                <a:cxn ang="0">
                  <a:pos x="511" y="0"/>
                </a:cxn>
              </a:cxnLst>
              <a:rect l="0" t="0" r="r" b="b"/>
              <a:pathLst>
                <a:path w="923" h="1245">
                  <a:moveTo>
                    <a:pt x="511" y="0"/>
                  </a:moveTo>
                  <a:lnTo>
                    <a:pt x="625" y="17"/>
                  </a:lnTo>
                  <a:lnTo>
                    <a:pt x="738" y="51"/>
                  </a:lnTo>
                  <a:lnTo>
                    <a:pt x="753" y="68"/>
                  </a:lnTo>
                  <a:lnTo>
                    <a:pt x="809" y="68"/>
                  </a:lnTo>
                  <a:lnTo>
                    <a:pt x="824" y="51"/>
                  </a:lnTo>
                  <a:lnTo>
                    <a:pt x="838" y="17"/>
                  </a:lnTo>
                  <a:lnTo>
                    <a:pt x="852" y="0"/>
                  </a:lnTo>
                  <a:lnTo>
                    <a:pt x="880" y="0"/>
                  </a:lnTo>
                  <a:lnTo>
                    <a:pt x="895" y="409"/>
                  </a:lnTo>
                  <a:lnTo>
                    <a:pt x="866" y="392"/>
                  </a:lnTo>
                  <a:lnTo>
                    <a:pt x="838" y="307"/>
                  </a:lnTo>
                  <a:lnTo>
                    <a:pt x="824" y="256"/>
                  </a:lnTo>
                  <a:lnTo>
                    <a:pt x="795" y="204"/>
                  </a:lnTo>
                  <a:lnTo>
                    <a:pt x="767" y="170"/>
                  </a:lnTo>
                  <a:lnTo>
                    <a:pt x="667" y="85"/>
                  </a:lnTo>
                  <a:lnTo>
                    <a:pt x="540" y="51"/>
                  </a:lnTo>
                  <a:lnTo>
                    <a:pt x="398" y="85"/>
                  </a:lnTo>
                  <a:lnTo>
                    <a:pt x="284" y="204"/>
                  </a:lnTo>
                  <a:lnTo>
                    <a:pt x="213" y="375"/>
                  </a:lnTo>
                  <a:lnTo>
                    <a:pt x="185" y="597"/>
                  </a:lnTo>
                  <a:lnTo>
                    <a:pt x="199" y="784"/>
                  </a:lnTo>
                  <a:lnTo>
                    <a:pt x="242" y="938"/>
                  </a:lnTo>
                  <a:lnTo>
                    <a:pt x="313" y="1057"/>
                  </a:lnTo>
                  <a:lnTo>
                    <a:pt x="412" y="1125"/>
                  </a:lnTo>
                  <a:lnTo>
                    <a:pt x="554" y="1159"/>
                  </a:lnTo>
                  <a:lnTo>
                    <a:pt x="667" y="1142"/>
                  </a:lnTo>
                  <a:lnTo>
                    <a:pt x="781" y="1074"/>
                  </a:lnTo>
                  <a:lnTo>
                    <a:pt x="895" y="972"/>
                  </a:lnTo>
                  <a:lnTo>
                    <a:pt x="923" y="1006"/>
                  </a:lnTo>
                  <a:lnTo>
                    <a:pt x="809" y="1142"/>
                  </a:lnTo>
                  <a:lnTo>
                    <a:pt x="682" y="1210"/>
                  </a:lnTo>
                  <a:lnTo>
                    <a:pt x="511" y="1245"/>
                  </a:lnTo>
                  <a:lnTo>
                    <a:pt x="355" y="1227"/>
                  </a:lnTo>
                  <a:lnTo>
                    <a:pt x="227" y="1159"/>
                  </a:lnTo>
                  <a:lnTo>
                    <a:pt x="128" y="1057"/>
                  </a:lnTo>
                  <a:lnTo>
                    <a:pt x="57" y="938"/>
                  </a:lnTo>
                  <a:lnTo>
                    <a:pt x="14" y="801"/>
                  </a:lnTo>
                  <a:lnTo>
                    <a:pt x="0" y="631"/>
                  </a:lnTo>
                  <a:lnTo>
                    <a:pt x="29" y="443"/>
                  </a:lnTo>
                  <a:lnTo>
                    <a:pt x="85" y="290"/>
                  </a:lnTo>
                  <a:lnTo>
                    <a:pt x="171" y="153"/>
                  </a:lnTo>
                  <a:lnTo>
                    <a:pt x="270" y="68"/>
                  </a:lnTo>
                  <a:lnTo>
                    <a:pt x="384" y="17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46" name="Freeform 230"/>
            <p:cNvSpPr>
              <a:spLocks/>
            </p:cNvSpPr>
            <p:nvPr/>
          </p:nvSpPr>
          <p:spPr bwMode="auto">
            <a:xfrm>
              <a:off x="5055" y="8118"/>
              <a:ext cx="667" cy="1244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327" y="0"/>
                </a:cxn>
                <a:cxn ang="0">
                  <a:pos x="440" y="17"/>
                </a:cxn>
                <a:cxn ang="0">
                  <a:pos x="526" y="85"/>
                </a:cxn>
                <a:cxn ang="0">
                  <a:pos x="582" y="187"/>
                </a:cxn>
                <a:cxn ang="0">
                  <a:pos x="611" y="324"/>
                </a:cxn>
                <a:cxn ang="0">
                  <a:pos x="582" y="460"/>
                </a:cxn>
                <a:cxn ang="0">
                  <a:pos x="526" y="614"/>
                </a:cxn>
                <a:cxn ang="0">
                  <a:pos x="412" y="767"/>
                </a:cxn>
                <a:cxn ang="0">
                  <a:pos x="156" y="1091"/>
                </a:cxn>
                <a:cxn ang="0">
                  <a:pos x="554" y="1091"/>
                </a:cxn>
                <a:cxn ang="0">
                  <a:pos x="582" y="1074"/>
                </a:cxn>
                <a:cxn ang="0">
                  <a:pos x="625" y="1023"/>
                </a:cxn>
                <a:cxn ang="0">
                  <a:pos x="653" y="972"/>
                </a:cxn>
                <a:cxn ang="0">
                  <a:pos x="667" y="989"/>
                </a:cxn>
                <a:cxn ang="0">
                  <a:pos x="582" y="1244"/>
                </a:cxn>
                <a:cxn ang="0">
                  <a:pos x="0" y="1244"/>
                </a:cxn>
                <a:cxn ang="0">
                  <a:pos x="0" y="1227"/>
                </a:cxn>
                <a:cxn ang="0">
                  <a:pos x="270" y="886"/>
                </a:cxn>
                <a:cxn ang="0">
                  <a:pos x="384" y="716"/>
                </a:cxn>
                <a:cxn ang="0">
                  <a:pos x="440" y="562"/>
                </a:cxn>
                <a:cxn ang="0">
                  <a:pos x="469" y="409"/>
                </a:cxn>
                <a:cxn ang="0">
                  <a:pos x="469" y="341"/>
                </a:cxn>
                <a:cxn ang="0">
                  <a:pos x="440" y="273"/>
                </a:cxn>
                <a:cxn ang="0">
                  <a:pos x="412" y="221"/>
                </a:cxn>
                <a:cxn ang="0">
                  <a:pos x="369" y="187"/>
                </a:cxn>
                <a:cxn ang="0">
                  <a:pos x="313" y="153"/>
                </a:cxn>
                <a:cxn ang="0">
                  <a:pos x="199" y="153"/>
                </a:cxn>
                <a:cxn ang="0">
                  <a:pos x="156" y="187"/>
                </a:cxn>
                <a:cxn ang="0">
                  <a:pos x="114" y="238"/>
                </a:cxn>
                <a:cxn ang="0">
                  <a:pos x="71" y="307"/>
                </a:cxn>
                <a:cxn ang="0">
                  <a:pos x="43" y="392"/>
                </a:cxn>
                <a:cxn ang="0">
                  <a:pos x="14" y="375"/>
                </a:cxn>
                <a:cxn ang="0">
                  <a:pos x="43" y="290"/>
                </a:cxn>
                <a:cxn ang="0">
                  <a:pos x="57" y="221"/>
                </a:cxn>
                <a:cxn ang="0">
                  <a:pos x="114" y="119"/>
                </a:cxn>
                <a:cxn ang="0">
                  <a:pos x="156" y="68"/>
                </a:cxn>
                <a:cxn ang="0">
                  <a:pos x="270" y="0"/>
                </a:cxn>
              </a:cxnLst>
              <a:rect l="0" t="0" r="r" b="b"/>
              <a:pathLst>
                <a:path w="667" h="1244">
                  <a:moveTo>
                    <a:pt x="270" y="0"/>
                  </a:moveTo>
                  <a:lnTo>
                    <a:pt x="327" y="0"/>
                  </a:lnTo>
                  <a:lnTo>
                    <a:pt x="440" y="17"/>
                  </a:lnTo>
                  <a:lnTo>
                    <a:pt x="526" y="85"/>
                  </a:lnTo>
                  <a:lnTo>
                    <a:pt x="582" y="187"/>
                  </a:lnTo>
                  <a:lnTo>
                    <a:pt x="611" y="324"/>
                  </a:lnTo>
                  <a:lnTo>
                    <a:pt x="582" y="460"/>
                  </a:lnTo>
                  <a:lnTo>
                    <a:pt x="526" y="614"/>
                  </a:lnTo>
                  <a:lnTo>
                    <a:pt x="412" y="767"/>
                  </a:lnTo>
                  <a:lnTo>
                    <a:pt x="156" y="1091"/>
                  </a:lnTo>
                  <a:lnTo>
                    <a:pt x="554" y="1091"/>
                  </a:lnTo>
                  <a:lnTo>
                    <a:pt x="582" y="1074"/>
                  </a:lnTo>
                  <a:lnTo>
                    <a:pt x="625" y="1023"/>
                  </a:lnTo>
                  <a:lnTo>
                    <a:pt x="653" y="972"/>
                  </a:lnTo>
                  <a:lnTo>
                    <a:pt x="667" y="989"/>
                  </a:lnTo>
                  <a:lnTo>
                    <a:pt x="582" y="1244"/>
                  </a:lnTo>
                  <a:lnTo>
                    <a:pt x="0" y="1244"/>
                  </a:lnTo>
                  <a:lnTo>
                    <a:pt x="0" y="1227"/>
                  </a:lnTo>
                  <a:lnTo>
                    <a:pt x="270" y="886"/>
                  </a:lnTo>
                  <a:lnTo>
                    <a:pt x="384" y="716"/>
                  </a:lnTo>
                  <a:lnTo>
                    <a:pt x="440" y="562"/>
                  </a:lnTo>
                  <a:lnTo>
                    <a:pt x="469" y="409"/>
                  </a:lnTo>
                  <a:lnTo>
                    <a:pt x="469" y="341"/>
                  </a:lnTo>
                  <a:lnTo>
                    <a:pt x="440" y="273"/>
                  </a:lnTo>
                  <a:lnTo>
                    <a:pt x="412" y="221"/>
                  </a:lnTo>
                  <a:lnTo>
                    <a:pt x="369" y="187"/>
                  </a:lnTo>
                  <a:lnTo>
                    <a:pt x="313" y="153"/>
                  </a:lnTo>
                  <a:lnTo>
                    <a:pt x="199" y="153"/>
                  </a:lnTo>
                  <a:lnTo>
                    <a:pt x="156" y="187"/>
                  </a:lnTo>
                  <a:lnTo>
                    <a:pt x="114" y="238"/>
                  </a:lnTo>
                  <a:lnTo>
                    <a:pt x="71" y="307"/>
                  </a:lnTo>
                  <a:lnTo>
                    <a:pt x="43" y="392"/>
                  </a:lnTo>
                  <a:lnTo>
                    <a:pt x="14" y="375"/>
                  </a:lnTo>
                  <a:lnTo>
                    <a:pt x="43" y="290"/>
                  </a:lnTo>
                  <a:lnTo>
                    <a:pt x="57" y="221"/>
                  </a:lnTo>
                  <a:lnTo>
                    <a:pt x="114" y="119"/>
                  </a:lnTo>
                  <a:lnTo>
                    <a:pt x="156" y="68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47" name="Freeform 231"/>
            <p:cNvSpPr>
              <a:spLocks/>
            </p:cNvSpPr>
            <p:nvPr/>
          </p:nvSpPr>
          <p:spPr bwMode="auto">
            <a:xfrm>
              <a:off x="5822" y="8118"/>
              <a:ext cx="596" cy="1279"/>
            </a:xfrm>
            <a:custGeom>
              <a:avLst/>
              <a:gdLst/>
              <a:ahLst/>
              <a:cxnLst>
                <a:cxn ang="0">
                  <a:pos x="298" y="0"/>
                </a:cxn>
                <a:cxn ang="0">
                  <a:pos x="426" y="34"/>
                </a:cxn>
                <a:cxn ang="0">
                  <a:pos x="511" y="119"/>
                </a:cxn>
                <a:cxn ang="0">
                  <a:pos x="539" y="256"/>
                </a:cxn>
                <a:cxn ang="0">
                  <a:pos x="511" y="392"/>
                </a:cxn>
                <a:cxn ang="0">
                  <a:pos x="468" y="443"/>
                </a:cxn>
                <a:cxn ang="0">
                  <a:pos x="397" y="511"/>
                </a:cxn>
                <a:cxn ang="0">
                  <a:pos x="440" y="528"/>
                </a:cxn>
                <a:cxn ang="0">
                  <a:pos x="483" y="562"/>
                </a:cxn>
                <a:cxn ang="0">
                  <a:pos x="525" y="614"/>
                </a:cxn>
                <a:cxn ang="0">
                  <a:pos x="568" y="682"/>
                </a:cxn>
                <a:cxn ang="0">
                  <a:pos x="596" y="852"/>
                </a:cxn>
                <a:cxn ang="0">
                  <a:pos x="568" y="1023"/>
                </a:cxn>
                <a:cxn ang="0">
                  <a:pos x="483" y="1159"/>
                </a:cxn>
                <a:cxn ang="0">
                  <a:pos x="341" y="1244"/>
                </a:cxn>
                <a:cxn ang="0">
                  <a:pos x="170" y="1279"/>
                </a:cxn>
                <a:cxn ang="0">
                  <a:pos x="113" y="1279"/>
                </a:cxn>
                <a:cxn ang="0">
                  <a:pos x="28" y="1244"/>
                </a:cxn>
                <a:cxn ang="0">
                  <a:pos x="0" y="1176"/>
                </a:cxn>
                <a:cxn ang="0">
                  <a:pos x="0" y="1142"/>
                </a:cxn>
                <a:cxn ang="0">
                  <a:pos x="14" y="1125"/>
                </a:cxn>
                <a:cxn ang="0">
                  <a:pos x="42" y="1108"/>
                </a:cxn>
                <a:cxn ang="0">
                  <a:pos x="85" y="1108"/>
                </a:cxn>
                <a:cxn ang="0">
                  <a:pos x="113" y="1125"/>
                </a:cxn>
                <a:cxn ang="0">
                  <a:pos x="156" y="1159"/>
                </a:cxn>
                <a:cxn ang="0">
                  <a:pos x="199" y="1176"/>
                </a:cxn>
                <a:cxn ang="0">
                  <a:pos x="255" y="1210"/>
                </a:cxn>
                <a:cxn ang="0">
                  <a:pos x="284" y="1210"/>
                </a:cxn>
                <a:cxn ang="0">
                  <a:pos x="383" y="1176"/>
                </a:cxn>
                <a:cxn ang="0">
                  <a:pos x="454" y="1074"/>
                </a:cxn>
                <a:cxn ang="0">
                  <a:pos x="483" y="938"/>
                </a:cxn>
                <a:cxn ang="0">
                  <a:pos x="468" y="818"/>
                </a:cxn>
                <a:cxn ang="0">
                  <a:pos x="412" y="716"/>
                </a:cxn>
                <a:cxn ang="0">
                  <a:pos x="298" y="648"/>
                </a:cxn>
                <a:cxn ang="0">
                  <a:pos x="170" y="648"/>
                </a:cxn>
                <a:cxn ang="0">
                  <a:pos x="184" y="579"/>
                </a:cxn>
                <a:cxn ang="0">
                  <a:pos x="255" y="545"/>
                </a:cxn>
                <a:cxn ang="0">
                  <a:pos x="298" y="528"/>
                </a:cxn>
                <a:cxn ang="0">
                  <a:pos x="341" y="494"/>
                </a:cxn>
                <a:cxn ang="0">
                  <a:pos x="369" y="460"/>
                </a:cxn>
                <a:cxn ang="0">
                  <a:pos x="397" y="409"/>
                </a:cxn>
                <a:cxn ang="0">
                  <a:pos x="412" y="358"/>
                </a:cxn>
                <a:cxn ang="0">
                  <a:pos x="426" y="290"/>
                </a:cxn>
                <a:cxn ang="0">
                  <a:pos x="397" y="187"/>
                </a:cxn>
                <a:cxn ang="0">
                  <a:pos x="355" y="136"/>
                </a:cxn>
                <a:cxn ang="0">
                  <a:pos x="312" y="119"/>
                </a:cxn>
                <a:cxn ang="0">
                  <a:pos x="255" y="102"/>
                </a:cxn>
                <a:cxn ang="0">
                  <a:pos x="170" y="119"/>
                </a:cxn>
                <a:cxn ang="0">
                  <a:pos x="85" y="187"/>
                </a:cxn>
                <a:cxn ang="0">
                  <a:pos x="28" y="290"/>
                </a:cxn>
                <a:cxn ang="0">
                  <a:pos x="0" y="290"/>
                </a:cxn>
                <a:cxn ang="0">
                  <a:pos x="28" y="221"/>
                </a:cxn>
                <a:cxn ang="0">
                  <a:pos x="42" y="170"/>
                </a:cxn>
                <a:cxn ang="0">
                  <a:pos x="71" y="119"/>
                </a:cxn>
                <a:cxn ang="0">
                  <a:pos x="99" y="85"/>
                </a:cxn>
                <a:cxn ang="0">
                  <a:pos x="156" y="34"/>
                </a:cxn>
                <a:cxn ang="0">
                  <a:pos x="298" y="0"/>
                </a:cxn>
              </a:cxnLst>
              <a:rect l="0" t="0" r="r" b="b"/>
              <a:pathLst>
                <a:path w="596" h="1279">
                  <a:moveTo>
                    <a:pt x="298" y="0"/>
                  </a:moveTo>
                  <a:lnTo>
                    <a:pt x="426" y="34"/>
                  </a:lnTo>
                  <a:lnTo>
                    <a:pt x="511" y="119"/>
                  </a:lnTo>
                  <a:lnTo>
                    <a:pt x="539" y="256"/>
                  </a:lnTo>
                  <a:lnTo>
                    <a:pt x="511" y="392"/>
                  </a:lnTo>
                  <a:lnTo>
                    <a:pt x="468" y="443"/>
                  </a:lnTo>
                  <a:lnTo>
                    <a:pt x="397" y="511"/>
                  </a:lnTo>
                  <a:lnTo>
                    <a:pt x="440" y="528"/>
                  </a:lnTo>
                  <a:lnTo>
                    <a:pt x="483" y="562"/>
                  </a:lnTo>
                  <a:lnTo>
                    <a:pt x="525" y="614"/>
                  </a:lnTo>
                  <a:lnTo>
                    <a:pt x="568" y="682"/>
                  </a:lnTo>
                  <a:lnTo>
                    <a:pt x="596" y="852"/>
                  </a:lnTo>
                  <a:lnTo>
                    <a:pt x="568" y="1023"/>
                  </a:lnTo>
                  <a:lnTo>
                    <a:pt x="483" y="1159"/>
                  </a:lnTo>
                  <a:lnTo>
                    <a:pt x="341" y="1244"/>
                  </a:lnTo>
                  <a:lnTo>
                    <a:pt x="170" y="1279"/>
                  </a:lnTo>
                  <a:lnTo>
                    <a:pt x="113" y="1279"/>
                  </a:lnTo>
                  <a:lnTo>
                    <a:pt x="28" y="1244"/>
                  </a:lnTo>
                  <a:lnTo>
                    <a:pt x="0" y="1176"/>
                  </a:lnTo>
                  <a:lnTo>
                    <a:pt x="0" y="1142"/>
                  </a:lnTo>
                  <a:lnTo>
                    <a:pt x="14" y="1125"/>
                  </a:lnTo>
                  <a:lnTo>
                    <a:pt x="42" y="1108"/>
                  </a:lnTo>
                  <a:lnTo>
                    <a:pt x="85" y="1108"/>
                  </a:lnTo>
                  <a:lnTo>
                    <a:pt x="113" y="1125"/>
                  </a:lnTo>
                  <a:lnTo>
                    <a:pt x="156" y="1159"/>
                  </a:lnTo>
                  <a:lnTo>
                    <a:pt x="199" y="1176"/>
                  </a:lnTo>
                  <a:lnTo>
                    <a:pt x="255" y="1210"/>
                  </a:lnTo>
                  <a:lnTo>
                    <a:pt x="284" y="1210"/>
                  </a:lnTo>
                  <a:lnTo>
                    <a:pt x="383" y="1176"/>
                  </a:lnTo>
                  <a:lnTo>
                    <a:pt x="454" y="1074"/>
                  </a:lnTo>
                  <a:lnTo>
                    <a:pt x="483" y="938"/>
                  </a:lnTo>
                  <a:lnTo>
                    <a:pt x="468" y="818"/>
                  </a:lnTo>
                  <a:lnTo>
                    <a:pt x="412" y="716"/>
                  </a:lnTo>
                  <a:lnTo>
                    <a:pt x="298" y="648"/>
                  </a:lnTo>
                  <a:lnTo>
                    <a:pt x="170" y="648"/>
                  </a:lnTo>
                  <a:lnTo>
                    <a:pt x="184" y="579"/>
                  </a:lnTo>
                  <a:lnTo>
                    <a:pt x="255" y="545"/>
                  </a:lnTo>
                  <a:lnTo>
                    <a:pt x="298" y="528"/>
                  </a:lnTo>
                  <a:lnTo>
                    <a:pt x="341" y="494"/>
                  </a:lnTo>
                  <a:lnTo>
                    <a:pt x="369" y="460"/>
                  </a:lnTo>
                  <a:lnTo>
                    <a:pt x="397" y="409"/>
                  </a:lnTo>
                  <a:lnTo>
                    <a:pt x="412" y="358"/>
                  </a:lnTo>
                  <a:lnTo>
                    <a:pt x="426" y="290"/>
                  </a:lnTo>
                  <a:lnTo>
                    <a:pt x="397" y="187"/>
                  </a:lnTo>
                  <a:lnTo>
                    <a:pt x="355" y="136"/>
                  </a:lnTo>
                  <a:lnTo>
                    <a:pt x="312" y="119"/>
                  </a:lnTo>
                  <a:lnTo>
                    <a:pt x="255" y="102"/>
                  </a:lnTo>
                  <a:lnTo>
                    <a:pt x="170" y="119"/>
                  </a:lnTo>
                  <a:lnTo>
                    <a:pt x="85" y="187"/>
                  </a:lnTo>
                  <a:lnTo>
                    <a:pt x="28" y="290"/>
                  </a:lnTo>
                  <a:lnTo>
                    <a:pt x="0" y="290"/>
                  </a:lnTo>
                  <a:lnTo>
                    <a:pt x="28" y="221"/>
                  </a:lnTo>
                  <a:lnTo>
                    <a:pt x="42" y="170"/>
                  </a:lnTo>
                  <a:lnTo>
                    <a:pt x="71" y="119"/>
                  </a:lnTo>
                  <a:lnTo>
                    <a:pt x="99" y="85"/>
                  </a:lnTo>
                  <a:lnTo>
                    <a:pt x="156" y="34"/>
                  </a:lnTo>
                  <a:lnTo>
                    <a:pt x="29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48" name="Freeform 232"/>
            <p:cNvSpPr>
              <a:spLocks/>
            </p:cNvSpPr>
            <p:nvPr/>
          </p:nvSpPr>
          <p:spPr bwMode="auto">
            <a:xfrm>
              <a:off x="6546" y="8118"/>
              <a:ext cx="624" cy="1279"/>
            </a:xfrm>
            <a:custGeom>
              <a:avLst/>
              <a:gdLst/>
              <a:ahLst/>
              <a:cxnLst>
                <a:cxn ang="0">
                  <a:pos x="610" y="0"/>
                </a:cxn>
                <a:cxn ang="0">
                  <a:pos x="624" y="17"/>
                </a:cxn>
                <a:cxn ang="0">
                  <a:pos x="568" y="170"/>
                </a:cxn>
                <a:cxn ang="0">
                  <a:pos x="568" y="187"/>
                </a:cxn>
                <a:cxn ang="0">
                  <a:pos x="241" y="187"/>
                </a:cxn>
                <a:cxn ang="0">
                  <a:pos x="170" y="358"/>
                </a:cxn>
                <a:cxn ang="0">
                  <a:pos x="312" y="392"/>
                </a:cxn>
                <a:cxn ang="0">
                  <a:pos x="412" y="443"/>
                </a:cxn>
                <a:cxn ang="0">
                  <a:pos x="497" y="511"/>
                </a:cxn>
                <a:cxn ang="0">
                  <a:pos x="568" y="648"/>
                </a:cxn>
                <a:cxn ang="0">
                  <a:pos x="596" y="818"/>
                </a:cxn>
                <a:cxn ang="0">
                  <a:pos x="568" y="1006"/>
                </a:cxn>
                <a:cxn ang="0">
                  <a:pos x="497" y="1142"/>
                </a:cxn>
                <a:cxn ang="0">
                  <a:pos x="355" y="1244"/>
                </a:cxn>
                <a:cxn ang="0">
                  <a:pos x="184" y="1279"/>
                </a:cxn>
                <a:cxn ang="0">
                  <a:pos x="128" y="1279"/>
                </a:cxn>
                <a:cxn ang="0">
                  <a:pos x="71" y="1262"/>
                </a:cxn>
                <a:cxn ang="0">
                  <a:pos x="28" y="1227"/>
                </a:cxn>
                <a:cxn ang="0">
                  <a:pos x="0" y="1159"/>
                </a:cxn>
                <a:cxn ang="0">
                  <a:pos x="0" y="1125"/>
                </a:cxn>
                <a:cxn ang="0">
                  <a:pos x="14" y="1108"/>
                </a:cxn>
                <a:cxn ang="0">
                  <a:pos x="42" y="1091"/>
                </a:cxn>
                <a:cxn ang="0">
                  <a:pos x="99" y="1091"/>
                </a:cxn>
                <a:cxn ang="0">
                  <a:pos x="128" y="1108"/>
                </a:cxn>
                <a:cxn ang="0">
                  <a:pos x="156" y="1142"/>
                </a:cxn>
                <a:cxn ang="0">
                  <a:pos x="184" y="1159"/>
                </a:cxn>
                <a:cxn ang="0">
                  <a:pos x="227" y="1193"/>
                </a:cxn>
                <a:cxn ang="0">
                  <a:pos x="255" y="1210"/>
                </a:cxn>
                <a:cxn ang="0">
                  <a:pos x="284" y="1210"/>
                </a:cxn>
                <a:cxn ang="0">
                  <a:pos x="383" y="1176"/>
                </a:cxn>
                <a:cxn ang="0">
                  <a:pos x="468" y="1057"/>
                </a:cxn>
                <a:cxn ang="0">
                  <a:pos x="497" y="903"/>
                </a:cxn>
                <a:cxn ang="0">
                  <a:pos x="468" y="750"/>
                </a:cxn>
                <a:cxn ang="0">
                  <a:pos x="383" y="631"/>
                </a:cxn>
                <a:cxn ang="0">
                  <a:pos x="241" y="545"/>
                </a:cxn>
                <a:cxn ang="0">
                  <a:pos x="199" y="528"/>
                </a:cxn>
                <a:cxn ang="0">
                  <a:pos x="156" y="528"/>
                </a:cxn>
                <a:cxn ang="0">
                  <a:pos x="113" y="511"/>
                </a:cxn>
                <a:cxn ang="0">
                  <a:pos x="57" y="511"/>
                </a:cxn>
                <a:cxn ang="0">
                  <a:pos x="57" y="477"/>
                </a:cxn>
                <a:cxn ang="0">
                  <a:pos x="227" y="51"/>
                </a:cxn>
                <a:cxn ang="0">
                  <a:pos x="568" y="51"/>
                </a:cxn>
                <a:cxn ang="0">
                  <a:pos x="610" y="0"/>
                </a:cxn>
              </a:cxnLst>
              <a:rect l="0" t="0" r="r" b="b"/>
              <a:pathLst>
                <a:path w="624" h="1279">
                  <a:moveTo>
                    <a:pt x="610" y="0"/>
                  </a:moveTo>
                  <a:lnTo>
                    <a:pt x="624" y="17"/>
                  </a:lnTo>
                  <a:lnTo>
                    <a:pt x="568" y="170"/>
                  </a:lnTo>
                  <a:lnTo>
                    <a:pt x="568" y="187"/>
                  </a:lnTo>
                  <a:lnTo>
                    <a:pt x="241" y="187"/>
                  </a:lnTo>
                  <a:lnTo>
                    <a:pt x="170" y="358"/>
                  </a:lnTo>
                  <a:lnTo>
                    <a:pt x="312" y="392"/>
                  </a:lnTo>
                  <a:lnTo>
                    <a:pt x="412" y="443"/>
                  </a:lnTo>
                  <a:lnTo>
                    <a:pt x="497" y="511"/>
                  </a:lnTo>
                  <a:lnTo>
                    <a:pt x="568" y="648"/>
                  </a:lnTo>
                  <a:lnTo>
                    <a:pt x="596" y="818"/>
                  </a:lnTo>
                  <a:lnTo>
                    <a:pt x="568" y="1006"/>
                  </a:lnTo>
                  <a:lnTo>
                    <a:pt x="497" y="1142"/>
                  </a:lnTo>
                  <a:lnTo>
                    <a:pt x="355" y="1244"/>
                  </a:lnTo>
                  <a:lnTo>
                    <a:pt x="184" y="1279"/>
                  </a:lnTo>
                  <a:lnTo>
                    <a:pt x="128" y="1279"/>
                  </a:lnTo>
                  <a:lnTo>
                    <a:pt x="71" y="1262"/>
                  </a:lnTo>
                  <a:lnTo>
                    <a:pt x="28" y="1227"/>
                  </a:lnTo>
                  <a:lnTo>
                    <a:pt x="0" y="1159"/>
                  </a:lnTo>
                  <a:lnTo>
                    <a:pt x="0" y="1125"/>
                  </a:lnTo>
                  <a:lnTo>
                    <a:pt x="14" y="1108"/>
                  </a:lnTo>
                  <a:lnTo>
                    <a:pt x="42" y="1091"/>
                  </a:lnTo>
                  <a:lnTo>
                    <a:pt x="99" y="1091"/>
                  </a:lnTo>
                  <a:lnTo>
                    <a:pt x="128" y="1108"/>
                  </a:lnTo>
                  <a:lnTo>
                    <a:pt x="156" y="1142"/>
                  </a:lnTo>
                  <a:lnTo>
                    <a:pt x="184" y="1159"/>
                  </a:lnTo>
                  <a:lnTo>
                    <a:pt x="227" y="1193"/>
                  </a:lnTo>
                  <a:lnTo>
                    <a:pt x="255" y="1210"/>
                  </a:lnTo>
                  <a:lnTo>
                    <a:pt x="284" y="1210"/>
                  </a:lnTo>
                  <a:lnTo>
                    <a:pt x="383" y="1176"/>
                  </a:lnTo>
                  <a:lnTo>
                    <a:pt x="468" y="1057"/>
                  </a:lnTo>
                  <a:lnTo>
                    <a:pt x="497" y="903"/>
                  </a:lnTo>
                  <a:lnTo>
                    <a:pt x="468" y="750"/>
                  </a:lnTo>
                  <a:lnTo>
                    <a:pt x="383" y="631"/>
                  </a:lnTo>
                  <a:lnTo>
                    <a:pt x="241" y="545"/>
                  </a:lnTo>
                  <a:lnTo>
                    <a:pt x="199" y="528"/>
                  </a:lnTo>
                  <a:lnTo>
                    <a:pt x="156" y="528"/>
                  </a:lnTo>
                  <a:lnTo>
                    <a:pt x="113" y="511"/>
                  </a:lnTo>
                  <a:lnTo>
                    <a:pt x="57" y="511"/>
                  </a:lnTo>
                  <a:lnTo>
                    <a:pt x="57" y="477"/>
                  </a:lnTo>
                  <a:lnTo>
                    <a:pt x="227" y="51"/>
                  </a:lnTo>
                  <a:lnTo>
                    <a:pt x="568" y="51"/>
                  </a:lnTo>
                  <a:lnTo>
                    <a:pt x="6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49" name="Freeform 233"/>
            <p:cNvSpPr>
              <a:spLocks/>
            </p:cNvSpPr>
            <p:nvPr/>
          </p:nvSpPr>
          <p:spPr bwMode="auto">
            <a:xfrm>
              <a:off x="38075" y="8152"/>
              <a:ext cx="1065" cy="1210"/>
            </a:xfrm>
            <a:custGeom>
              <a:avLst/>
              <a:gdLst/>
              <a:ahLst/>
              <a:cxnLst>
                <a:cxn ang="0">
                  <a:pos x="469" y="0"/>
                </a:cxn>
                <a:cxn ang="0">
                  <a:pos x="398" y="34"/>
                </a:cxn>
                <a:cxn ang="0">
                  <a:pos x="355" y="68"/>
                </a:cxn>
                <a:cxn ang="0">
                  <a:pos x="369" y="136"/>
                </a:cxn>
                <a:cxn ang="0">
                  <a:pos x="483" y="358"/>
                </a:cxn>
                <a:cxn ang="0">
                  <a:pos x="710" y="204"/>
                </a:cxn>
                <a:cxn ang="0">
                  <a:pos x="752" y="136"/>
                </a:cxn>
                <a:cxn ang="0">
                  <a:pos x="767" y="68"/>
                </a:cxn>
                <a:cxn ang="0">
                  <a:pos x="667" y="34"/>
                </a:cxn>
                <a:cxn ang="0">
                  <a:pos x="1022" y="0"/>
                </a:cxn>
                <a:cxn ang="0">
                  <a:pos x="980" y="51"/>
                </a:cxn>
                <a:cxn ang="0">
                  <a:pos x="838" y="204"/>
                </a:cxn>
                <a:cxn ang="0">
                  <a:pos x="894" y="1023"/>
                </a:cxn>
                <a:cxn ang="0">
                  <a:pos x="951" y="1108"/>
                </a:cxn>
                <a:cxn ang="0">
                  <a:pos x="994" y="1142"/>
                </a:cxn>
                <a:cxn ang="0">
                  <a:pos x="1065" y="1159"/>
                </a:cxn>
                <a:cxn ang="0">
                  <a:pos x="610" y="1193"/>
                </a:cxn>
                <a:cxn ang="0">
                  <a:pos x="681" y="1159"/>
                </a:cxn>
                <a:cxn ang="0">
                  <a:pos x="724" y="1125"/>
                </a:cxn>
                <a:cxn ang="0">
                  <a:pos x="710" y="1040"/>
                </a:cxn>
                <a:cxn ang="0">
                  <a:pos x="653" y="938"/>
                </a:cxn>
                <a:cxn ang="0">
                  <a:pos x="327" y="955"/>
                </a:cxn>
                <a:cxn ang="0">
                  <a:pos x="270" y="1057"/>
                </a:cxn>
                <a:cxn ang="0">
                  <a:pos x="241" y="1142"/>
                </a:cxn>
                <a:cxn ang="0">
                  <a:pos x="355" y="1176"/>
                </a:cxn>
                <a:cxn ang="0">
                  <a:pos x="0" y="1210"/>
                </a:cxn>
                <a:cxn ang="0">
                  <a:pos x="43" y="1176"/>
                </a:cxn>
                <a:cxn ang="0">
                  <a:pos x="85" y="1142"/>
                </a:cxn>
                <a:cxn ang="0">
                  <a:pos x="142" y="1091"/>
                </a:cxn>
                <a:cxn ang="0">
                  <a:pos x="213" y="972"/>
                </a:cxn>
                <a:cxn ang="0">
                  <a:pos x="284" y="324"/>
                </a:cxn>
                <a:cxn ang="0">
                  <a:pos x="128" y="85"/>
                </a:cxn>
                <a:cxn ang="0">
                  <a:pos x="14" y="34"/>
                </a:cxn>
              </a:cxnLst>
              <a:rect l="0" t="0" r="r" b="b"/>
              <a:pathLst>
                <a:path w="1065" h="1210">
                  <a:moveTo>
                    <a:pt x="14" y="0"/>
                  </a:moveTo>
                  <a:lnTo>
                    <a:pt x="469" y="0"/>
                  </a:lnTo>
                  <a:lnTo>
                    <a:pt x="469" y="34"/>
                  </a:lnTo>
                  <a:lnTo>
                    <a:pt x="398" y="34"/>
                  </a:lnTo>
                  <a:lnTo>
                    <a:pt x="369" y="51"/>
                  </a:lnTo>
                  <a:lnTo>
                    <a:pt x="355" y="68"/>
                  </a:lnTo>
                  <a:lnTo>
                    <a:pt x="355" y="85"/>
                  </a:lnTo>
                  <a:lnTo>
                    <a:pt x="369" y="136"/>
                  </a:lnTo>
                  <a:lnTo>
                    <a:pt x="412" y="222"/>
                  </a:lnTo>
                  <a:lnTo>
                    <a:pt x="483" y="358"/>
                  </a:lnTo>
                  <a:lnTo>
                    <a:pt x="540" y="460"/>
                  </a:lnTo>
                  <a:lnTo>
                    <a:pt x="710" y="204"/>
                  </a:lnTo>
                  <a:lnTo>
                    <a:pt x="738" y="170"/>
                  </a:lnTo>
                  <a:lnTo>
                    <a:pt x="752" y="136"/>
                  </a:lnTo>
                  <a:lnTo>
                    <a:pt x="767" y="119"/>
                  </a:lnTo>
                  <a:lnTo>
                    <a:pt x="767" y="68"/>
                  </a:lnTo>
                  <a:lnTo>
                    <a:pt x="738" y="34"/>
                  </a:lnTo>
                  <a:lnTo>
                    <a:pt x="667" y="34"/>
                  </a:lnTo>
                  <a:lnTo>
                    <a:pt x="667" y="0"/>
                  </a:lnTo>
                  <a:lnTo>
                    <a:pt x="1022" y="0"/>
                  </a:lnTo>
                  <a:lnTo>
                    <a:pt x="1065" y="34"/>
                  </a:lnTo>
                  <a:lnTo>
                    <a:pt x="980" y="51"/>
                  </a:lnTo>
                  <a:lnTo>
                    <a:pt x="923" y="102"/>
                  </a:lnTo>
                  <a:lnTo>
                    <a:pt x="838" y="204"/>
                  </a:lnTo>
                  <a:lnTo>
                    <a:pt x="610" y="528"/>
                  </a:lnTo>
                  <a:lnTo>
                    <a:pt x="894" y="1023"/>
                  </a:lnTo>
                  <a:lnTo>
                    <a:pt x="923" y="1074"/>
                  </a:lnTo>
                  <a:lnTo>
                    <a:pt x="951" y="1108"/>
                  </a:lnTo>
                  <a:lnTo>
                    <a:pt x="980" y="1125"/>
                  </a:lnTo>
                  <a:lnTo>
                    <a:pt x="994" y="1142"/>
                  </a:lnTo>
                  <a:lnTo>
                    <a:pt x="1022" y="1142"/>
                  </a:lnTo>
                  <a:lnTo>
                    <a:pt x="1065" y="1159"/>
                  </a:lnTo>
                  <a:lnTo>
                    <a:pt x="1065" y="1193"/>
                  </a:lnTo>
                  <a:lnTo>
                    <a:pt x="610" y="1193"/>
                  </a:lnTo>
                  <a:lnTo>
                    <a:pt x="610" y="1159"/>
                  </a:lnTo>
                  <a:lnTo>
                    <a:pt x="681" y="1159"/>
                  </a:lnTo>
                  <a:lnTo>
                    <a:pt x="710" y="1142"/>
                  </a:lnTo>
                  <a:lnTo>
                    <a:pt x="724" y="1125"/>
                  </a:lnTo>
                  <a:lnTo>
                    <a:pt x="724" y="1091"/>
                  </a:lnTo>
                  <a:lnTo>
                    <a:pt x="710" y="1040"/>
                  </a:lnTo>
                  <a:lnTo>
                    <a:pt x="681" y="1006"/>
                  </a:lnTo>
                  <a:lnTo>
                    <a:pt x="653" y="938"/>
                  </a:lnTo>
                  <a:lnTo>
                    <a:pt x="511" y="682"/>
                  </a:lnTo>
                  <a:lnTo>
                    <a:pt x="327" y="955"/>
                  </a:lnTo>
                  <a:lnTo>
                    <a:pt x="284" y="1006"/>
                  </a:lnTo>
                  <a:lnTo>
                    <a:pt x="270" y="1057"/>
                  </a:lnTo>
                  <a:lnTo>
                    <a:pt x="241" y="1074"/>
                  </a:lnTo>
                  <a:lnTo>
                    <a:pt x="241" y="1142"/>
                  </a:lnTo>
                  <a:lnTo>
                    <a:pt x="298" y="1176"/>
                  </a:lnTo>
                  <a:lnTo>
                    <a:pt x="355" y="1176"/>
                  </a:lnTo>
                  <a:lnTo>
                    <a:pt x="355" y="1210"/>
                  </a:lnTo>
                  <a:lnTo>
                    <a:pt x="0" y="1210"/>
                  </a:lnTo>
                  <a:lnTo>
                    <a:pt x="0" y="1176"/>
                  </a:lnTo>
                  <a:lnTo>
                    <a:pt x="43" y="1176"/>
                  </a:lnTo>
                  <a:lnTo>
                    <a:pt x="71" y="1159"/>
                  </a:lnTo>
                  <a:lnTo>
                    <a:pt x="85" y="1142"/>
                  </a:lnTo>
                  <a:lnTo>
                    <a:pt x="114" y="1125"/>
                  </a:lnTo>
                  <a:lnTo>
                    <a:pt x="142" y="1091"/>
                  </a:lnTo>
                  <a:lnTo>
                    <a:pt x="170" y="1040"/>
                  </a:lnTo>
                  <a:lnTo>
                    <a:pt x="213" y="972"/>
                  </a:lnTo>
                  <a:lnTo>
                    <a:pt x="454" y="614"/>
                  </a:lnTo>
                  <a:lnTo>
                    <a:pt x="284" y="324"/>
                  </a:lnTo>
                  <a:lnTo>
                    <a:pt x="199" y="170"/>
                  </a:lnTo>
                  <a:lnTo>
                    <a:pt x="128" y="85"/>
                  </a:lnTo>
                  <a:lnTo>
                    <a:pt x="85" y="51"/>
                  </a:lnTo>
                  <a:lnTo>
                    <a:pt x="14" y="3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50" name="Freeform 234"/>
            <p:cNvSpPr>
              <a:spLocks/>
            </p:cNvSpPr>
            <p:nvPr/>
          </p:nvSpPr>
          <p:spPr bwMode="auto">
            <a:xfrm>
              <a:off x="39140" y="8152"/>
              <a:ext cx="1064" cy="1210"/>
            </a:xfrm>
            <a:custGeom>
              <a:avLst/>
              <a:gdLst/>
              <a:ahLst/>
              <a:cxnLst>
                <a:cxn ang="0">
                  <a:pos x="468" y="0"/>
                </a:cxn>
                <a:cxn ang="0">
                  <a:pos x="397" y="34"/>
                </a:cxn>
                <a:cxn ang="0">
                  <a:pos x="355" y="68"/>
                </a:cxn>
                <a:cxn ang="0">
                  <a:pos x="369" y="136"/>
                </a:cxn>
                <a:cxn ang="0">
                  <a:pos x="482" y="358"/>
                </a:cxn>
                <a:cxn ang="0">
                  <a:pos x="710" y="204"/>
                </a:cxn>
                <a:cxn ang="0">
                  <a:pos x="752" y="136"/>
                </a:cxn>
                <a:cxn ang="0">
                  <a:pos x="766" y="68"/>
                </a:cxn>
                <a:cxn ang="0">
                  <a:pos x="667" y="34"/>
                </a:cxn>
                <a:cxn ang="0">
                  <a:pos x="1022" y="0"/>
                </a:cxn>
                <a:cxn ang="0">
                  <a:pos x="979" y="51"/>
                </a:cxn>
                <a:cxn ang="0">
                  <a:pos x="837" y="204"/>
                </a:cxn>
                <a:cxn ang="0">
                  <a:pos x="894" y="1023"/>
                </a:cxn>
                <a:cxn ang="0">
                  <a:pos x="951" y="1108"/>
                </a:cxn>
                <a:cxn ang="0">
                  <a:pos x="993" y="1142"/>
                </a:cxn>
                <a:cxn ang="0">
                  <a:pos x="1064" y="1159"/>
                </a:cxn>
                <a:cxn ang="0">
                  <a:pos x="610" y="1193"/>
                </a:cxn>
                <a:cxn ang="0">
                  <a:pos x="681" y="1159"/>
                </a:cxn>
                <a:cxn ang="0">
                  <a:pos x="724" y="1125"/>
                </a:cxn>
                <a:cxn ang="0">
                  <a:pos x="710" y="1040"/>
                </a:cxn>
                <a:cxn ang="0">
                  <a:pos x="653" y="938"/>
                </a:cxn>
                <a:cxn ang="0">
                  <a:pos x="326" y="955"/>
                </a:cxn>
                <a:cxn ang="0">
                  <a:pos x="269" y="1057"/>
                </a:cxn>
                <a:cxn ang="0">
                  <a:pos x="241" y="1142"/>
                </a:cxn>
                <a:cxn ang="0">
                  <a:pos x="355" y="1176"/>
                </a:cxn>
                <a:cxn ang="0">
                  <a:pos x="0" y="1210"/>
                </a:cxn>
                <a:cxn ang="0">
                  <a:pos x="42" y="1176"/>
                </a:cxn>
                <a:cxn ang="0">
                  <a:pos x="85" y="1142"/>
                </a:cxn>
                <a:cxn ang="0">
                  <a:pos x="142" y="1091"/>
                </a:cxn>
                <a:cxn ang="0">
                  <a:pos x="213" y="972"/>
                </a:cxn>
                <a:cxn ang="0">
                  <a:pos x="284" y="324"/>
                </a:cxn>
                <a:cxn ang="0">
                  <a:pos x="128" y="85"/>
                </a:cxn>
                <a:cxn ang="0">
                  <a:pos x="14" y="34"/>
                </a:cxn>
              </a:cxnLst>
              <a:rect l="0" t="0" r="r" b="b"/>
              <a:pathLst>
                <a:path w="1064" h="1210">
                  <a:moveTo>
                    <a:pt x="14" y="0"/>
                  </a:moveTo>
                  <a:lnTo>
                    <a:pt x="468" y="0"/>
                  </a:lnTo>
                  <a:lnTo>
                    <a:pt x="468" y="34"/>
                  </a:lnTo>
                  <a:lnTo>
                    <a:pt x="397" y="34"/>
                  </a:lnTo>
                  <a:lnTo>
                    <a:pt x="369" y="51"/>
                  </a:lnTo>
                  <a:lnTo>
                    <a:pt x="355" y="68"/>
                  </a:lnTo>
                  <a:lnTo>
                    <a:pt x="355" y="85"/>
                  </a:lnTo>
                  <a:lnTo>
                    <a:pt x="369" y="136"/>
                  </a:lnTo>
                  <a:lnTo>
                    <a:pt x="411" y="222"/>
                  </a:lnTo>
                  <a:lnTo>
                    <a:pt x="482" y="358"/>
                  </a:lnTo>
                  <a:lnTo>
                    <a:pt x="539" y="460"/>
                  </a:lnTo>
                  <a:lnTo>
                    <a:pt x="710" y="204"/>
                  </a:lnTo>
                  <a:lnTo>
                    <a:pt x="738" y="170"/>
                  </a:lnTo>
                  <a:lnTo>
                    <a:pt x="752" y="136"/>
                  </a:lnTo>
                  <a:lnTo>
                    <a:pt x="766" y="119"/>
                  </a:lnTo>
                  <a:lnTo>
                    <a:pt x="766" y="68"/>
                  </a:lnTo>
                  <a:lnTo>
                    <a:pt x="738" y="34"/>
                  </a:lnTo>
                  <a:lnTo>
                    <a:pt x="667" y="34"/>
                  </a:lnTo>
                  <a:lnTo>
                    <a:pt x="667" y="0"/>
                  </a:lnTo>
                  <a:lnTo>
                    <a:pt x="1022" y="0"/>
                  </a:lnTo>
                  <a:lnTo>
                    <a:pt x="1064" y="34"/>
                  </a:lnTo>
                  <a:lnTo>
                    <a:pt x="979" y="51"/>
                  </a:lnTo>
                  <a:lnTo>
                    <a:pt x="922" y="102"/>
                  </a:lnTo>
                  <a:lnTo>
                    <a:pt x="837" y="204"/>
                  </a:lnTo>
                  <a:lnTo>
                    <a:pt x="610" y="528"/>
                  </a:lnTo>
                  <a:lnTo>
                    <a:pt x="894" y="1023"/>
                  </a:lnTo>
                  <a:lnTo>
                    <a:pt x="922" y="1074"/>
                  </a:lnTo>
                  <a:lnTo>
                    <a:pt x="951" y="1108"/>
                  </a:lnTo>
                  <a:lnTo>
                    <a:pt x="979" y="1125"/>
                  </a:lnTo>
                  <a:lnTo>
                    <a:pt x="993" y="1142"/>
                  </a:lnTo>
                  <a:lnTo>
                    <a:pt x="1022" y="1142"/>
                  </a:lnTo>
                  <a:lnTo>
                    <a:pt x="1064" y="1159"/>
                  </a:lnTo>
                  <a:lnTo>
                    <a:pt x="1064" y="1193"/>
                  </a:lnTo>
                  <a:lnTo>
                    <a:pt x="610" y="1193"/>
                  </a:lnTo>
                  <a:lnTo>
                    <a:pt x="610" y="1159"/>
                  </a:lnTo>
                  <a:lnTo>
                    <a:pt x="681" y="1159"/>
                  </a:lnTo>
                  <a:lnTo>
                    <a:pt x="710" y="1142"/>
                  </a:lnTo>
                  <a:lnTo>
                    <a:pt x="724" y="1125"/>
                  </a:lnTo>
                  <a:lnTo>
                    <a:pt x="724" y="1091"/>
                  </a:lnTo>
                  <a:lnTo>
                    <a:pt x="710" y="1040"/>
                  </a:lnTo>
                  <a:lnTo>
                    <a:pt x="681" y="1006"/>
                  </a:lnTo>
                  <a:lnTo>
                    <a:pt x="653" y="938"/>
                  </a:lnTo>
                  <a:lnTo>
                    <a:pt x="511" y="682"/>
                  </a:lnTo>
                  <a:lnTo>
                    <a:pt x="326" y="955"/>
                  </a:lnTo>
                  <a:lnTo>
                    <a:pt x="284" y="1006"/>
                  </a:lnTo>
                  <a:lnTo>
                    <a:pt x="269" y="1057"/>
                  </a:lnTo>
                  <a:lnTo>
                    <a:pt x="241" y="1074"/>
                  </a:lnTo>
                  <a:lnTo>
                    <a:pt x="241" y="1142"/>
                  </a:lnTo>
                  <a:lnTo>
                    <a:pt x="298" y="1176"/>
                  </a:lnTo>
                  <a:lnTo>
                    <a:pt x="355" y="1176"/>
                  </a:lnTo>
                  <a:lnTo>
                    <a:pt x="355" y="1210"/>
                  </a:lnTo>
                  <a:lnTo>
                    <a:pt x="0" y="1210"/>
                  </a:lnTo>
                  <a:lnTo>
                    <a:pt x="0" y="1176"/>
                  </a:lnTo>
                  <a:lnTo>
                    <a:pt x="42" y="1176"/>
                  </a:lnTo>
                  <a:lnTo>
                    <a:pt x="71" y="1159"/>
                  </a:lnTo>
                  <a:lnTo>
                    <a:pt x="85" y="1142"/>
                  </a:lnTo>
                  <a:lnTo>
                    <a:pt x="113" y="1125"/>
                  </a:lnTo>
                  <a:lnTo>
                    <a:pt x="142" y="1091"/>
                  </a:lnTo>
                  <a:lnTo>
                    <a:pt x="170" y="1040"/>
                  </a:lnTo>
                  <a:lnTo>
                    <a:pt x="213" y="972"/>
                  </a:lnTo>
                  <a:lnTo>
                    <a:pt x="454" y="614"/>
                  </a:lnTo>
                  <a:lnTo>
                    <a:pt x="284" y="324"/>
                  </a:lnTo>
                  <a:lnTo>
                    <a:pt x="198" y="170"/>
                  </a:lnTo>
                  <a:lnTo>
                    <a:pt x="128" y="85"/>
                  </a:lnTo>
                  <a:lnTo>
                    <a:pt x="85" y="51"/>
                  </a:lnTo>
                  <a:lnTo>
                    <a:pt x="14" y="3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51" name="Freeform 235"/>
            <p:cNvSpPr>
              <a:spLocks/>
            </p:cNvSpPr>
            <p:nvPr/>
          </p:nvSpPr>
          <p:spPr bwMode="auto">
            <a:xfrm>
              <a:off x="1861" y="10334"/>
              <a:ext cx="852" cy="12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5" y="0"/>
                </a:cxn>
                <a:cxn ang="0">
                  <a:pos x="795" y="256"/>
                </a:cxn>
                <a:cxn ang="0">
                  <a:pos x="753" y="256"/>
                </a:cxn>
                <a:cxn ang="0">
                  <a:pos x="724" y="154"/>
                </a:cxn>
                <a:cxn ang="0">
                  <a:pos x="696" y="103"/>
                </a:cxn>
                <a:cxn ang="0">
                  <a:pos x="625" y="69"/>
                </a:cxn>
                <a:cxn ang="0">
                  <a:pos x="298" y="69"/>
                </a:cxn>
                <a:cxn ang="0">
                  <a:pos x="270" y="103"/>
                </a:cxn>
                <a:cxn ang="0">
                  <a:pos x="270" y="546"/>
                </a:cxn>
                <a:cxn ang="0">
                  <a:pos x="540" y="546"/>
                </a:cxn>
                <a:cxn ang="0">
                  <a:pos x="582" y="529"/>
                </a:cxn>
                <a:cxn ang="0">
                  <a:pos x="611" y="512"/>
                </a:cxn>
                <a:cxn ang="0">
                  <a:pos x="639" y="478"/>
                </a:cxn>
                <a:cxn ang="0">
                  <a:pos x="639" y="427"/>
                </a:cxn>
                <a:cxn ang="0">
                  <a:pos x="653" y="375"/>
                </a:cxn>
                <a:cxn ang="0">
                  <a:pos x="682" y="375"/>
                </a:cxn>
                <a:cxn ang="0">
                  <a:pos x="682" y="802"/>
                </a:cxn>
                <a:cxn ang="0">
                  <a:pos x="653" y="802"/>
                </a:cxn>
                <a:cxn ang="0">
                  <a:pos x="639" y="734"/>
                </a:cxn>
                <a:cxn ang="0">
                  <a:pos x="625" y="682"/>
                </a:cxn>
                <a:cxn ang="0">
                  <a:pos x="611" y="665"/>
                </a:cxn>
                <a:cxn ang="0">
                  <a:pos x="582" y="648"/>
                </a:cxn>
                <a:cxn ang="0">
                  <a:pos x="540" y="631"/>
                </a:cxn>
                <a:cxn ang="0">
                  <a:pos x="256" y="631"/>
                </a:cxn>
                <a:cxn ang="0">
                  <a:pos x="256" y="1126"/>
                </a:cxn>
                <a:cxn ang="0">
                  <a:pos x="298" y="1126"/>
                </a:cxn>
                <a:cxn ang="0">
                  <a:pos x="327" y="1143"/>
                </a:cxn>
                <a:cxn ang="0">
                  <a:pos x="454" y="1143"/>
                </a:cxn>
                <a:cxn ang="0">
                  <a:pos x="596" y="1126"/>
                </a:cxn>
                <a:cxn ang="0">
                  <a:pos x="682" y="1092"/>
                </a:cxn>
                <a:cxn ang="0">
                  <a:pos x="753" y="1023"/>
                </a:cxn>
                <a:cxn ang="0">
                  <a:pos x="809" y="904"/>
                </a:cxn>
                <a:cxn ang="0">
                  <a:pos x="852" y="904"/>
                </a:cxn>
                <a:cxn ang="0">
                  <a:pos x="809" y="1211"/>
                </a:cxn>
                <a:cxn ang="0">
                  <a:pos x="0" y="1211"/>
                </a:cxn>
                <a:cxn ang="0">
                  <a:pos x="0" y="1177"/>
                </a:cxn>
                <a:cxn ang="0">
                  <a:pos x="57" y="1160"/>
                </a:cxn>
                <a:cxn ang="0">
                  <a:pos x="100" y="1143"/>
                </a:cxn>
                <a:cxn ang="0">
                  <a:pos x="128" y="1075"/>
                </a:cxn>
                <a:cxn ang="0">
                  <a:pos x="128" y="137"/>
                </a:cxn>
                <a:cxn ang="0">
                  <a:pos x="114" y="86"/>
                </a:cxn>
                <a:cxn ang="0">
                  <a:pos x="100" y="69"/>
                </a:cxn>
                <a:cxn ang="0">
                  <a:pos x="57" y="52"/>
                </a:cxn>
                <a:cxn ang="0">
                  <a:pos x="0" y="34"/>
                </a:cxn>
                <a:cxn ang="0">
                  <a:pos x="0" y="0"/>
                </a:cxn>
              </a:cxnLst>
              <a:rect l="0" t="0" r="r" b="b"/>
              <a:pathLst>
                <a:path w="852" h="1211">
                  <a:moveTo>
                    <a:pt x="0" y="0"/>
                  </a:moveTo>
                  <a:lnTo>
                    <a:pt x="795" y="0"/>
                  </a:lnTo>
                  <a:lnTo>
                    <a:pt x="795" y="256"/>
                  </a:lnTo>
                  <a:lnTo>
                    <a:pt x="753" y="256"/>
                  </a:lnTo>
                  <a:lnTo>
                    <a:pt x="724" y="154"/>
                  </a:lnTo>
                  <a:lnTo>
                    <a:pt x="696" y="103"/>
                  </a:lnTo>
                  <a:lnTo>
                    <a:pt x="625" y="69"/>
                  </a:lnTo>
                  <a:lnTo>
                    <a:pt x="298" y="69"/>
                  </a:lnTo>
                  <a:lnTo>
                    <a:pt x="270" y="103"/>
                  </a:lnTo>
                  <a:lnTo>
                    <a:pt x="270" y="546"/>
                  </a:lnTo>
                  <a:lnTo>
                    <a:pt x="540" y="546"/>
                  </a:lnTo>
                  <a:lnTo>
                    <a:pt x="582" y="529"/>
                  </a:lnTo>
                  <a:lnTo>
                    <a:pt x="611" y="512"/>
                  </a:lnTo>
                  <a:lnTo>
                    <a:pt x="639" y="478"/>
                  </a:lnTo>
                  <a:lnTo>
                    <a:pt x="639" y="427"/>
                  </a:lnTo>
                  <a:lnTo>
                    <a:pt x="653" y="375"/>
                  </a:lnTo>
                  <a:lnTo>
                    <a:pt x="682" y="375"/>
                  </a:lnTo>
                  <a:lnTo>
                    <a:pt x="682" y="802"/>
                  </a:lnTo>
                  <a:lnTo>
                    <a:pt x="653" y="802"/>
                  </a:lnTo>
                  <a:lnTo>
                    <a:pt x="639" y="734"/>
                  </a:lnTo>
                  <a:lnTo>
                    <a:pt x="625" y="682"/>
                  </a:lnTo>
                  <a:lnTo>
                    <a:pt x="611" y="665"/>
                  </a:lnTo>
                  <a:lnTo>
                    <a:pt x="582" y="648"/>
                  </a:lnTo>
                  <a:lnTo>
                    <a:pt x="540" y="631"/>
                  </a:lnTo>
                  <a:lnTo>
                    <a:pt x="256" y="631"/>
                  </a:lnTo>
                  <a:lnTo>
                    <a:pt x="256" y="1126"/>
                  </a:lnTo>
                  <a:lnTo>
                    <a:pt x="298" y="1126"/>
                  </a:lnTo>
                  <a:lnTo>
                    <a:pt x="327" y="1143"/>
                  </a:lnTo>
                  <a:lnTo>
                    <a:pt x="454" y="1143"/>
                  </a:lnTo>
                  <a:lnTo>
                    <a:pt x="596" y="1126"/>
                  </a:lnTo>
                  <a:lnTo>
                    <a:pt x="682" y="1092"/>
                  </a:lnTo>
                  <a:lnTo>
                    <a:pt x="753" y="1023"/>
                  </a:lnTo>
                  <a:lnTo>
                    <a:pt x="809" y="904"/>
                  </a:lnTo>
                  <a:lnTo>
                    <a:pt x="852" y="904"/>
                  </a:lnTo>
                  <a:lnTo>
                    <a:pt x="809" y="1211"/>
                  </a:lnTo>
                  <a:lnTo>
                    <a:pt x="0" y="1211"/>
                  </a:lnTo>
                  <a:lnTo>
                    <a:pt x="0" y="1177"/>
                  </a:lnTo>
                  <a:lnTo>
                    <a:pt x="57" y="1160"/>
                  </a:lnTo>
                  <a:lnTo>
                    <a:pt x="100" y="1143"/>
                  </a:lnTo>
                  <a:lnTo>
                    <a:pt x="128" y="1075"/>
                  </a:lnTo>
                  <a:lnTo>
                    <a:pt x="128" y="137"/>
                  </a:lnTo>
                  <a:lnTo>
                    <a:pt x="114" y="86"/>
                  </a:lnTo>
                  <a:lnTo>
                    <a:pt x="100" y="69"/>
                  </a:lnTo>
                  <a:lnTo>
                    <a:pt x="57" y="52"/>
                  </a:lnTo>
                  <a:lnTo>
                    <a:pt x="0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52" name="Freeform 236"/>
            <p:cNvSpPr>
              <a:spLocks/>
            </p:cNvSpPr>
            <p:nvPr/>
          </p:nvSpPr>
          <p:spPr bwMode="auto">
            <a:xfrm>
              <a:off x="2770" y="10317"/>
              <a:ext cx="922" cy="1245"/>
            </a:xfrm>
            <a:custGeom>
              <a:avLst/>
              <a:gdLst/>
              <a:ahLst/>
              <a:cxnLst>
                <a:cxn ang="0">
                  <a:pos x="511" y="0"/>
                </a:cxn>
                <a:cxn ang="0">
                  <a:pos x="624" y="17"/>
                </a:cxn>
                <a:cxn ang="0">
                  <a:pos x="738" y="51"/>
                </a:cxn>
                <a:cxn ang="0">
                  <a:pos x="752" y="69"/>
                </a:cxn>
                <a:cxn ang="0">
                  <a:pos x="809" y="69"/>
                </a:cxn>
                <a:cxn ang="0">
                  <a:pos x="823" y="51"/>
                </a:cxn>
                <a:cxn ang="0">
                  <a:pos x="837" y="17"/>
                </a:cxn>
                <a:cxn ang="0">
                  <a:pos x="851" y="0"/>
                </a:cxn>
                <a:cxn ang="0">
                  <a:pos x="880" y="0"/>
                </a:cxn>
                <a:cxn ang="0">
                  <a:pos x="894" y="410"/>
                </a:cxn>
                <a:cxn ang="0">
                  <a:pos x="866" y="392"/>
                </a:cxn>
                <a:cxn ang="0">
                  <a:pos x="837" y="307"/>
                </a:cxn>
                <a:cxn ang="0">
                  <a:pos x="823" y="256"/>
                </a:cxn>
                <a:cxn ang="0">
                  <a:pos x="795" y="205"/>
                </a:cxn>
                <a:cxn ang="0">
                  <a:pos x="766" y="171"/>
                </a:cxn>
                <a:cxn ang="0">
                  <a:pos x="667" y="86"/>
                </a:cxn>
                <a:cxn ang="0">
                  <a:pos x="539" y="51"/>
                </a:cxn>
                <a:cxn ang="0">
                  <a:pos x="397" y="86"/>
                </a:cxn>
                <a:cxn ang="0">
                  <a:pos x="284" y="205"/>
                </a:cxn>
                <a:cxn ang="0">
                  <a:pos x="213" y="375"/>
                </a:cxn>
                <a:cxn ang="0">
                  <a:pos x="184" y="597"/>
                </a:cxn>
                <a:cxn ang="0">
                  <a:pos x="198" y="785"/>
                </a:cxn>
                <a:cxn ang="0">
                  <a:pos x="241" y="938"/>
                </a:cxn>
                <a:cxn ang="0">
                  <a:pos x="312" y="1057"/>
                </a:cxn>
                <a:cxn ang="0">
                  <a:pos x="411" y="1126"/>
                </a:cxn>
                <a:cxn ang="0">
                  <a:pos x="553" y="1160"/>
                </a:cxn>
                <a:cxn ang="0">
                  <a:pos x="667" y="1143"/>
                </a:cxn>
                <a:cxn ang="0">
                  <a:pos x="780" y="1075"/>
                </a:cxn>
                <a:cxn ang="0">
                  <a:pos x="894" y="972"/>
                </a:cxn>
                <a:cxn ang="0">
                  <a:pos x="922" y="1006"/>
                </a:cxn>
                <a:cxn ang="0">
                  <a:pos x="809" y="1143"/>
                </a:cxn>
                <a:cxn ang="0">
                  <a:pos x="681" y="1211"/>
                </a:cxn>
                <a:cxn ang="0">
                  <a:pos x="511" y="1245"/>
                </a:cxn>
                <a:cxn ang="0">
                  <a:pos x="355" y="1228"/>
                </a:cxn>
                <a:cxn ang="0">
                  <a:pos x="227" y="1160"/>
                </a:cxn>
                <a:cxn ang="0">
                  <a:pos x="127" y="1057"/>
                </a:cxn>
                <a:cxn ang="0">
                  <a:pos x="56" y="938"/>
                </a:cxn>
                <a:cxn ang="0">
                  <a:pos x="14" y="802"/>
                </a:cxn>
                <a:cxn ang="0">
                  <a:pos x="0" y="631"/>
                </a:cxn>
                <a:cxn ang="0">
                  <a:pos x="28" y="444"/>
                </a:cxn>
                <a:cxn ang="0">
                  <a:pos x="85" y="290"/>
                </a:cxn>
                <a:cxn ang="0">
                  <a:pos x="170" y="154"/>
                </a:cxn>
                <a:cxn ang="0">
                  <a:pos x="269" y="69"/>
                </a:cxn>
                <a:cxn ang="0">
                  <a:pos x="383" y="17"/>
                </a:cxn>
                <a:cxn ang="0">
                  <a:pos x="511" y="0"/>
                </a:cxn>
              </a:cxnLst>
              <a:rect l="0" t="0" r="r" b="b"/>
              <a:pathLst>
                <a:path w="922" h="1245">
                  <a:moveTo>
                    <a:pt x="511" y="0"/>
                  </a:moveTo>
                  <a:lnTo>
                    <a:pt x="624" y="17"/>
                  </a:lnTo>
                  <a:lnTo>
                    <a:pt x="738" y="51"/>
                  </a:lnTo>
                  <a:lnTo>
                    <a:pt x="752" y="69"/>
                  </a:lnTo>
                  <a:lnTo>
                    <a:pt x="809" y="69"/>
                  </a:lnTo>
                  <a:lnTo>
                    <a:pt x="823" y="51"/>
                  </a:lnTo>
                  <a:lnTo>
                    <a:pt x="837" y="17"/>
                  </a:lnTo>
                  <a:lnTo>
                    <a:pt x="851" y="0"/>
                  </a:lnTo>
                  <a:lnTo>
                    <a:pt x="880" y="0"/>
                  </a:lnTo>
                  <a:lnTo>
                    <a:pt x="894" y="410"/>
                  </a:lnTo>
                  <a:lnTo>
                    <a:pt x="866" y="392"/>
                  </a:lnTo>
                  <a:lnTo>
                    <a:pt x="837" y="307"/>
                  </a:lnTo>
                  <a:lnTo>
                    <a:pt x="823" y="256"/>
                  </a:lnTo>
                  <a:lnTo>
                    <a:pt x="795" y="205"/>
                  </a:lnTo>
                  <a:lnTo>
                    <a:pt x="766" y="171"/>
                  </a:lnTo>
                  <a:lnTo>
                    <a:pt x="667" y="86"/>
                  </a:lnTo>
                  <a:lnTo>
                    <a:pt x="539" y="51"/>
                  </a:lnTo>
                  <a:lnTo>
                    <a:pt x="397" y="86"/>
                  </a:lnTo>
                  <a:lnTo>
                    <a:pt x="284" y="205"/>
                  </a:lnTo>
                  <a:lnTo>
                    <a:pt x="213" y="375"/>
                  </a:lnTo>
                  <a:lnTo>
                    <a:pt x="184" y="597"/>
                  </a:lnTo>
                  <a:lnTo>
                    <a:pt x="198" y="785"/>
                  </a:lnTo>
                  <a:lnTo>
                    <a:pt x="241" y="938"/>
                  </a:lnTo>
                  <a:lnTo>
                    <a:pt x="312" y="1057"/>
                  </a:lnTo>
                  <a:lnTo>
                    <a:pt x="411" y="1126"/>
                  </a:lnTo>
                  <a:lnTo>
                    <a:pt x="553" y="1160"/>
                  </a:lnTo>
                  <a:lnTo>
                    <a:pt x="667" y="1143"/>
                  </a:lnTo>
                  <a:lnTo>
                    <a:pt x="780" y="1075"/>
                  </a:lnTo>
                  <a:lnTo>
                    <a:pt x="894" y="972"/>
                  </a:lnTo>
                  <a:lnTo>
                    <a:pt x="922" y="1006"/>
                  </a:lnTo>
                  <a:lnTo>
                    <a:pt x="809" y="1143"/>
                  </a:lnTo>
                  <a:lnTo>
                    <a:pt x="681" y="1211"/>
                  </a:lnTo>
                  <a:lnTo>
                    <a:pt x="511" y="1245"/>
                  </a:lnTo>
                  <a:lnTo>
                    <a:pt x="355" y="1228"/>
                  </a:lnTo>
                  <a:lnTo>
                    <a:pt x="227" y="1160"/>
                  </a:lnTo>
                  <a:lnTo>
                    <a:pt x="127" y="1057"/>
                  </a:lnTo>
                  <a:lnTo>
                    <a:pt x="56" y="938"/>
                  </a:lnTo>
                  <a:lnTo>
                    <a:pt x="14" y="802"/>
                  </a:lnTo>
                  <a:lnTo>
                    <a:pt x="0" y="631"/>
                  </a:lnTo>
                  <a:lnTo>
                    <a:pt x="28" y="444"/>
                  </a:lnTo>
                  <a:lnTo>
                    <a:pt x="85" y="290"/>
                  </a:lnTo>
                  <a:lnTo>
                    <a:pt x="170" y="154"/>
                  </a:lnTo>
                  <a:lnTo>
                    <a:pt x="269" y="69"/>
                  </a:lnTo>
                  <a:lnTo>
                    <a:pt x="383" y="17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53" name="Freeform 237"/>
            <p:cNvSpPr>
              <a:spLocks/>
            </p:cNvSpPr>
            <p:nvPr/>
          </p:nvSpPr>
          <p:spPr bwMode="auto">
            <a:xfrm>
              <a:off x="3820" y="10351"/>
              <a:ext cx="880" cy="119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866" y="0"/>
                </a:cxn>
                <a:cxn ang="0">
                  <a:pos x="880" y="307"/>
                </a:cxn>
                <a:cxn ang="0">
                  <a:pos x="838" y="307"/>
                </a:cxn>
                <a:cxn ang="0">
                  <a:pos x="809" y="188"/>
                </a:cxn>
                <a:cxn ang="0">
                  <a:pos x="767" y="103"/>
                </a:cxn>
                <a:cxn ang="0">
                  <a:pos x="696" y="69"/>
                </a:cxn>
                <a:cxn ang="0">
                  <a:pos x="511" y="69"/>
                </a:cxn>
                <a:cxn ang="0">
                  <a:pos x="511" y="1058"/>
                </a:cxn>
                <a:cxn ang="0">
                  <a:pos x="540" y="1126"/>
                </a:cxn>
                <a:cxn ang="0">
                  <a:pos x="554" y="1143"/>
                </a:cxn>
                <a:cxn ang="0">
                  <a:pos x="596" y="1160"/>
                </a:cxn>
                <a:cxn ang="0">
                  <a:pos x="653" y="1160"/>
                </a:cxn>
                <a:cxn ang="0">
                  <a:pos x="653" y="1194"/>
                </a:cxn>
                <a:cxn ang="0">
                  <a:pos x="213" y="1194"/>
                </a:cxn>
                <a:cxn ang="0">
                  <a:pos x="213" y="1160"/>
                </a:cxn>
                <a:cxn ang="0">
                  <a:pos x="270" y="1143"/>
                </a:cxn>
                <a:cxn ang="0">
                  <a:pos x="313" y="1143"/>
                </a:cxn>
                <a:cxn ang="0">
                  <a:pos x="327" y="1109"/>
                </a:cxn>
                <a:cxn ang="0">
                  <a:pos x="341" y="1092"/>
                </a:cxn>
                <a:cxn ang="0">
                  <a:pos x="355" y="1041"/>
                </a:cxn>
                <a:cxn ang="0">
                  <a:pos x="355" y="69"/>
                </a:cxn>
                <a:cxn ang="0">
                  <a:pos x="185" y="69"/>
                </a:cxn>
                <a:cxn ang="0">
                  <a:pos x="114" y="103"/>
                </a:cxn>
                <a:cxn ang="0">
                  <a:pos x="71" y="188"/>
                </a:cxn>
                <a:cxn ang="0">
                  <a:pos x="43" y="307"/>
                </a:cxn>
                <a:cxn ang="0">
                  <a:pos x="0" y="307"/>
                </a:cxn>
                <a:cxn ang="0">
                  <a:pos x="14" y="0"/>
                </a:cxn>
              </a:cxnLst>
              <a:rect l="0" t="0" r="r" b="b"/>
              <a:pathLst>
                <a:path w="880" h="1194">
                  <a:moveTo>
                    <a:pt x="14" y="0"/>
                  </a:moveTo>
                  <a:lnTo>
                    <a:pt x="866" y="0"/>
                  </a:lnTo>
                  <a:lnTo>
                    <a:pt x="880" y="307"/>
                  </a:lnTo>
                  <a:lnTo>
                    <a:pt x="838" y="307"/>
                  </a:lnTo>
                  <a:lnTo>
                    <a:pt x="809" y="188"/>
                  </a:lnTo>
                  <a:lnTo>
                    <a:pt x="767" y="103"/>
                  </a:lnTo>
                  <a:lnTo>
                    <a:pt x="696" y="69"/>
                  </a:lnTo>
                  <a:lnTo>
                    <a:pt x="511" y="69"/>
                  </a:lnTo>
                  <a:lnTo>
                    <a:pt x="511" y="1058"/>
                  </a:lnTo>
                  <a:lnTo>
                    <a:pt x="540" y="1126"/>
                  </a:lnTo>
                  <a:lnTo>
                    <a:pt x="554" y="1143"/>
                  </a:lnTo>
                  <a:lnTo>
                    <a:pt x="596" y="1160"/>
                  </a:lnTo>
                  <a:lnTo>
                    <a:pt x="653" y="1160"/>
                  </a:lnTo>
                  <a:lnTo>
                    <a:pt x="653" y="1194"/>
                  </a:lnTo>
                  <a:lnTo>
                    <a:pt x="213" y="1194"/>
                  </a:lnTo>
                  <a:lnTo>
                    <a:pt x="213" y="1160"/>
                  </a:lnTo>
                  <a:lnTo>
                    <a:pt x="270" y="1143"/>
                  </a:lnTo>
                  <a:lnTo>
                    <a:pt x="313" y="1143"/>
                  </a:lnTo>
                  <a:lnTo>
                    <a:pt x="327" y="1109"/>
                  </a:lnTo>
                  <a:lnTo>
                    <a:pt x="341" y="1092"/>
                  </a:lnTo>
                  <a:lnTo>
                    <a:pt x="355" y="1041"/>
                  </a:lnTo>
                  <a:lnTo>
                    <a:pt x="355" y="69"/>
                  </a:lnTo>
                  <a:lnTo>
                    <a:pt x="185" y="69"/>
                  </a:lnTo>
                  <a:lnTo>
                    <a:pt x="114" y="103"/>
                  </a:lnTo>
                  <a:lnTo>
                    <a:pt x="71" y="188"/>
                  </a:lnTo>
                  <a:lnTo>
                    <a:pt x="43" y="307"/>
                  </a:lnTo>
                  <a:lnTo>
                    <a:pt x="0" y="30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54" name="Freeform 238"/>
            <p:cNvSpPr>
              <a:spLocks/>
            </p:cNvSpPr>
            <p:nvPr/>
          </p:nvSpPr>
          <p:spPr bwMode="auto">
            <a:xfrm>
              <a:off x="5055" y="10300"/>
              <a:ext cx="667" cy="1245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327" y="0"/>
                </a:cxn>
                <a:cxn ang="0">
                  <a:pos x="440" y="17"/>
                </a:cxn>
                <a:cxn ang="0">
                  <a:pos x="526" y="86"/>
                </a:cxn>
                <a:cxn ang="0">
                  <a:pos x="582" y="188"/>
                </a:cxn>
                <a:cxn ang="0">
                  <a:pos x="611" y="324"/>
                </a:cxn>
                <a:cxn ang="0">
                  <a:pos x="582" y="461"/>
                </a:cxn>
                <a:cxn ang="0">
                  <a:pos x="526" y="614"/>
                </a:cxn>
                <a:cxn ang="0">
                  <a:pos x="412" y="768"/>
                </a:cxn>
                <a:cxn ang="0">
                  <a:pos x="156" y="1092"/>
                </a:cxn>
                <a:cxn ang="0">
                  <a:pos x="554" y="1092"/>
                </a:cxn>
                <a:cxn ang="0">
                  <a:pos x="582" y="1074"/>
                </a:cxn>
                <a:cxn ang="0">
                  <a:pos x="625" y="1023"/>
                </a:cxn>
                <a:cxn ang="0">
                  <a:pos x="653" y="972"/>
                </a:cxn>
                <a:cxn ang="0">
                  <a:pos x="667" y="989"/>
                </a:cxn>
                <a:cxn ang="0">
                  <a:pos x="582" y="1245"/>
                </a:cxn>
                <a:cxn ang="0">
                  <a:pos x="0" y="1245"/>
                </a:cxn>
                <a:cxn ang="0">
                  <a:pos x="0" y="1228"/>
                </a:cxn>
                <a:cxn ang="0">
                  <a:pos x="270" y="887"/>
                </a:cxn>
                <a:cxn ang="0">
                  <a:pos x="384" y="716"/>
                </a:cxn>
                <a:cxn ang="0">
                  <a:pos x="440" y="563"/>
                </a:cxn>
                <a:cxn ang="0">
                  <a:pos x="469" y="409"/>
                </a:cxn>
                <a:cxn ang="0">
                  <a:pos x="469" y="341"/>
                </a:cxn>
                <a:cxn ang="0">
                  <a:pos x="440" y="273"/>
                </a:cxn>
                <a:cxn ang="0">
                  <a:pos x="412" y="222"/>
                </a:cxn>
                <a:cxn ang="0">
                  <a:pos x="369" y="188"/>
                </a:cxn>
                <a:cxn ang="0">
                  <a:pos x="313" y="154"/>
                </a:cxn>
                <a:cxn ang="0">
                  <a:pos x="199" y="154"/>
                </a:cxn>
                <a:cxn ang="0">
                  <a:pos x="156" y="188"/>
                </a:cxn>
                <a:cxn ang="0">
                  <a:pos x="114" y="239"/>
                </a:cxn>
                <a:cxn ang="0">
                  <a:pos x="71" y="307"/>
                </a:cxn>
                <a:cxn ang="0">
                  <a:pos x="43" y="392"/>
                </a:cxn>
                <a:cxn ang="0">
                  <a:pos x="14" y="375"/>
                </a:cxn>
                <a:cxn ang="0">
                  <a:pos x="43" y="290"/>
                </a:cxn>
                <a:cxn ang="0">
                  <a:pos x="57" y="222"/>
                </a:cxn>
                <a:cxn ang="0">
                  <a:pos x="114" y="120"/>
                </a:cxn>
                <a:cxn ang="0">
                  <a:pos x="156" y="68"/>
                </a:cxn>
                <a:cxn ang="0">
                  <a:pos x="270" y="0"/>
                </a:cxn>
              </a:cxnLst>
              <a:rect l="0" t="0" r="r" b="b"/>
              <a:pathLst>
                <a:path w="667" h="1245">
                  <a:moveTo>
                    <a:pt x="270" y="0"/>
                  </a:moveTo>
                  <a:lnTo>
                    <a:pt x="327" y="0"/>
                  </a:lnTo>
                  <a:lnTo>
                    <a:pt x="440" y="17"/>
                  </a:lnTo>
                  <a:lnTo>
                    <a:pt x="526" y="86"/>
                  </a:lnTo>
                  <a:lnTo>
                    <a:pt x="582" y="188"/>
                  </a:lnTo>
                  <a:lnTo>
                    <a:pt x="611" y="324"/>
                  </a:lnTo>
                  <a:lnTo>
                    <a:pt x="582" y="461"/>
                  </a:lnTo>
                  <a:lnTo>
                    <a:pt x="526" y="614"/>
                  </a:lnTo>
                  <a:lnTo>
                    <a:pt x="412" y="768"/>
                  </a:lnTo>
                  <a:lnTo>
                    <a:pt x="156" y="1092"/>
                  </a:lnTo>
                  <a:lnTo>
                    <a:pt x="554" y="1092"/>
                  </a:lnTo>
                  <a:lnTo>
                    <a:pt x="582" y="1074"/>
                  </a:lnTo>
                  <a:lnTo>
                    <a:pt x="625" y="1023"/>
                  </a:lnTo>
                  <a:lnTo>
                    <a:pt x="653" y="972"/>
                  </a:lnTo>
                  <a:lnTo>
                    <a:pt x="667" y="989"/>
                  </a:lnTo>
                  <a:lnTo>
                    <a:pt x="582" y="1245"/>
                  </a:lnTo>
                  <a:lnTo>
                    <a:pt x="0" y="1245"/>
                  </a:lnTo>
                  <a:lnTo>
                    <a:pt x="0" y="1228"/>
                  </a:lnTo>
                  <a:lnTo>
                    <a:pt x="270" y="887"/>
                  </a:lnTo>
                  <a:lnTo>
                    <a:pt x="384" y="716"/>
                  </a:lnTo>
                  <a:lnTo>
                    <a:pt x="440" y="563"/>
                  </a:lnTo>
                  <a:lnTo>
                    <a:pt x="469" y="409"/>
                  </a:lnTo>
                  <a:lnTo>
                    <a:pt x="469" y="341"/>
                  </a:lnTo>
                  <a:lnTo>
                    <a:pt x="440" y="273"/>
                  </a:lnTo>
                  <a:lnTo>
                    <a:pt x="412" y="222"/>
                  </a:lnTo>
                  <a:lnTo>
                    <a:pt x="369" y="188"/>
                  </a:lnTo>
                  <a:lnTo>
                    <a:pt x="313" y="154"/>
                  </a:lnTo>
                  <a:lnTo>
                    <a:pt x="199" y="154"/>
                  </a:lnTo>
                  <a:lnTo>
                    <a:pt x="156" y="188"/>
                  </a:lnTo>
                  <a:lnTo>
                    <a:pt x="114" y="239"/>
                  </a:lnTo>
                  <a:lnTo>
                    <a:pt x="71" y="307"/>
                  </a:lnTo>
                  <a:lnTo>
                    <a:pt x="43" y="392"/>
                  </a:lnTo>
                  <a:lnTo>
                    <a:pt x="14" y="375"/>
                  </a:lnTo>
                  <a:lnTo>
                    <a:pt x="43" y="290"/>
                  </a:lnTo>
                  <a:lnTo>
                    <a:pt x="57" y="222"/>
                  </a:lnTo>
                  <a:lnTo>
                    <a:pt x="114" y="120"/>
                  </a:lnTo>
                  <a:lnTo>
                    <a:pt x="156" y="68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55" name="Freeform 239"/>
            <p:cNvSpPr>
              <a:spLocks/>
            </p:cNvSpPr>
            <p:nvPr/>
          </p:nvSpPr>
          <p:spPr bwMode="auto">
            <a:xfrm>
              <a:off x="5793" y="10300"/>
              <a:ext cx="625" cy="1279"/>
            </a:xfrm>
            <a:custGeom>
              <a:avLst/>
              <a:gdLst/>
              <a:ahLst/>
              <a:cxnLst>
                <a:cxn ang="0">
                  <a:pos x="611" y="0"/>
                </a:cxn>
                <a:cxn ang="0">
                  <a:pos x="625" y="17"/>
                </a:cxn>
                <a:cxn ang="0">
                  <a:pos x="568" y="171"/>
                </a:cxn>
                <a:cxn ang="0">
                  <a:pos x="568" y="188"/>
                </a:cxn>
                <a:cxn ang="0">
                  <a:pos x="242" y="188"/>
                </a:cxn>
                <a:cxn ang="0">
                  <a:pos x="171" y="358"/>
                </a:cxn>
                <a:cxn ang="0">
                  <a:pos x="313" y="392"/>
                </a:cxn>
                <a:cxn ang="0">
                  <a:pos x="412" y="444"/>
                </a:cxn>
                <a:cxn ang="0">
                  <a:pos x="497" y="512"/>
                </a:cxn>
                <a:cxn ang="0">
                  <a:pos x="568" y="648"/>
                </a:cxn>
                <a:cxn ang="0">
                  <a:pos x="597" y="819"/>
                </a:cxn>
                <a:cxn ang="0">
                  <a:pos x="568" y="1006"/>
                </a:cxn>
                <a:cxn ang="0">
                  <a:pos x="497" y="1143"/>
                </a:cxn>
                <a:cxn ang="0">
                  <a:pos x="355" y="1245"/>
                </a:cxn>
                <a:cxn ang="0">
                  <a:pos x="185" y="1279"/>
                </a:cxn>
                <a:cxn ang="0">
                  <a:pos x="128" y="1279"/>
                </a:cxn>
                <a:cxn ang="0">
                  <a:pos x="71" y="1262"/>
                </a:cxn>
                <a:cxn ang="0">
                  <a:pos x="29" y="1228"/>
                </a:cxn>
                <a:cxn ang="0">
                  <a:pos x="0" y="1160"/>
                </a:cxn>
                <a:cxn ang="0">
                  <a:pos x="0" y="1126"/>
                </a:cxn>
                <a:cxn ang="0">
                  <a:pos x="15" y="1109"/>
                </a:cxn>
                <a:cxn ang="0">
                  <a:pos x="43" y="1092"/>
                </a:cxn>
                <a:cxn ang="0">
                  <a:pos x="100" y="1092"/>
                </a:cxn>
                <a:cxn ang="0">
                  <a:pos x="128" y="1109"/>
                </a:cxn>
                <a:cxn ang="0">
                  <a:pos x="157" y="1143"/>
                </a:cxn>
                <a:cxn ang="0">
                  <a:pos x="185" y="1160"/>
                </a:cxn>
                <a:cxn ang="0">
                  <a:pos x="228" y="1194"/>
                </a:cxn>
                <a:cxn ang="0">
                  <a:pos x="256" y="1211"/>
                </a:cxn>
                <a:cxn ang="0">
                  <a:pos x="284" y="1211"/>
                </a:cxn>
                <a:cxn ang="0">
                  <a:pos x="384" y="1177"/>
                </a:cxn>
                <a:cxn ang="0">
                  <a:pos x="469" y="1057"/>
                </a:cxn>
                <a:cxn ang="0">
                  <a:pos x="497" y="904"/>
                </a:cxn>
                <a:cxn ang="0">
                  <a:pos x="469" y="751"/>
                </a:cxn>
                <a:cxn ang="0">
                  <a:pos x="384" y="631"/>
                </a:cxn>
                <a:cxn ang="0">
                  <a:pos x="242" y="546"/>
                </a:cxn>
                <a:cxn ang="0">
                  <a:pos x="199" y="529"/>
                </a:cxn>
                <a:cxn ang="0">
                  <a:pos x="157" y="529"/>
                </a:cxn>
                <a:cxn ang="0">
                  <a:pos x="114" y="512"/>
                </a:cxn>
                <a:cxn ang="0">
                  <a:pos x="57" y="512"/>
                </a:cxn>
                <a:cxn ang="0">
                  <a:pos x="57" y="478"/>
                </a:cxn>
                <a:cxn ang="0">
                  <a:pos x="228" y="51"/>
                </a:cxn>
                <a:cxn ang="0">
                  <a:pos x="568" y="51"/>
                </a:cxn>
                <a:cxn ang="0">
                  <a:pos x="611" y="0"/>
                </a:cxn>
              </a:cxnLst>
              <a:rect l="0" t="0" r="r" b="b"/>
              <a:pathLst>
                <a:path w="625" h="1279">
                  <a:moveTo>
                    <a:pt x="611" y="0"/>
                  </a:moveTo>
                  <a:lnTo>
                    <a:pt x="625" y="17"/>
                  </a:lnTo>
                  <a:lnTo>
                    <a:pt x="568" y="171"/>
                  </a:lnTo>
                  <a:lnTo>
                    <a:pt x="568" y="188"/>
                  </a:lnTo>
                  <a:lnTo>
                    <a:pt x="242" y="188"/>
                  </a:lnTo>
                  <a:lnTo>
                    <a:pt x="171" y="358"/>
                  </a:lnTo>
                  <a:lnTo>
                    <a:pt x="313" y="392"/>
                  </a:lnTo>
                  <a:lnTo>
                    <a:pt x="412" y="444"/>
                  </a:lnTo>
                  <a:lnTo>
                    <a:pt x="497" y="512"/>
                  </a:lnTo>
                  <a:lnTo>
                    <a:pt x="568" y="648"/>
                  </a:lnTo>
                  <a:lnTo>
                    <a:pt x="597" y="819"/>
                  </a:lnTo>
                  <a:lnTo>
                    <a:pt x="568" y="1006"/>
                  </a:lnTo>
                  <a:lnTo>
                    <a:pt x="497" y="1143"/>
                  </a:lnTo>
                  <a:lnTo>
                    <a:pt x="355" y="1245"/>
                  </a:lnTo>
                  <a:lnTo>
                    <a:pt x="185" y="1279"/>
                  </a:lnTo>
                  <a:lnTo>
                    <a:pt x="128" y="1279"/>
                  </a:lnTo>
                  <a:lnTo>
                    <a:pt x="71" y="1262"/>
                  </a:lnTo>
                  <a:lnTo>
                    <a:pt x="29" y="1228"/>
                  </a:lnTo>
                  <a:lnTo>
                    <a:pt x="0" y="1160"/>
                  </a:lnTo>
                  <a:lnTo>
                    <a:pt x="0" y="1126"/>
                  </a:lnTo>
                  <a:lnTo>
                    <a:pt x="15" y="1109"/>
                  </a:lnTo>
                  <a:lnTo>
                    <a:pt x="43" y="1092"/>
                  </a:lnTo>
                  <a:lnTo>
                    <a:pt x="100" y="1092"/>
                  </a:lnTo>
                  <a:lnTo>
                    <a:pt x="128" y="1109"/>
                  </a:lnTo>
                  <a:lnTo>
                    <a:pt x="157" y="1143"/>
                  </a:lnTo>
                  <a:lnTo>
                    <a:pt x="185" y="1160"/>
                  </a:lnTo>
                  <a:lnTo>
                    <a:pt x="228" y="1194"/>
                  </a:lnTo>
                  <a:lnTo>
                    <a:pt x="256" y="1211"/>
                  </a:lnTo>
                  <a:lnTo>
                    <a:pt x="284" y="1211"/>
                  </a:lnTo>
                  <a:lnTo>
                    <a:pt x="384" y="1177"/>
                  </a:lnTo>
                  <a:lnTo>
                    <a:pt x="469" y="1057"/>
                  </a:lnTo>
                  <a:lnTo>
                    <a:pt x="497" y="904"/>
                  </a:lnTo>
                  <a:lnTo>
                    <a:pt x="469" y="751"/>
                  </a:lnTo>
                  <a:lnTo>
                    <a:pt x="384" y="631"/>
                  </a:lnTo>
                  <a:lnTo>
                    <a:pt x="242" y="546"/>
                  </a:lnTo>
                  <a:lnTo>
                    <a:pt x="199" y="529"/>
                  </a:lnTo>
                  <a:lnTo>
                    <a:pt x="157" y="529"/>
                  </a:lnTo>
                  <a:lnTo>
                    <a:pt x="114" y="512"/>
                  </a:lnTo>
                  <a:lnTo>
                    <a:pt x="57" y="512"/>
                  </a:lnTo>
                  <a:lnTo>
                    <a:pt x="57" y="478"/>
                  </a:lnTo>
                  <a:lnTo>
                    <a:pt x="228" y="51"/>
                  </a:lnTo>
                  <a:lnTo>
                    <a:pt x="568" y="51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56" name="Freeform 240"/>
            <p:cNvSpPr>
              <a:spLocks noEditPoints="1"/>
            </p:cNvSpPr>
            <p:nvPr/>
          </p:nvSpPr>
          <p:spPr bwMode="auto">
            <a:xfrm>
              <a:off x="6560" y="10317"/>
              <a:ext cx="696" cy="1262"/>
            </a:xfrm>
            <a:custGeom>
              <a:avLst/>
              <a:gdLst/>
              <a:ahLst/>
              <a:cxnLst>
                <a:cxn ang="0">
                  <a:pos x="341" y="51"/>
                </a:cxn>
                <a:cxn ang="0">
                  <a:pos x="256" y="86"/>
                </a:cxn>
                <a:cxn ang="0">
                  <a:pos x="199" y="188"/>
                </a:cxn>
                <a:cxn ang="0">
                  <a:pos x="156" y="375"/>
                </a:cxn>
                <a:cxn ang="0">
                  <a:pos x="142" y="631"/>
                </a:cxn>
                <a:cxn ang="0">
                  <a:pos x="156" y="887"/>
                </a:cxn>
                <a:cxn ang="0">
                  <a:pos x="199" y="1075"/>
                </a:cxn>
                <a:cxn ang="0">
                  <a:pos x="256" y="1177"/>
                </a:cxn>
                <a:cxn ang="0">
                  <a:pos x="341" y="1211"/>
                </a:cxn>
                <a:cxn ang="0">
                  <a:pos x="426" y="1177"/>
                </a:cxn>
                <a:cxn ang="0">
                  <a:pos x="483" y="1057"/>
                </a:cxn>
                <a:cxn ang="0">
                  <a:pos x="525" y="887"/>
                </a:cxn>
                <a:cxn ang="0">
                  <a:pos x="539" y="631"/>
                </a:cxn>
                <a:cxn ang="0">
                  <a:pos x="525" y="375"/>
                </a:cxn>
                <a:cxn ang="0">
                  <a:pos x="483" y="205"/>
                </a:cxn>
                <a:cxn ang="0">
                  <a:pos x="426" y="86"/>
                </a:cxn>
                <a:cxn ang="0">
                  <a:pos x="341" y="51"/>
                </a:cxn>
                <a:cxn ang="0">
                  <a:pos x="284" y="0"/>
                </a:cxn>
                <a:cxn ang="0">
                  <a:pos x="355" y="0"/>
                </a:cxn>
                <a:cxn ang="0">
                  <a:pos x="497" y="51"/>
                </a:cxn>
                <a:cxn ang="0">
                  <a:pos x="596" y="171"/>
                </a:cxn>
                <a:cxn ang="0">
                  <a:pos x="667" y="375"/>
                </a:cxn>
                <a:cxn ang="0">
                  <a:pos x="696" y="631"/>
                </a:cxn>
                <a:cxn ang="0">
                  <a:pos x="681" y="836"/>
                </a:cxn>
                <a:cxn ang="0">
                  <a:pos x="625" y="1023"/>
                </a:cxn>
                <a:cxn ang="0">
                  <a:pos x="554" y="1160"/>
                </a:cxn>
                <a:cxn ang="0">
                  <a:pos x="511" y="1211"/>
                </a:cxn>
                <a:cxn ang="0">
                  <a:pos x="454" y="1228"/>
                </a:cxn>
                <a:cxn ang="0">
                  <a:pos x="412" y="1262"/>
                </a:cxn>
                <a:cxn ang="0">
                  <a:pos x="355" y="1262"/>
                </a:cxn>
                <a:cxn ang="0">
                  <a:pos x="227" y="1228"/>
                </a:cxn>
                <a:cxn ang="0">
                  <a:pos x="128" y="1143"/>
                </a:cxn>
                <a:cxn ang="0">
                  <a:pos x="57" y="1006"/>
                </a:cxn>
                <a:cxn ang="0">
                  <a:pos x="14" y="836"/>
                </a:cxn>
                <a:cxn ang="0">
                  <a:pos x="0" y="631"/>
                </a:cxn>
                <a:cxn ang="0">
                  <a:pos x="14" y="427"/>
                </a:cxn>
                <a:cxn ang="0">
                  <a:pos x="71" y="239"/>
                </a:cxn>
                <a:cxn ang="0">
                  <a:pos x="142" y="103"/>
                </a:cxn>
                <a:cxn ang="0">
                  <a:pos x="185" y="51"/>
                </a:cxn>
                <a:cxn ang="0">
                  <a:pos x="227" y="17"/>
                </a:cxn>
                <a:cxn ang="0">
                  <a:pos x="284" y="0"/>
                </a:cxn>
              </a:cxnLst>
              <a:rect l="0" t="0" r="r" b="b"/>
              <a:pathLst>
                <a:path w="696" h="1262">
                  <a:moveTo>
                    <a:pt x="341" y="51"/>
                  </a:moveTo>
                  <a:lnTo>
                    <a:pt x="256" y="86"/>
                  </a:lnTo>
                  <a:lnTo>
                    <a:pt x="199" y="188"/>
                  </a:lnTo>
                  <a:lnTo>
                    <a:pt x="156" y="375"/>
                  </a:lnTo>
                  <a:lnTo>
                    <a:pt x="142" y="631"/>
                  </a:lnTo>
                  <a:lnTo>
                    <a:pt x="156" y="887"/>
                  </a:lnTo>
                  <a:lnTo>
                    <a:pt x="199" y="1075"/>
                  </a:lnTo>
                  <a:lnTo>
                    <a:pt x="256" y="1177"/>
                  </a:lnTo>
                  <a:lnTo>
                    <a:pt x="341" y="1211"/>
                  </a:lnTo>
                  <a:lnTo>
                    <a:pt x="426" y="1177"/>
                  </a:lnTo>
                  <a:lnTo>
                    <a:pt x="483" y="1057"/>
                  </a:lnTo>
                  <a:lnTo>
                    <a:pt x="525" y="887"/>
                  </a:lnTo>
                  <a:lnTo>
                    <a:pt x="539" y="631"/>
                  </a:lnTo>
                  <a:lnTo>
                    <a:pt x="525" y="375"/>
                  </a:lnTo>
                  <a:lnTo>
                    <a:pt x="483" y="205"/>
                  </a:lnTo>
                  <a:lnTo>
                    <a:pt x="426" y="86"/>
                  </a:lnTo>
                  <a:lnTo>
                    <a:pt x="341" y="51"/>
                  </a:lnTo>
                  <a:close/>
                  <a:moveTo>
                    <a:pt x="284" y="0"/>
                  </a:moveTo>
                  <a:lnTo>
                    <a:pt x="355" y="0"/>
                  </a:lnTo>
                  <a:lnTo>
                    <a:pt x="497" y="51"/>
                  </a:lnTo>
                  <a:lnTo>
                    <a:pt x="596" y="171"/>
                  </a:lnTo>
                  <a:lnTo>
                    <a:pt x="667" y="375"/>
                  </a:lnTo>
                  <a:lnTo>
                    <a:pt x="696" y="631"/>
                  </a:lnTo>
                  <a:lnTo>
                    <a:pt x="681" y="836"/>
                  </a:lnTo>
                  <a:lnTo>
                    <a:pt x="625" y="1023"/>
                  </a:lnTo>
                  <a:lnTo>
                    <a:pt x="554" y="1160"/>
                  </a:lnTo>
                  <a:lnTo>
                    <a:pt x="511" y="1211"/>
                  </a:lnTo>
                  <a:lnTo>
                    <a:pt x="454" y="1228"/>
                  </a:lnTo>
                  <a:lnTo>
                    <a:pt x="412" y="1262"/>
                  </a:lnTo>
                  <a:lnTo>
                    <a:pt x="355" y="1262"/>
                  </a:lnTo>
                  <a:lnTo>
                    <a:pt x="227" y="1228"/>
                  </a:lnTo>
                  <a:lnTo>
                    <a:pt x="128" y="1143"/>
                  </a:lnTo>
                  <a:lnTo>
                    <a:pt x="57" y="1006"/>
                  </a:lnTo>
                  <a:lnTo>
                    <a:pt x="14" y="836"/>
                  </a:lnTo>
                  <a:lnTo>
                    <a:pt x="0" y="631"/>
                  </a:lnTo>
                  <a:lnTo>
                    <a:pt x="14" y="427"/>
                  </a:lnTo>
                  <a:lnTo>
                    <a:pt x="71" y="239"/>
                  </a:lnTo>
                  <a:lnTo>
                    <a:pt x="142" y="103"/>
                  </a:lnTo>
                  <a:lnTo>
                    <a:pt x="185" y="51"/>
                  </a:lnTo>
                  <a:lnTo>
                    <a:pt x="227" y="17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57" name="Freeform 241"/>
            <p:cNvSpPr>
              <a:spLocks/>
            </p:cNvSpPr>
            <p:nvPr/>
          </p:nvSpPr>
          <p:spPr bwMode="auto">
            <a:xfrm>
              <a:off x="16398" y="10351"/>
              <a:ext cx="1065" cy="1211"/>
            </a:xfrm>
            <a:custGeom>
              <a:avLst/>
              <a:gdLst/>
              <a:ahLst/>
              <a:cxnLst>
                <a:cxn ang="0">
                  <a:pos x="468" y="0"/>
                </a:cxn>
                <a:cxn ang="0">
                  <a:pos x="397" y="35"/>
                </a:cxn>
                <a:cxn ang="0">
                  <a:pos x="355" y="69"/>
                </a:cxn>
                <a:cxn ang="0">
                  <a:pos x="369" y="137"/>
                </a:cxn>
                <a:cxn ang="0">
                  <a:pos x="483" y="358"/>
                </a:cxn>
                <a:cxn ang="0">
                  <a:pos x="710" y="205"/>
                </a:cxn>
                <a:cxn ang="0">
                  <a:pos x="752" y="137"/>
                </a:cxn>
                <a:cxn ang="0">
                  <a:pos x="766" y="69"/>
                </a:cxn>
                <a:cxn ang="0">
                  <a:pos x="667" y="35"/>
                </a:cxn>
                <a:cxn ang="0">
                  <a:pos x="1022" y="0"/>
                </a:cxn>
                <a:cxn ang="0">
                  <a:pos x="979" y="52"/>
                </a:cxn>
                <a:cxn ang="0">
                  <a:pos x="837" y="205"/>
                </a:cxn>
                <a:cxn ang="0">
                  <a:pos x="894" y="1023"/>
                </a:cxn>
                <a:cxn ang="0">
                  <a:pos x="951" y="1109"/>
                </a:cxn>
                <a:cxn ang="0">
                  <a:pos x="994" y="1143"/>
                </a:cxn>
                <a:cxn ang="0">
                  <a:pos x="1065" y="1160"/>
                </a:cxn>
                <a:cxn ang="0">
                  <a:pos x="610" y="1194"/>
                </a:cxn>
                <a:cxn ang="0">
                  <a:pos x="681" y="1160"/>
                </a:cxn>
                <a:cxn ang="0">
                  <a:pos x="724" y="1126"/>
                </a:cxn>
                <a:cxn ang="0">
                  <a:pos x="710" y="1041"/>
                </a:cxn>
                <a:cxn ang="0">
                  <a:pos x="653" y="938"/>
                </a:cxn>
                <a:cxn ang="0">
                  <a:pos x="326" y="955"/>
                </a:cxn>
                <a:cxn ang="0">
                  <a:pos x="255" y="1058"/>
                </a:cxn>
                <a:cxn ang="0">
                  <a:pos x="241" y="1143"/>
                </a:cxn>
                <a:cxn ang="0">
                  <a:pos x="355" y="1177"/>
                </a:cxn>
                <a:cxn ang="0">
                  <a:pos x="0" y="1211"/>
                </a:cxn>
                <a:cxn ang="0">
                  <a:pos x="42" y="1177"/>
                </a:cxn>
                <a:cxn ang="0">
                  <a:pos x="85" y="1143"/>
                </a:cxn>
                <a:cxn ang="0">
                  <a:pos x="142" y="1092"/>
                </a:cxn>
                <a:cxn ang="0">
                  <a:pos x="213" y="972"/>
                </a:cxn>
                <a:cxn ang="0">
                  <a:pos x="284" y="324"/>
                </a:cxn>
                <a:cxn ang="0">
                  <a:pos x="128" y="86"/>
                </a:cxn>
                <a:cxn ang="0">
                  <a:pos x="14" y="35"/>
                </a:cxn>
              </a:cxnLst>
              <a:rect l="0" t="0" r="r" b="b"/>
              <a:pathLst>
                <a:path w="1065" h="1211">
                  <a:moveTo>
                    <a:pt x="14" y="0"/>
                  </a:moveTo>
                  <a:lnTo>
                    <a:pt x="468" y="0"/>
                  </a:lnTo>
                  <a:lnTo>
                    <a:pt x="468" y="35"/>
                  </a:lnTo>
                  <a:lnTo>
                    <a:pt x="397" y="35"/>
                  </a:lnTo>
                  <a:lnTo>
                    <a:pt x="369" y="52"/>
                  </a:lnTo>
                  <a:lnTo>
                    <a:pt x="355" y="69"/>
                  </a:lnTo>
                  <a:lnTo>
                    <a:pt x="355" y="86"/>
                  </a:lnTo>
                  <a:lnTo>
                    <a:pt x="369" y="137"/>
                  </a:lnTo>
                  <a:lnTo>
                    <a:pt x="412" y="222"/>
                  </a:lnTo>
                  <a:lnTo>
                    <a:pt x="483" y="358"/>
                  </a:lnTo>
                  <a:lnTo>
                    <a:pt x="539" y="461"/>
                  </a:lnTo>
                  <a:lnTo>
                    <a:pt x="710" y="205"/>
                  </a:lnTo>
                  <a:lnTo>
                    <a:pt x="738" y="171"/>
                  </a:lnTo>
                  <a:lnTo>
                    <a:pt x="752" y="137"/>
                  </a:lnTo>
                  <a:lnTo>
                    <a:pt x="766" y="120"/>
                  </a:lnTo>
                  <a:lnTo>
                    <a:pt x="766" y="69"/>
                  </a:lnTo>
                  <a:lnTo>
                    <a:pt x="738" y="35"/>
                  </a:lnTo>
                  <a:lnTo>
                    <a:pt x="667" y="35"/>
                  </a:lnTo>
                  <a:lnTo>
                    <a:pt x="667" y="0"/>
                  </a:lnTo>
                  <a:lnTo>
                    <a:pt x="1022" y="0"/>
                  </a:lnTo>
                  <a:lnTo>
                    <a:pt x="1065" y="35"/>
                  </a:lnTo>
                  <a:lnTo>
                    <a:pt x="979" y="52"/>
                  </a:lnTo>
                  <a:lnTo>
                    <a:pt x="923" y="103"/>
                  </a:lnTo>
                  <a:lnTo>
                    <a:pt x="837" y="205"/>
                  </a:lnTo>
                  <a:lnTo>
                    <a:pt x="610" y="529"/>
                  </a:lnTo>
                  <a:lnTo>
                    <a:pt x="894" y="1023"/>
                  </a:lnTo>
                  <a:lnTo>
                    <a:pt x="923" y="1075"/>
                  </a:lnTo>
                  <a:lnTo>
                    <a:pt x="951" y="1109"/>
                  </a:lnTo>
                  <a:lnTo>
                    <a:pt x="979" y="1126"/>
                  </a:lnTo>
                  <a:lnTo>
                    <a:pt x="994" y="1143"/>
                  </a:lnTo>
                  <a:lnTo>
                    <a:pt x="1022" y="1143"/>
                  </a:lnTo>
                  <a:lnTo>
                    <a:pt x="1065" y="1160"/>
                  </a:lnTo>
                  <a:lnTo>
                    <a:pt x="1065" y="1194"/>
                  </a:lnTo>
                  <a:lnTo>
                    <a:pt x="610" y="1194"/>
                  </a:lnTo>
                  <a:lnTo>
                    <a:pt x="610" y="1160"/>
                  </a:lnTo>
                  <a:lnTo>
                    <a:pt x="681" y="1160"/>
                  </a:lnTo>
                  <a:lnTo>
                    <a:pt x="710" y="1143"/>
                  </a:lnTo>
                  <a:lnTo>
                    <a:pt x="724" y="1126"/>
                  </a:lnTo>
                  <a:lnTo>
                    <a:pt x="724" y="1092"/>
                  </a:lnTo>
                  <a:lnTo>
                    <a:pt x="710" y="1041"/>
                  </a:lnTo>
                  <a:lnTo>
                    <a:pt x="681" y="1006"/>
                  </a:lnTo>
                  <a:lnTo>
                    <a:pt x="653" y="938"/>
                  </a:lnTo>
                  <a:lnTo>
                    <a:pt x="511" y="682"/>
                  </a:lnTo>
                  <a:lnTo>
                    <a:pt x="326" y="955"/>
                  </a:lnTo>
                  <a:lnTo>
                    <a:pt x="284" y="1006"/>
                  </a:lnTo>
                  <a:lnTo>
                    <a:pt x="255" y="1058"/>
                  </a:lnTo>
                  <a:lnTo>
                    <a:pt x="241" y="1075"/>
                  </a:lnTo>
                  <a:lnTo>
                    <a:pt x="241" y="1143"/>
                  </a:lnTo>
                  <a:lnTo>
                    <a:pt x="298" y="1177"/>
                  </a:lnTo>
                  <a:lnTo>
                    <a:pt x="355" y="1177"/>
                  </a:lnTo>
                  <a:lnTo>
                    <a:pt x="355" y="1211"/>
                  </a:lnTo>
                  <a:lnTo>
                    <a:pt x="0" y="1211"/>
                  </a:lnTo>
                  <a:lnTo>
                    <a:pt x="0" y="1177"/>
                  </a:lnTo>
                  <a:lnTo>
                    <a:pt x="42" y="1177"/>
                  </a:lnTo>
                  <a:lnTo>
                    <a:pt x="71" y="1160"/>
                  </a:lnTo>
                  <a:lnTo>
                    <a:pt x="85" y="1143"/>
                  </a:lnTo>
                  <a:lnTo>
                    <a:pt x="113" y="1126"/>
                  </a:lnTo>
                  <a:lnTo>
                    <a:pt x="142" y="1092"/>
                  </a:lnTo>
                  <a:lnTo>
                    <a:pt x="170" y="1041"/>
                  </a:lnTo>
                  <a:lnTo>
                    <a:pt x="213" y="972"/>
                  </a:lnTo>
                  <a:lnTo>
                    <a:pt x="454" y="614"/>
                  </a:lnTo>
                  <a:lnTo>
                    <a:pt x="284" y="324"/>
                  </a:lnTo>
                  <a:lnTo>
                    <a:pt x="199" y="171"/>
                  </a:lnTo>
                  <a:lnTo>
                    <a:pt x="128" y="86"/>
                  </a:lnTo>
                  <a:lnTo>
                    <a:pt x="85" y="52"/>
                  </a:lnTo>
                  <a:lnTo>
                    <a:pt x="14" y="3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58" name="Freeform 242"/>
            <p:cNvSpPr>
              <a:spLocks/>
            </p:cNvSpPr>
            <p:nvPr/>
          </p:nvSpPr>
          <p:spPr bwMode="auto">
            <a:xfrm>
              <a:off x="17463" y="10351"/>
              <a:ext cx="1064" cy="1211"/>
            </a:xfrm>
            <a:custGeom>
              <a:avLst/>
              <a:gdLst/>
              <a:ahLst/>
              <a:cxnLst>
                <a:cxn ang="0">
                  <a:pos x="468" y="0"/>
                </a:cxn>
                <a:cxn ang="0">
                  <a:pos x="397" y="35"/>
                </a:cxn>
                <a:cxn ang="0">
                  <a:pos x="354" y="69"/>
                </a:cxn>
                <a:cxn ang="0">
                  <a:pos x="369" y="137"/>
                </a:cxn>
                <a:cxn ang="0">
                  <a:pos x="482" y="358"/>
                </a:cxn>
                <a:cxn ang="0">
                  <a:pos x="709" y="205"/>
                </a:cxn>
                <a:cxn ang="0">
                  <a:pos x="752" y="137"/>
                </a:cxn>
                <a:cxn ang="0">
                  <a:pos x="766" y="69"/>
                </a:cxn>
                <a:cxn ang="0">
                  <a:pos x="667" y="35"/>
                </a:cxn>
                <a:cxn ang="0">
                  <a:pos x="1022" y="0"/>
                </a:cxn>
                <a:cxn ang="0">
                  <a:pos x="979" y="52"/>
                </a:cxn>
                <a:cxn ang="0">
                  <a:pos x="837" y="205"/>
                </a:cxn>
                <a:cxn ang="0">
                  <a:pos x="894" y="1023"/>
                </a:cxn>
                <a:cxn ang="0">
                  <a:pos x="951" y="1109"/>
                </a:cxn>
                <a:cxn ang="0">
                  <a:pos x="993" y="1143"/>
                </a:cxn>
                <a:cxn ang="0">
                  <a:pos x="1064" y="1160"/>
                </a:cxn>
                <a:cxn ang="0">
                  <a:pos x="610" y="1194"/>
                </a:cxn>
                <a:cxn ang="0">
                  <a:pos x="681" y="1160"/>
                </a:cxn>
                <a:cxn ang="0">
                  <a:pos x="724" y="1126"/>
                </a:cxn>
                <a:cxn ang="0">
                  <a:pos x="709" y="1041"/>
                </a:cxn>
                <a:cxn ang="0">
                  <a:pos x="653" y="938"/>
                </a:cxn>
                <a:cxn ang="0">
                  <a:pos x="326" y="955"/>
                </a:cxn>
                <a:cxn ang="0">
                  <a:pos x="255" y="1058"/>
                </a:cxn>
                <a:cxn ang="0">
                  <a:pos x="241" y="1143"/>
                </a:cxn>
                <a:cxn ang="0">
                  <a:pos x="354" y="1177"/>
                </a:cxn>
                <a:cxn ang="0">
                  <a:pos x="0" y="1211"/>
                </a:cxn>
                <a:cxn ang="0">
                  <a:pos x="42" y="1177"/>
                </a:cxn>
                <a:cxn ang="0">
                  <a:pos x="85" y="1143"/>
                </a:cxn>
                <a:cxn ang="0">
                  <a:pos x="142" y="1092"/>
                </a:cxn>
                <a:cxn ang="0">
                  <a:pos x="212" y="972"/>
                </a:cxn>
                <a:cxn ang="0">
                  <a:pos x="283" y="324"/>
                </a:cxn>
                <a:cxn ang="0">
                  <a:pos x="127" y="86"/>
                </a:cxn>
                <a:cxn ang="0">
                  <a:pos x="14" y="35"/>
                </a:cxn>
              </a:cxnLst>
              <a:rect l="0" t="0" r="r" b="b"/>
              <a:pathLst>
                <a:path w="1064" h="1211">
                  <a:moveTo>
                    <a:pt x="14" y="0"/>
                  </a:moveTo>
                  <a:lnTo>
                    <a:pt x="468" y="0"/>
                  </a:lnTo>
                  <a:lnTo>
                    <a:pt x="468" y="35"/>
                  </a:lnTo>
                  <a:lnTo>
                    <a:pt x="397" y="35"/>
                  </a:lnTo>
                  <a:lnTo>
                    <a:pt x="369" y="52"/>
                  </a:lnTo>
                  <a:lnTo>
                    <a:pt x="354" y="69"/>
                  </a:lnTo>
                  <a:lnTo>
                    <a:pt x="354" y="86"/>
                  </a:lnTo>
                  <a:lnTo>
                    <a:pt x="369" y="137"/>
                  </a:lnTo>
                  <a:lnTo>
                    <a:pt x="411" y="222"/>
                  </a:lnTo>
                  <a:lnTo>
                    <a:pt x="482" y="358"/>
                  </a:lnTo>
                  <a:lnTo>
                    <a:pt x="539" y="461"/>
                  </a:lnTo>
                  <a:lnTo>
                    <a:pt x="709" y="205"/>
                  </a:lnTo>
                  <a:lnTo>
                    <a:pt x="738" y="171"/>
                  </a:lnTo>
                  <a:lnTo>
                    <a:pt x="752" y="137"/>
                  </a:lnTo>
                  <a:lnTo>
                    <a:pt x="766" y="120"/>
                  </a:lnTo>
                  <a:lnTo>
                    <a:pt x="766" y="69"/>
                  </a:lnTo>
                  <a:lnTo>
                    <a:pt x="738" y="35"/>
                  </a:lnTo>
                  <a:lnTo>
                    <a:pt x="667" y="35"/>
                  </a:lnTo>
                  <a:lnTo>
                    <a:pt x="667" y="0"/>
                  </a:lnTo>
                  <a:lnTo>
                    <a:pt x="1022" y="0"/>
                  </a:lnTo>
                  <a:lnTo>
                    <a:pt x="1064" y="35"/>
                  </a:lnTo>
                  <a:lnTo>
                    <a:pt x="979" y="52"/>
                  </a:lnTo>
                  <a:lnTo>
                    <a:pt x="922" y="103"/>
                  </a:lnTo>
                  <a:lnTo>
                    <a:pt x="837" y="205"/>
                  </a:lnTo>
                  <a:lnTo>
                    <a:pt x="610" y="529"/>
                  </a:lnTo>
                  <a:lnTo>
                    <a:pt x="894" y="1023"/>
                  </a:lnTo>
                  <a:lnTo>
                    <a:pt x="922" y="1075"/>
                  </a:lnTo>
                  <a:lnTo>
                    <a:pt x="951" y="1109"/>
                  </a:lnTo>
                  <a:lnTo>
                    <a:pt x="979" y="1126"/>
                  </a:lnTo>
                  <a:lnTo>
                    <a:pt x="993" y="1143"/>
                  </a:lnTo>
                  <a:lnTo>
                    <a:pt x="1022" y="1143"/>
                  </a:lnTo>
                  <a:lnTo>
                    <a:pt x="1064" y="1160"/>
                  </a:lnTo>
                  <a:lnTo>
                    <a:pt x="1064" y="1194"/>
                  </a:lnTo>
                  <a:lnTo>
                    <a:pt x="610" y="1194"/>
                  </a:lnTo>
                  <a:lnTo>
                    <a:pt x="610" y="1160"/>
                  </a:lnTo>
                  <a:lnTo>
                    <a:pt x="681" y="1160"/>
                  </a:lnTo>
                  <a:lnTo>
                    <a:pt x="709" y="1143"/>
                  </a:lnTo>
                  <a:lnTo>
                    <a:pt x="724" y="1126"/>
                  </a:lnTo>
                  <a:lnTo>
                    <a:pt x="724" y="1092"/>
                  </a:lnTo>
                  <a:lnTo>
                    <a:pt x="709" y="1041"/>
                  </a:lnTo>
                  <a:lnTo>
                    <a:pt x="681" y="1006"/>
                  </a:lnTo>
                  <a:lnTo>
                    <a:pt x="653" y="938"/>
                  </a:lnTo>
                  <a:lnTo>
                    <a:pt x="511" y="682"/>
                  </a:lnTo>
                  <a:lnTo>
                    <a:pt x="326" y="955"/>
                  </a:lnTo>
                  <a:lnTo>
                    <a:pt x="283" y="1006"/>
                  </a:lnTo>
                  <a:lnTo>
                    <a:pt x="255" y="1058"/>
                  </a:lnTo>
                  <a:lnTo>
                    <a:pt x="241" y="1075"/>
                  </a:lnTo>
                  <a:lnTo>
                    <a:pt x="241" y="1143"/>
                  </a:lnTo>
                  <a:lnTo>
                    <a:pt x="298" y="1177"/>
                  </a:lnTo>
                  <a:lnTo>
                    <a:pt x="354" y="1177"/>
                  </a:lnTo>
                  <a:lnTo>
                    <a:pt x="354" y="1211"/>
                  </a:lnTo>
                  <a:lnTo>
                    <a:pt x="0" y="1211"/>
                  </a:lnTo>
                  <a:lnTo>
                    <a:pt x="0" y="1177"/>
                  </a:lnTo>
                  <a:lnTo>
                    <a:pt x="42" y="1177"/>
                  </a:lnTo>
                  <a:lnTo>
                    <a:pt x="71" y="1160"/>
                  </a:lnTo>
                  <a:lnTo>
                    <a:pt x="85" y="1143"/>
                  </a:lnTo>
                  <a:lnTo>
                    <a:pt x="113" y="1126"/>
                  </a:lnTo>
                  <a:lnTo>
                    <a:pt x="142" y="1092"/>
                  </a:lnTo>
                  <a:lnTo>
                    <a:pt x="170" y="1041"/>
                  </a:lnTo>
                  <a:lnTo>
                    <a:pt x="212" y="972"/>
                  </a:lnTo>
                  <a:lnTo>
                    <a:pt x="454" y="614"/>
                  </a:lnTo>
                  <a:lnTo>
                    <a:pt x="283" y="324"/>
                  </a:lnTo>
                  <a:lnTo>
                    <a:pt x="198" y="171"/>
                  </a:lnTo>
                  <a:lnTo>
                    <a:pt x="127" y="86"/>
                  </a:lnTo>
                  <a:lnTo>
                    <a:pt x="85" y="52"/>
                  </a:lnTo>
                  <a:lnTo>
                    <a:pt x="14" y="3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59" name="Freeform 243"/>
            <p:cNvSpPr>
              <a:spLocks/>
            </p:cNvSpPr>
            <p:nvPr/>
          </p:nvSpPr>
          <p:spPr bwMode="auto">
            <a:xfrm>
              <a:off x="1847" y="12534"/>
              <a:ext cx="454" cy="12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4" y="0"/>
                </a:cxn>
                <a:cxn ang="0">
                  <a:pos x="454" y="34"/>
                </a:cxn>
                <a:cxn ang="0">
                  <a:pos x="397" y="51"/>
                </a:cxn>
                <a:cxn ang="0">
                  <a:pos x="369" y="51"/>
                </a:cxn>
                <a:cxn ang="0">
                  <a:pos x="341" y="68"/>
                </a:cxn>
                <a:cxn ang="0">
                  <a:pos x="326" y="102"/>
                </a:cxn>
                <a:cxn ang="0">
                  <a:pos x="312" y="153"/>
                </a:cxn>
                <a:cxn ang="0">
                  <a:pos x="312" y="1074"/>
                </a:cxn>
                <a:cxn ang="0">
                  <a:pos x="341" y="1142"/>
                </a:cxn>
                <a:cxn ang="0">
                  <a:pos x="355" y="1159"/>
                </a:cxn>
                <a:cxn ang="0">
                  <a:pos x="397" y="1176"/>
                </a:cxn>
                <a:cxn ang="0">
                  <a:pos x="454" y="1176"/>
                </a:cxn>
                <a:cxn ang="0">
                  <a:pos x="454" y="1211"/>
                </a:cxn>
                <a:cxn ang="0">
                  <a:pos x="0" y="1211"/>
                </a:cxn>
                <a:cxn ang="0">
                  <a:pos x="0" y="1176"/>
                </a:cxn>
                <a:cxn ang="0">
                  <a:pos x="57" y="1159"/>
                </a:cxn>
                <a:cxn ang="0">
                  <a:pos x="99" y="1142"/>
                </a:cxn>
                <a:cxn ang="0">
                  <a:pos x="128" y="1125"/>
                </a:cxn>
                <a:cxn ang="0">
                  <a:pos x="142" y="1074"/>
                </a:cxn>
                <a:cxn ang="0">
                  <a:pos x="142" y="136"/>
                </a:cxn>
                <a:cxn ang="0">
                  <a:pos x="128" y="85"/>
                </a:cxn>
                <a:cxn ang="0">
                  <a:pos x="99" y="68"/>
                </a:cxn>
                <a:cxn ang="0">
                  <a:pos x="57" y="51"/>
                </a:cxn>
                <a:cxn ang="0">
                  <a:pos x="0" y="34"/>
                </a:cxn>
                <a:cxn ang="0">
                  <a:pos x="0" y="0"/>
                </a:cxn>
              </a:cxnLst>
              <a:rect l="0" t="0" r="r" b="b"/>
              <a:pathLst>
                <a:path w="454" h="1211">
                  <a:moveTo>
                    <a:pt x="0" y="0"/>
                  </a:moveTo>
                  <a:lnTo>
                    <a:pt x="454" y="0"/>
                  </a:lnTo>
                  <a:lnTo>
                    <a:pt x="454" y="34"/>
                  </a:lnTo>
                  <a:lnTo>
                    <a:pt x="397" y="51"/>
                  </a:lnTo>
                  <a:lnTo>
                    <a:pt x="369" y="51"/>
                  </a:lnTo>
                  <a:lnTo>
                    <a:pt x="341" y="68"/>
                  </a:lnTo>
                  <a:lnTo>
                    <a:pt x="326" y="102"/>
                  </a:lnTo>
                  <a:lnTo>
                    <a:pt x="312" y="153"/>
                  </a:lnTo>
                  <a:lnTo>
                    <a:pt x="312" y="1074"/>
                  </a:lnTo>
                  <a:lnTo>
                    <a:pt x="341" y="1142"/>
                  </a:lnTo>
                  <a:lnTo>
                    <a:pt x="355" y="1159"/>
                  </a:lnTo>
                  <a:lnTo>
                    <a:pt x="397" y="1176"/>
                  </a:lnTo>
                  <a:lnTo>
                    <a:pt x="454" y="1176"/>
                  </a:lnTo>
                  <a:lnTo>
                    <a:pt x="454" y="1211"/>
                  </a:lnTo>
                  <a:lnTo>
                    <a:pt x="0" y="1211"/>
                  </a:lnTo>
                  <a:lnTo>
                    <a:pt x="0" y="1176"/>
                  </a:lnTo>
                  <a:lnTo>
                    <a:pt x="57" y="1159"/>
                  </a:lnTo>
                  <a:lnTo>
                    <a:pt x="99" y="1142"/>
                  </a:lnTo>
                  <a:lnTo>
                    <a:pt x="128" y="1125"/>
                  </a:lnTo>
                  <a:lnTo>
                    <a:pt x="142" y="1074"/>
                  </a:lnTo>
                  <a:lnTo>
                    <a:pt x="142" y="136"/>
                  </a:lnTo>
                  <a:lnTo>
                    <a:pt x="128" y="85"/>
                  </a:lnTo>
                  <a:lnTo>
                    <a:pt x="99" y="68"/>
                  </a:lnTo>
                  <a:lnTo>
                    <a:pt x="57" y="51"/>
                  </a:lnTo>
                  <a:lnTo>
                    <a:pt x="0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60" name="Freeform 244"/>
            <p:cNvSpPr>
              <a:spLocks/>
            </p:cNvSpPr>
            <p:nvPr/>
          </p:nvSpPr>
          <p:spPr bwMode="auto">
            <a:xfrm>
              <a:off x="2301" y="12534"/>
              <a:ext cx="880" cy="119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866" y="0"/>
                </a:cxn>
                <a:cxn ang="0">
                  <a:pos x="880" y="307"/>
                </a:cxn>
                <a:cxn ang="0">
                  <a:pos x="838" y="307"/>
                </a:cxn>
                <a:cxn ang="0">
                  <a:pos x="809" y="188"/>
                </a:cxn>
                <a:cxn ang="0">
                  <a:pos x="767" y="102"/>
                </a:cxn>
                <a:cxn ang="0">
                  <a:pos x="696" y="68"/>
                </a:cxn>
                <a:cxn ang="0">
                  <a:pos x="511" y="68"/>
                </a:cxn>
                <a:cxn ang="0">
                  <a:pos x="511" y="1057"/>
                </a:cxn>
                <a:cxn ang="0">
                  <a:pos x="540" y="1125"/>
                </a:cxn>
                <a:cxn ang="0">
                  <a:pos x="554" y="1142"/>
                </a:cxn>
                <a:cxn ang="0">
                  <a:pos x="596" y="1159"/>
                </a:cxn>
                <a:cxn ang="0">
                  <a:pos x="653" y="1159"/>
                </a:cxn>
                <a:cxn ang="0">
                  <a:pos x="653" y="1194"/>
                </a:cxn>
                <a:cxn ang="0">
                  <a:pos x="213" y="1194"/>
                </a:cxn>
                <a:cxn ang="0">
                  <a:pos x="213" y="1159"/>
                </a:cxn>
                <a:cxn ang="0">
                  <a:pos x="270" y="1142"/>
                </a:cxn>
                <a:cxn ang="0">
                  <a:pos x="313" y="1142"/>
                </a:cxn>
                <a:cxn ang="0">
                  <a:pos x="327" y="1108"/>
                </a:cxn>
                <a:cxn ang="0">
                  <a:pos x="341" y="1091"/>
                </a:cxn>
                <a:cxn ang="0">
                  <a:pos x="355" y="1040"/>
                </a:cxn>
                <a:cxn ang="0">
                  <a:pos x="355" y="68"/>
                </a:cxn>
                <a:cxn ang="0">
                  <a:pos x="185" y="68"/>
                </a:cxn>
                <a:cxn ang="0">
                  <a:pos x="114" y="102"/>
                </a:cxn>
                <a:cxn ang="0">
                  <a:pos x="71" y="188"/>
                </a:cxn>
                <a:cxn ang="0">
                  <a:pos x="43" y="307"/>
                </a:cxn>
                <a:cxn ang="0">
                  <a:pos x="0" y="307"/>
                </a:cxn>
                <a:cxn ang="0">
                  <a:pos x="14" y="0"/>
                </a:cxn>
              </a:cxnLst>
              <a:rect l="0" t="0" r="r" b="b"/>
              <a:pathLst>
                <a:path w="880" h="1194">
                  <a:moveTo>
                    <a:pt x="14" y="0"/>
                  </a:moveTo>
                  <a:lnTo>
                    <a:pt x="866" y="0"/>
                  </a:lnTo>
                  <a:lnTo>
                    <a:pt x="880" y="307"/>
                  </a:lnTo>
                  <a:lnTo>
                    <a:pt x="838" y="307"/>
                  </a:lnTo>
                  <a:lnTo>
                    <a:pt x="809" y="188"/>
                  </a:lnTo>
                  <a:lnTo>
                    <a:pt x="767" y="102"/>
                  </a:lnTo>
                  <a:lnTo>
                    <a:pt x="696" y="68"/>
                  </a:lnTo>
                  <a:lnTo>
                    <a:pt x="511" y="68"/>
                  </a:lnTo>
                  <a:lnTo>
                    <a:pt x="511" y="1057"/>
                  </a:lnTo>
                  <a:lnTo>
                    <a:pt x="540" y="1125"/>
                  </a:lnTo>
                  <a:lnTo>
                    <a:pt x="554" y="1142"/>
                  </a:lnTo>
                  <a:lnTo>
                    <a:pt x="596" y="1159"/>
                  </a:lnTo>
                  <a:lnTo>
                    <a:pt x="653" y="1159"/>
                  </a:lnTo>
                  <a:lnTo>
                    <a:pt x="653" y="1194"/>
                  </a:lnTo>
                  <a:lnTo>
                    <a:pt x="213" y="1194"/>
                  </a:lnTo>
                  <a:lnTo>
                    <a:pt x="213" y="1159"/>
                  </a:lnTo>
                  <a:lnTo>
                    <a:pt x="270" y="1142"/>
                  </a:lnTo>
                  <a:lnTo>
                    <a:pt x="313" y="1142"/>
                  </a:lnTo>
                  <a:lnTo>
                    <a:pt x="327" y="1108"/>
                  </a:lnTo>
                  <a:lnTo>
                    <a:pt x="341" y="1091"/>
                  </a:lnTo>
                  <a:lnTo>
                    <a:pt x="355" y="1040"/>
                  </a:lnTo>
                  <a:lnTo>
                    <a:pt x="355" y="68"/>
                  </a:lnTo>
                  <a:lnTo>
                    <a:pt x="185" y="68"/>
                  </a:lnTo>
                  <a:lnTo>
                    <a:pt x="114" y="102"/>
                  </a:lnTo>
                  <a:lnTo>
                    <a:pt x="71" y="188"/>
                  </a:lnTo>
                  <a:lnTo>
                    <a:pt x="43" y="307"/>
                  </a:lnTo>
                  <a:lnTo>
                    <a:pt x="0" y="30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61" name="Freeform 245"/>
            <p:cNvSpPr>
              <a:spLocks/>
            </p:cNvSpPr>
            <p:nvPr/>
          </p:nvSpPr>
          <p:spPr bwMode="auto">
            <a:xfrm>
              <a:off x="3806" y="12500"/>
              <a:ext cx="412" cy="1228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270" y="1142"/>
                </a:cxn>
                <a:cxn ang="0">
                  <a:pos x="284" y="1159"/>
                </a:cxn>
                <a:cxn ang="0">
                  <a:pos x="312" y="1176"/>
                </a:cxn>
                <a:cxn ang="0">
                  <a:pos x="355" y="1193"/>
                </a:cxn>
                <a:cxn ang="0">
                  <a:pos x="412" y="1193"/>
                </a:cxn>
                <a:cxn ang="0">
                  <a:pos x="412" y="1228"/>
                </a:cxn>
                <a:cxn ang="0">
                  <a:pos x="0" y="1228"/>
                </a:cxn>
                <a:cxn ang="0">
                  <a:pos x="0" y="1193"/>
                </a:cxn>
                <a:cxn ang="0">
                  <a:pos x="99" y="1193"/>
                </a:cxn>
                <a:cxn ang="0">
                  <a:pos x="142" y="1142"/>
                </a:cxn>
                <a:cxn ang="0">
                  <a:pos x="156" y="1108"/>
                </a:cxn>
                <a:cxn ang="0">
                  <a:pos x="156" y="204"/>
                </a:cxn>
                <a:cxn ang="0">
                  <a:pos x="142" y="170"/>
                </a:cxn>
                <a:cxn ang="0">
                  <a:pos x="128" y="153"/>
                </a:cxn>
                <a:cxn ang="0">
                  <a:pos x="85" y="153"/>
                </a:cxn>
                <a:cxn ang="0">
                  <a:pos x="43" y="170"/>
                </a:cxn>
                <a:cxn ang="0">
                  <a:pos x="14" y="170"/>
                </a:cxn>
                <a:cxn ang="0">
                  <a:pos x="0" y="187"/>
                </a:cxn>
                <a:cxn ang="0">
                  <a:pos x="0" y="170"/>
                </a:cxn>
                <a:cxn ang="0">
                  <a:pos x="270" y="0"/>
                </a:cxn>
              </a:cxnLst>
              <a:rect l="0" t="0" r="r" b="b"/>
              <a:pathLst>
                <a:path w="412" h="1228">
                  <a:moveTo>
                    <a:pt x="270" y="0"/>
                  </a:moveTo>
                  <a:lnTo>
                    <a:pt x="270" y="1142"/>
                  </a:lnTo>
                  <a:lnTo>
                    <a:pt x="284" y="1159"/>
                  </a:lnTo>
                  <a:lnTo>
                    <a:pt x="312" y="1176"/>
                  </a:lnTo>
                  <a:lnTo>
                    <a:pt x="355" y="1193"/>
                  </a:lnTo>
                  <a:lnTo>
                    <a:pt x="412" y="1193"/>
                  </a:lnTo>
                  <a:lnTo>
                    <a:pt x="412" y="1228"/>
                  </a:lnTo>
                  <a:lnTo>
                    <a:pt x="0" y="1228"/>
                  </a:lnTo>
                  <a:lnTo>
                    <a:pt x="0" y="1193"/>
                  </a:lnTo>
                  <a:lnTo>
                    <a:pt x="99" y="1193"/>
                  </a:lnTo>
                  <a:lnTo>
                    <a:pt x="142" y="1142"/>
                  </a:lnTo>
                  <a:lnTo>
                    <a:pt x="156" y="1108"/>
                  </a:lnTo>
                  <a:lnTo>
                    <a:pt x="156" y="204"/>
                  </a:lnTo>
                  <a:lnTo>
                    <a:pt x="142" y="170"/>
                  </a:lnTo>
                  <a:lnTo>
                    <a:pt x="128" y="153"/>
                  </a:lnTo>
                  <a:lnTo>
                    <a:pt x="85" y="153"/>
                  </a:lnTo>
                  <a:lnTo>
                    <a:pt x="43" y="170"/>
                  </a:lnTo>
                  <a:lnTo>
                    <a:pt x="14" y="170"/>
                  </a:lnTo>
                  <a:lnTo>
                    <a:pt x="0" y="187"/>
                  </a:lnTo>
                  <a:lnTo>
                    <a:pt x="0" y="17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62" name="Freeform 246"/>
            <p:cNvSpPr>
              <a:spLocks/>
            </p:cNvSpPr>
            <p:nvPr/>
          </p:nvSpPr>
          <p:spPr bwMode="auto">
            <a:xfrm>
              <a:off x="4459" y="12483"/>
              <a:ext cx="596" cy="1279"/>
            </a:xfrm>
            <a:custGeom>
              <a:avLst/>
              <a:gdLst/>
              <a:ahLst/>
              <a:cxnLst>
                <a:cxn ang="0">
                  <a:pos x="298" y="0"/>
                </a:cxn>
                <a:cxn ang="0">
                  <a:pos x="426" y="34"/>
                </a:cxn>
                <a:cxn ang="0">
                  <a:pos x="511" y="119"/>
                </a:cxn>
                <a:cxn ang="0">
                  <a:pos x="539" y="256"/>
                </a:cxn>
                <a:cxn ang="0">
                  <a:pos x="511" y="392"/>
                </a:cxn>
                <a:cxn ang="0">
                  <a:pos x="468" y="443"/>
                </a:cxn>
                <a:cxn ang="0">
                  <a:pos x="398" y="511"/>
                </a:cxn>
                <a:cxn ang="0">
                  <a:pos x="440" y="528"/>
                </a:cxn>
                <a:cxn ang="0">
                  <a:pos x="483" y="562"/>
                </a:cxn>
                <a:cxn ang="0">
                  <a:pos x="525" y="614"/>
                </a:cxn>
                <a:cxn ang="0">
                  <a:pos x="568" y="682"/>
                </a:cxn>
                <a:cxn ang="0">
                  <a:pos x="596" y="852"/>
                </a:cxn>
                <a:cxn ang="0">
                  <a:pos x="568" y="1023"/>
                </a:cxn>
                <a:cxn ang="0">
                  <a:pos x="483" y="1159"/>
                </a:cxn>
                <a:cxn ang="0">
                  <a:pos x="341" y="1245"/>
                </a:cxn>
                <a:cxn ang="0">
                  <a:pos x="170" y="1279"/>
                </a:cxn>
                <a:cxn ang="0">
                  <a:pos x="114" y="1279"/>
                </a:cxn>
                <a:cxn ang="0">
                  <a:pos x="28" y="1245"/>
                </a:cxn>
                <a:cxn ang="0">
                  <a:pos x="0" y="1176"/>
                </a:cxn>
                <a:cxn ang="0">
                  <a:pos x="0" y="1142"/>
                </a:cxn>
                <a:cxn ang="0">
                  <a:pos x="14" y="1125"/>
                </a:cxn>
                <a:cxn ang="0">
                  <a:pos x="43" y="1108"/>
                </a:cxn>
                <a:cxn ang="0">
                  <a:pos x="85" y="1108"/>
                </a:cxn>
                <a:cxn ang="0">
                  <a:pos x="114" y="1125"/>
                </a:cxn>
                <a:cxn ang="0">
                  <a:pos x="156" y="1159"/>
                </a:cxn>
                <a:cxn ang="0">
                  <a:pos x="199" y="1176"/>
                </a:cxn>
                <a:cxn ang="0">
                  <a:pos x="256" y="1210"/>
                </a:cxn>
                <a:cxn ang="0">
                  <a:pos x="284" y="1210"/>
                </a:cxn>
                <a:cxn ang="0">
                  <a:pos x="383" y="1176"/>
                </a:cxn>
                <a:cxn ang="0">
                  <a:pos x="454" y="1074"/>
                </a:cxn>
                <a:cxn ang="0">
                  <a:pos x="483" y="938"/>
                </a:cxn>
                <a:cxn ang="0">
                  <a:pos x="468" y="818"/>
                </a:cxn>
                <a:cxn ang="0">
                  <a:pos x="412" y="716"/>
                </a:cxn>
                <a:cxn ang="0">
                  <a:pos x="298" y="648"/>
                </a:cxn>
                <a:cxn ang="0">
                  <a:pos x="170" y="648"/>
                </a:cxn>
                <a:cxn ang="0">
                  <a:pos x="185" y="580"/>
                </a:cxn>
                <a:cxn ang="0">
                  <a:pos x="256" y="545"/>
                </a:cxn>
                <a:cxn ang="0">
                  <a:pos x="298" y="528"/>
                </a:cxn>
                <a:cxn ang="0">
                  <a:pos x="341" y="494"/>
                </a:cxn>
                <a:cxn ang="0">
                  <a:pos x="369" y="460"/>
                </a:cxn>
                <a:cxn ang="0">
                  <a:pos x="398" y="409"/>
                </a:cxn>
                <a:cxn ang="0">
                  <a:pos x="412" y="358"/>
                </a:cxn>
                <a:cxn ang="0">
                  <a:pos x="426" y="290"/>
                </a:cxn>
                <a:cxn ang="0">
                  <a:pos x="398" y="187"/>
                </a:cxn>
                <a:cxn ang="0">
                  <a:pos x="355" y="136"/>
                </a:cxn>
                <a:cxn ang="0">
                  <a:pos x="312" y="119"/>
                </a:cxn>
                <a:cxn ang="0">
                  <a:pos x="256" y="102"/>
                </a:cxn>
                <a:cxn ang="0">
                  <a:pos x="170" y="119"/>
                </a:cxn>
                <a:cxn ang="0">
                  <a:pos x="85" y="187"/>
                </a:cxn>
                <a:cxn ang="0">
                  <a:pos x="28" y="290"/>
                </a:cxn>
                <a:cxn ang="0">
                  <a:pos x="0" y="290"/>
                </a:cxn>
                <a:cxn ang="0">
                  <a:pos x="28" y="221"/>
                </a:cxn>
                <a:cxn ang="0">
                  <a:pos x="43" y="170"/>
                </a:cxn>
                <a:cxn ang="0">
                  <a:pos x="71" y="119"/>
                </a:cxn>
                <a:cxn ang="0">
                  <a:pos x="99" y="85"/>
                </a:cxn>
                <a:cxn ang="0">
                  <a:pos x="156" y="34"/>
                </a:cxn>
                <a:cxn ang="0">
                  <a:pos x="298" y="0"/>
                </a:cxn>
              </a:cxnLst>
              <a:rect l="0" t="0" r="r" b="b"/>
              <a:pathLst>
                <a:path w="596" h="1279">
                  <a:moveTo>
                    <a:pt x="298" y="0"/>
                  </a:moveTo>
                  <a:lnTo>
                    <a:pt x="426" y="34"/>
                  </a:lnTo>
                  <a:lnTo>
                    <a:pt x="511" y="119"/>
                  </a:lnTo>
                  <a:lnTo>
                    <a:pt x="539" y="256"/>
                  </a:lnTo>
                  <a:lnTo>
                    <a:pt x="511" y="392"/>
                  </a:lnTo>
                  <a:lnTo>
                    <a:pt x="468" y="443"/>
                  </a:lnTo>
                  <a:lnTo>
                    <a:pt x="398" y="511"/>
                  </a:lnTo>
                  <a:lnTo>
                    <a:pt x="440" y="528"/>
                  </a:lnTo>
                  <a:lnTo>
                    <a:pt x="483" y="562"/>
                  </a:lnTo>
                  <a:lnTo>
                    <a:pt x="525" y="614"/>
                  </a:lnTo>
                  <a:lnTo>
                    <a:pt x="568" y="682"/>
                  </a:lnTo>
                  <a:lnTo>
                    <a:pt x="596" y="852"/>
                  </a:lnTo>
                  <a:lnTo>
                    <a:pt x="568" y="1023"/>
                  </a:lnTo>
                  <a:lnTo>
                    <a:pt x="483" y="1159"/>
                  </a:lnTo>
                  <a:lnTo>
                    <a:pt x="341" y="1245"/>
                  </a:lnTo>
                  <a:lnTo>
                    <a:pt x="170" y="1279"/>
                  </a:lnTo>
                  <a:lnTo>
                    <a:pt x="114" y="1279"/>
                  </a:lnTo>
                  <a:lnTo>
                    <a:pt x="28" y="1245"/>
                  </a:lnTo>
                  <a:lnTo>
                    <a:pt x="0" y="1176"/>
                  </a:lnTo>
                  <a:lnTo>
                    <a:pt x="0" y="1142"/>
                  </a:lnTo>
                  <a:lnTo>
                    <a:pt x="14" y="1125"/>
                  </a:lnTo>
                  <a:lnTo>
                    <a:pt x="43" y="1108"/>
                  </a:lnTo>
                  <a:lnTo>
                    <a:pt x="85" y="1108"/>
                  </a:lnTo>
                  <a:lnTo>
                    <a:pt x="114" y="1125"/>
                  </a:lnTo>
                  <a:lnTo>
                    <a:pt x="156" y="1159"/>
                  </a:lnTo>
                  <a:lnTo>
                    <a:pt x="199" y="1176"/>
                  </a:lnTo>
                  <a:lnTo>
                    <a:pt x="256" y="1210"/>
                  </a:lnTo>
                  <a:lnTo>
                    <a:pt x="284" y="1210"/>
                  </a:lnTo>
                  <a:lnTo>
                    <a:pt x="383" y="1176"/>
                  </a:lnTo>
                  <a:lnTo>
                    <a:pt x="454" y="1074"/>
                  </a:lnTo>
                  <a:lnTo>
                    <a:pt x="483" y="938"/>
                  </a:lnTo>
                  <a:lnTo>
                    <a:pt x="468" y="818"/>
                  </a:lnTo>
                  <a:lnTo>
                    <a:pt x="412" y="716"/>
                  </a:lnTo>
                  <a:lnTo>
                    <a:pt x="298" y="648"/>
                  </a:lnTo>
                  <a:lnTo>
                    <a:pt x="170" y="648"/>
                  </a:lnTo>
                  <a:lnTo>
                    <a:pt x="185" y="580"/>
                  </a:lnTo>
                  <a:lnTo>
                    <a:pt x="256" y="545"/>
                  </a:lnTo>
                  <a:lnTo>
                    <a:pt x="298" y="528"/>
                  </a:lnTo>
                  <a:lnTo>
                    <a:pt x="341" y="494"/>
                  </a:lnTo>
                  <a:lnTo>
                    <a:pt x="369" y="460"/>
                  </a:lnTo>
                  <a:lnTo>
                    <a:pt x="398" y="409"/>
                  </a:lnTo>
                  <a:lnTo>
                    <a:pt x="412" y="358"/>
                  </a:lnTo>
                  <a:lnTo>
                    <a:pt x="426" y="290"/>
                  </a:lnTo>
                  <a:lnTo>
                    <a:pt x="398" y="187"/>
                  </a:lnTo>
                  <a:lnTo>
                    <a:pt x="355" y="136"/>
                  </a:lnTo>
                  <a:lnTo>
                    <a:pt x="312" y="119"/>
                  </a:lnTo>
                  <a:lnTo>
                    <a:pt x="256" y="102"/>
                  </a:lnTo>
                  <a:lnTo>
                    <a:pt x="170" y="119"/>
                  </a:lnTo>
                  <a:lnTo>
                    <a:pt x="85" y="187"/>
                  </a:lnTo>
                  <a:lnTo>
                    <a:pt x="28" y="290"/>
                  </a:lnTo>
                  <a:lnTo>
                    <a:pt x="0" y="290"/>
                  </a:lnTo>
                  <a:lnTo>
                    <a:pt x="28" y="221"/>
                  </a:lnTo>
                  <a:lnTo>
                    <a:pt x="43" y="170"/>
                  </a:lnTo>
                  <a:lnTo>
                    <a:pt x="71" y="119"/>
                  </a:lnTo>
                  <a:lnTo>
                    <a:pt x="99" y="85"/>
                  </a:lnTo>
                  <a:lnTo>
                    <a:pt x="156" y="34"/>
                  </a:lnTo>
                  <a:lnTo>
                    <a:pt x="29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63" name="Freeform 247"/>
            <p:cNvSpPr>
              <a:spLocks noEditPoints="1"/>
            </p:cNvSpPr>
            <p:nvPr/>
          </p:nvSpPr>
          <p:spPr bwMode="auto">
            <a:xfrm>
              <a:off x="5197" y="12500"/>
              <a:ext cx="696" cy="1262"/>
            </a:xfrm>
            <a:custGeom>
              <a:avLst/>
              <a:gdLst/>
              <a:ahLst/>
              <a:cxnLst>
                <a:cxn ang="0">
                  <a:pos x="327" y="51"/>
                </a:cxn>
                <a:cxn ang="0">
                  <a:pos x="242" y="85"/>
                </a:cxn>
                <a:cxn ang="0">
                  <a:pos x="185" y="187"/>
                </a:cxn>
                <a:cxn ang="0">
                  <a:pos x="142" y="375"/>
                </a:cxn>
                <a:cxn ang="0">
                  <a:pos x="128" y="631"/>
                </a:cxn>
                <a:cxn ang="0">
                  <a:pos x="142" y="887"/>
                </a:cxn>
                <a:cxn ang="0">
                  <a:pos x="185" y="1074"/>
                </a:cxn>
                <a:cxn ang="0">
                  <a:pos x="242" y="1176"/>
                </a:cxn>
                <a:cxn ang="0">
                  <a:pos x="327" y="1210"/>
                </a:cxn>
                <a:cxn ang="0">
                  <a:pos x="412" y="1176"/>
                </a:cxn>
                <a:cxn ang="0">
                  <a:pos x="469" y="1057"/>
                </a:cxn>
                <a:cxn ang="0">
                  <a:pos x="511" y="887"/>
                </a:cxn>
                <a:cxn ang="0">
                  <a:pos x="525" y="631"/>
                </a:cxn>
                <a:cxn ang="0">
                  <a:pos x="511" y="375"/>
                </a:cxn>
                <a:cxn ang="0">
                  <a:pos x="469" y="204"/>
                </a:cxn>
                <a:cxn ang="0">
                  <a:pos x="412" y="85"/>
                </a:cxn>
                <a:cxn ang="0">
                  <a:pos x="327" y="51"/>
                </a:cxn>
                <a:cxn ang="0">
                  <a:pos x="284" y="0"/>
                </a:cxn>
                <a:cxn ang="0">
                  <a:pos x="355" y="0"/>
                </a:cxn>
                <a:cxn ang="0">
                  <a:pos x="497" y="51"/>
                </a:cxn>
                <a:cxn ang="0">
                  <a:pos x="596" y="170"/>
                </a:cxn>
                <a:cxn ang="0">
                  <a:pos x="667" y="375"/>
                </a:cxn>
                <a:cxn ang="0">
                  <a:pos x="696" y="631"/>
                </a:cxn>
                <a:cxn ang="0">
                  <a:pos x="682" y="835"/>
                </a:cxn>
                <a:cxn ang="0">
                  <a:pos x="625" y="1023"/>
                </a:cxn>
                <a:cxn ang="0">
                  <a:pos x="554" y="1159"/>
                </a:cxn>
                <a:cxn ang="0">
                  <a:pos x="511" y="1210"/>
                </a:cxn>
                <a:cxn ang="0">
                  <a:pos x="454" y="1228"/>
                </a:cxn>
                <a:cxn ang="0">
                  <a:pos x="412" y="1262"/>
                </a:cxn>
                <a:cxn ang="0">
                  <a:pos x="355" y="1262"/>
                </a:cxn>
                <a:cxn ang="0">
                  <a:pos x="227" y="1228"/>
                </a:cxn>
                <a:cxn ang="0">
                  <a:pos x="128" y="1142"/>
                </a:cxn>
                <a:cxn ang="0">
                  <a:pos x="57" y="1006"/>
                </a:cxn>
                <a:cxn ang="0">
                  <a:pos x="14" y="835"/>
                </a:cxn>
                <a:cxn ang="0">
                  <a:pos x="0" y="631"/>
                </a:cxn>
                <a:cxn ang="0">
                  <a:pos x="14" y="426"/>
                </a:cxn>
                <a:cxn ang="0">
                  <a:pos x="71" y="239"/>
                </a:cxn>
                <a:cxn ang="0">
                  <a:pos x="142" y="102"/>
                </a:cxn>
                <a:cxn ang="0">
                  <a:pos x="185" y="51"/>
                </a:cxn>
                <a:cxn ang="0">
                  <a:pos x="227" y="17"/>
                </a:cxn>
                <a:cxn ang="0">
                  <a:pos x="284" y="0"/>
                </a:cxn>
              </a:cxnLst>
              <a:rect l="0" t="0" r="r" b="b"/>
              <a:pathLst>
                <a:path w="696" h="1262">
                  <a:moveTo>
                    <a:pt x="327" y="51"/>
                  </a:moveTo>
                  <a:lnTo>
                    <a:pt x="242" y="85"/>
                  </a:lnTo>
                  <a:lnTo>
                    <a:pt x="185" y="187"/>
                  </a:lnTo>
                  <a:lnTo>
                    <a:pt x="142" y="375"/>
                  </a:lnTo>
                  <a:lnTo>
                    <a:pt x="128" y="631"/>
                  </a:lnTo>
                  <a:lnTo>
                    <a:pt x="142" y="887"/>
                  </a:lnTo>
                  <a:lnTo>
                    <a:pt x="185" y="1074"/>
                  </a:lnTo>
                  <a:lnTo>
                    <a:pt x="242" y="1176"/>
                  </a:lnTo>
                  <a:lnTo>
                    <a:pt x="327" y="1210"/>
                  </a:lnTo>
                  <a:lnTo>
                    <a:pt x="412" y="1176"/>
                  </a:lnTo>
                  <a:lnTo>
                    <a:pt x="469" y="1057"/>
                  </a:lnTo>
                  <a:lnTo>
                    <a:pt x="511" y="887"/>
                  </a:lnTo>
                  <a:lnTo>
                    <a:pt x="525" y="631"/>
                  </a:lnTo>
                  <a:lnTo>
                    <a:pt x="511" y="375"/>
                  </a:lnTo>
                  <a:lnTo>
                    <a:pt x="469" y="204"/>
                  </a:lnTo>
                  <a:lnTo>
                    <a:pt x="412" y="85"/>
                  </a:lnTo>
                  <a:lnTo>
                    <a:pt x="327" y="51"/>
                  </a:lnTo>
                  <a:close/>
                  <a:moveTo>
                    <a:pt x="284" y="0"/>
                  </a:moveTo>
                  <a:lnTo>
                    <a:pt x="355" y="0"/>
                  </a:lnTo>
                  <a:lnTo>
                    <a:pt x="497" y="51"/>
                  </a:lnTo>
                  <a:lnTo>
                    <a:pt x="596" y="170"/>
                  </a:lnTo>
                  <a:lnTo>
                    <a:pt x="667" y="375"/>
                  </a:lnTo>
                  <a:lnTo>
                    <a:pt x="696" y="631"/>
                  </a:lnTo>
                  <a:lnTo>
                    <a:pt x="682" y="835"/>
                  </a:lnTo>
                  <a:lnTo>
                    <a:pt x="625" y="1023"/>
                  </a:lnTo>
                  <a:lnTo>
                    <a:pt x="554" y="1159"/>
                  </a:lnTo>
                  <a:lnTo>
                    <a:pt x="511" y="1210"/>
                  </a:lnTo>
                  <a:lnTo>
                    <a:pt x="454" y="1228"/>
                  </a:lnTo>
                  <a:lnTo>
                    <a:pt x="412" y="1262"/>
                  </a:lnTo>
                  <a:lnTo>
                    <a:pt x="355" y="1262"/>
                  </a:lnTo>
                  <a:lnTo>
                    <a:pt x="227" y="1228"/>
                  </a:lnTo>
                  <a:lnTo>
                    <a:pt x="128" y="1142"/>
                  </a:lnTo>
                  <a:lnTo>
                    <a:pt x="57" y="1006"/>
                  </a:lnTo>
                  <a:lnTo>
                    <a:pt x="14" y="835"/>
                  </a:lnTo>
                  <a:lnTo>
                    <a:pt x="0" y="631"/>
                  </a:lnTo>
                  <a:lnTo>
                    <a:pt x="14" y="426"/>
                  </a:lnTo>
                  <a:lnTo>
                    <a:pt x="71" y="239"/>
                  </a:lnTo>
                  <a:lnTo>
                    <a:pt x="142" y="102"/>
                  </a:lnTo>
                  <a:lnTo>
                    <a:pt x="185" y="51"/>
                  </a:lnTo>
                  <a:lnTo>
                    <a:pt x="227" y="17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64" name="Freeform 248"/>
            <p:cNvSpPr>
              <a:spLocks/>
            </p:cNvSpPr>
            <p:nvPr/>
          </p:nvSpPr>
          <p:spPr bwMode="auto">
            <a:xfrm>
              <a:off x="25796" y="12534"/>
              <a:ext cx="1064" cy="1211"/>
            </a:xfrm>
            <a:custGeom>
              <a:avLst/>
              <a:gdLst/>
              <a:ahLst/>
              <a:cxnLst>
                <a:cxn ang="0">
                  <a:pos x="468" y="0"/>
                </a:cxn>
                <a:cxn ang="0">
                  <a:pos x="397" y="34"/>
                </a:cxn>
                <a:cxn ang="0">
                  <a:pos x="354" y="68"/>
                </a:cxn>
                <a:cxn ang="0">
                  <a:pos x="369" y="136"/>
                </a:cxn>
                <a:cxn ang="0">
                  <a:pos x="482" y="358"/>
                </a:cxn>
                <a:cxn ang="0">
                  <a:pos x="709" y="205"/>
                </a:cxn>
                <a:cxn ang="0">
                  <a:pos x="752" y="136"/>
                </a:cxn>
                <a:cxn ang="0">
                  <a:pos x="766" y="68"/>
                </a:cxn>
                <a:cxn ang="0">
                  <a:pos x="667" y="34"/>
                </a:cxn>
                <a:cxn ang="0">
                  <a:pos x="1022" y="0"/>
                </a:cxn>
                <a:cxn ang="0">
                  <a:pos x="979" y="51"/>
                </a:cxn>
                <a:cxn ang="0">
                  <a:pos x="837" y="205"/>
                </a:cxn>
                <a:cxn ang="0">
                  <a:pos x="894" y="1023"/>
                </a:cxn>
                <a:cxn ang="0">
                  <a:pos x="951" y="1108"/>
                </a:cxn>
                <a:cxn ang="0">
                  <a:pos x="993" y="1142"/>
                </a:cxn>
                <a:cxn ang="0">
                  <a:pos x="1064" y="1159"/>
                </a:cxn>
                <a:cxn ang="0">
                  <a:pos x="610" y="1194"/>
                </a:cxn>
                <a:cxn ang="0">
                  <a:pos x="681" y="1159"/>
                </a:cxn>
                <a:cxn ang="0">
                  <a:pos x="724" y="1125"/>
                </a:cxn>
                <a:cxn ang="0">
                  <a:pos x="709" y="1040"/>
                </a:cxn>
                <a:cxn ang="0">
                  <a:pos x="653" y="938"/>
                </a:cxn>
                <a:cxn ang="0">
                  <a:pos x="326" y="955"/>
                </a:cxn>
                <a:cxn ang="0">
                  <a:pos x="269" y="1057"/>
                </a:cxn>
                <a:cxn ang="0">
                  <a:pos x="241" y="1142"/>
                </a:cxn>
                <a:cxn ang="0">
                  <a:pos x="354" y="1176"/>
                </a:cxn>
                <a:cxn ang="0">
                  <a:pos x="0" y="1211"/>
                </a:cxn>
                <a:cxn ang="0">
                  <a:pos x="42" y="1176"/>
                </a:cxn>
                <a:cxn ang="0">
                  <a:pos x="85" y="1142"/>
                </a:cxn>
                <a:cxn ang="0">
                  <a:pos x="141" y="1091"/>
                </a:cxn>
                <a:cxn ang="0">
                  <a:pos x="212" y="972"/>
                </a:cxn>
                <a:cxn ang="0">
                  <a:pos x="283" y="324"/>
                </a:cxn>
                <a:cxn ang="0">
                  <a:pos x="127" y="85"/>
                </a:cxn>
                <a:cxn ang="0">
                  <a:pos x="14" y="34"/>
                </a:cxn>
              </a:cxnLst>
              <a:rect l="0" t="0" r="r" b="b"/>
              <a:pathLst>
                <a:path w="1064" h="1211">
                  <a:moveTo>
                    <a:pt x="14" y="0"/>
                  </a:moveTo>
                  <a:lnTo>
                    <a:pt x="468" y="0"/>
                  </a:lnTo>
                  <a:lnTo>
                    <a:pt x="468" y="34"/>
                  </a:lnTo>
                  <a:lnTo>
                    <a:pt x="397" y="34"/>
                  </a:lnTo>
                  <a:lnTo>
                    <a:pt x="369" y="51"/>
                  </a:lnTo>
                  <a:lnTo>
                    <a:pt x="354" y="68"/>
                  </a:lnTo>
                  <a:lnTo>
                    <a:pt x="354" y="85"/>
                  </a:lnTo>
                  <a:lnTo>
                    <a:pt x="369" y="136"/>
                  </a:lnTo>
                  <a:lnTo>
                    <a:pt x="411" y="222"/>
                  </a:lnTo>
                  <a:lnTo>
                    <a:pt x="482" y="358"/>
                  </a:lnTo>
                  <a:lnTo>
                    <a:pt x="539" y="460"/>
                  </a:lnTo>
                  <a:lnTo>
                    <a:pt x="709" y="205"/>
                  </a:lnTo>
                  <a:lnTo>
                    <a:pt x="738" y="170"/>
                  </a:lnTo>
                  <a:lnTo>
                    <a:pt x="752" y="136"/>
                  </a:lnTo>
                  <a:lnTo>
                    <a:pt x="766" y="119"/>
                  </a:lnTo>
                  <a:lnTo>
                    <a:pt x="766" y="68"/>
                  </a:lnTo>
                  <a:lnTo>
                    <a:pt x="738" y="34"/>
                  </a:lnTo>
                  <a:lnTo>
                    <a:pt x="667" y="34"/>
                  </a:lnTo>
                  <a:lnTo>
                    <a:pt x="667" y="0"/>
                  </a:lnTo>
                  <a:lnTo>
                    <a:pt x="1022" y="0"/>
                  </a:lnTo>
                  <a:lnTo>
                    <a:pt x="1064" y="34"/>
                  </a:lnTo>
                  <a:lnTo>
                    <a:pt x="979" y="51"/>
                  </a:lnTo>
                  <a:lnTo>
                    <a:pt x="922" y="102"/>
                  </a:lnTo>
                  <a:lnTo>
                    <a:pt x="837" y="205"/>
                  </a:lnTo>
                  <a:lnTo>
                    <a:pt x="610" y="529"/>
                  </a:lnTo>
                  <a:lnTo>
                    <a:pt x="894" y="1023"/>
                  </a:lnTo>
                  <a:lnTo>
                    <a:pt x="922" y="1074"/>
                  </a:lnTo>
                  <a:lnTo>
                    <a:pt x="951" y="1108"/>
                  </a:lnTo>
                  <a:lnTo>
                    <a:pt x="979" y="1125"/>
                  </a:lnTo>
                  <a:lnTo>
                    <a:pt x="993" y="1142"/>
                  </a:lnTo>
                  <a:lnTo>
                    <a:pt x="1022" y="1142"/>
                  </a:lnTo>
                  <a:lnTo>
                    <a:pt x="1064" y="1159"/>
                  </a:lnTo>
                  <a:lnTo>
                    <a:pt x="1064" y="1194"/>
                  </a:lnTo>
                  <a:lnTo>
                    <a:pt x="610" y="1194"/>
                  </a:lnTo>
                  <a:lnTo>
                    <a:pt x="610" y="1159"/>
                  </a:lnTo>
                  <a:lnTo>
                    <a:pt x="681" y="1159"/>
                  </a:lnTo>
                  <a:lnTo>
                    <a:pt x="709" y="1142"/>
                  </a:lnTo>
                  <a:lnTo>
                    <a:pt x="724" y="1125"/>
                  </a:lnTo>
                  <a:lnTo>
                    <a:pt x="724" y="1091"/>
                  </a:lnTo>
                  <a:lnTo>
                    <a:pt x="709" y="1040"/>
                  </a:lnTo>
                  <a:lnTo>
                    <a:pt x="681" y="1006"/>
                  </a:lnTo>
                  <a:lnTo>
                    <a:pt x="653" y="938"/>
                  </a:lnTo>
                  <a:lnTo>
                    <a:pt x="511" y="682"/>
                  </a:lnTo>
                  <a:lnTo>
                    <a:pt x="326" y="955"/>
                  </a:lnTo>
                  <a:lnTo>
                    <a:pt x="283" y="1006"/>
                  </a:lnTo>
                  <a:lnTo>
                    <a:pt x="269" y="1057"/>
                  </a:lnTo>
                  <a:lnTo>
                    <a:pt x="241" y="1074"/>
                  </a:lnTo>
                  <a:lnTo>
                    <a:pt x="241" y="1142"/>
                  </a:lnTo>
                  <a:lnTo>
                    <a:pt x="298" y="1176"/>
                  </a:lnTo>
                  <a:lnTo>
                    <a:pt x="354" y="1176"/>
                  </a:lnTo>
                  <a:lnTo>
                    <a:pt x="354" y="1211"/>
                  </a:lnTo>
                  <a:lnTo>
                    <a:pt x="0" y="1211"/>
                  </a:lnTo>
                  <a:lnTo>
                    <a:pt x="0" y="1176"/>
                  </a:lnTo>
                  <a:lnTo>
                    <a:pt x="42" y="1176"/>
                  </a:lnTo>
                  <a:lnTo>
                    <a:pt x="71" y="1159"/>
                  </a:lnTo>
                  <a:lnTo>
                    <a:pt x="85" y="1142"/>
                  </a:lnTo>
                  <a:lnTo>
                    <a:pt x="113" y="1125"/>
                  </a:lnTo>
                  <a:lnTo>
                    <a:pt x="141" y="1091"/>
                  </a:lnTo>
                  <a:lnTo>
                    <a:pt x="170" y="1040"/>
                  </a:lnTo>
                  <a:lnTo>
                    <a:pt x="212" y="972"/>
                  </a:lnTo>
                  <a:lnTo>
                    <a:pt x="454" y="614"/>
                  </a:lnTo>
                  <a:lnTo>
                    <a:pt x="283" y="324"/>
                  </a:lnTo>
                  <a:lnTo>
                    <a:pt x="198" y="170"/>
                  </a:lnTo>
                  <a:lnTo>
                    <a:pt x="127" y="85"/>
                  </a:lnTo>
                  <a:lnTo>
                    <a:pt x="85" y="51"/>
                  </a:lnTo>
                  <a:lnTo>
                    <a:pt x="14" y="3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65" name="Freeform 249"/>
            <p:cNvSpPr>
              <a:spLocks/>
            </p:cNvSpPr>
            <p:nvPr/>
          </p:nvSpPr>
          <p:spPr bwMode="auto">
            <a:xfrm>
              <a:off x="26860" y="12534"/>
              <a:ext cx="1065" cy="1211"/>
            </a:xfrm>
            <a:custGeom>
              <a:avLst/>
              <a:gdLst/>
              <a:ahLst/>
              <a:cxnLst>
                <a:cxn ang="0">
                  <a:pos x="469" y="0"/>
                </a:cxn>
                <a:cxn ang="0">
                  <a:pos x="398" y="34"/>
                </a:cxn>
                <a:cxn ang="0">
                  <a:pos x="355" y="68"/>
                </a:cxn>
                <a:cxn ang="0">
                  <a:pos x="369" y="136"/>
                </a:cxn>
                <a:cxn ang="0">
                  <a:pos x="483" y="358"/>
                </a:cxn>
                <a:cxn ang="0">
                  <a:pos x="710" y="205"/>
                </a:cxn>
                <a:cxn ang="0">
                  <a:pos x="753" y="136"/>
                </a:cxn>
                <a:cxn ang="0">
                  <a:pos x="767" y="68"/>
                </a:cxn>
                <a:cxn ang="0">
                  <a:pos x="667" y="34"/>
                </a:cxn>
                <a:cxn ang="0">
                  <a:pos x="1022" y="0"/>
                </a:cxn>
                <a:cxn ang="0">
                  <a:pos x="980" y="51"/>
                </a:cxn>
                <a:cxn ang="0">
                  <a:pos x="838" y="205"/>
                </a:cxn>
                <a:cxn ang="0">
                  <a:pos x="895" y="1023"/>
                </a:cxn>
                <a:cxn ang="0">
                  <a:pos x="951" y="1108"/>
                </a:cxn>
                <a:cxn ang="0">
                  <a:pos x="994" y="1142"/>
                </a:cxn>
                <a:cxn ang="0">
                  <a:pos x="1065" y="1159"/>
                </a:cxn>
                <a:cxn ang="0">
                  <a:pos x="611" y="1194"/>
                </a:cxn>
                <a:cxn ang="0">
                  <a:pos x="682" y="1159"/>
                </a:cxn>
                <a:cxn ang="0">
                  <a:pos x="724" y="1125"/>
                </a:cxn>
                <a:cxn ang="0">
                  <a:pos x="710" y="1040"/>
                </a:cxn>
                <a:cxn ang="0">
                  <a:pos x="653" y="938"/>
                </a:cxn>
                <a:cxn ang="0">
                  <a:pos x="327" y="955"/>
                </a:cxn>
                <a:cxn ang="0">
                  <a:pos x="270" y="1057"/>
                </a:cxn>
                <a:cxn ang="0">
                  <a:pos x="242" y="1142"/>
                </a:cxn>
                <a:cxn ang="0">
                  <a:pos x="355" y="1176"/>
                </a:cxn>
                <a:cxn ang="0">
                  <a:pos x="0" y="1211"/>
                </a:cxn>
                <a:cxn ang="0">
                  <a:pos x="43" y="1176"/>
                </a:cxn>
                <a:cxn ang="0">
                  <a:pos x="85" y="1142"/>
                </a:cxn>
                <a:cxn ang="0">
                  <a:pos x="142" y="1091"/>
                </a:cxn>
                <a:cxn ang="0">
                  <a:pos x="213" y="972"/>
                </a:cxn>
                <a:cxn ang="0">
                  <a:pos x="284" y="324"/>
                </a:cxn>
                <a:cxn ang="0">
                  <a:pos x="128" y="85"/>
                </a:cxn>
                <a:cxn ang="0">
                  <a:pos x="14" y="34"/>
                </a:cxn>
              </a:cxnLst>
              <a:rect l="0" t="0" r="r" b="b"/>
              <a:pathLst>
                <a:path w="1065" h="1211">
                  <a:moveTo>
                    <a:pt x="14" y="0"/>
                  </a:moveTo>
                  <a:lnTo>
                    <a:pt x="469" y="0"/>
                  </a:lnTo>
                  <a:lnTo>
                    <a:pt x="469" y="34"/>
                  </a:lnTo>
                  <a:lnTo>
                    <a:pt x="398" y="34"/>
                  </a:lnTo>
                  <a:lnTo>
                    <a:pt x="369" y="51"/>
                  </a:lnTo>
                  <a:lnTo>
                    <a:pt x="355" y="68"/>
                  </a:lnTo>
                  <a:lnTo>
                    <a:pt x="355" y="85"/>
                  </a:lnTo>
                  <a:lnTo>
                    <a:pt x="369" y="136"/>
                  </a:lnTo>
                  <a:lnTo>
                    <a:pt x="412" y="222"/>
                  </a:lnTo>
                  <a:lnTo>
                    <a:pt x="483" y="358"/>
                  </a:lnTo>
                  <a:lnTo>
                    <a:pt x="540" y="460"/>
                  </a:lnTo>
                  <a:lnTo>
                    <a:pt x="710" y="205"/>
                  </a:lnTo>
                  <a:lnTo>
                    <a:pt x="738" y="170"/>
                  </a:lnTo>
                  <a:lnTo>
                    <a:pt x="753" y="136"/>
                  </a:lnTo>
                  <a:lnTo>
                    <a:pt x="767" y="119"/>
                  </a:lnTo>
                  <a:lnTo>
                    <a:pt x="767" y="68"/>
                  </a:lnTo>
                  <a:lnTo>
                    <a:pt x="738" y="34"/>
                  </a:lnTo>
                  <a:lnTo>
                    <a:pt x="667" y="34"/>
                  </a:lnTo>
                  <a:lnTo>
                    <a:pt x="667" y="0"/>
                  </a:lnTo>
                  <a:lnTo>
                    <a:pt x="1022" y="0"/>
                  </a:lnTo>
                  <a:lnTo>
                    <a:pt x="1065" y="34"/>
                  </a:lnTo>
                  <a:lnTo>
                    <a:pt x="980" y="51"/>
                  </a:lnTo>
                  <a:lnTo>
                    <a:pt x="923" y="102"/>
                  </a:lnTo>
                  <a:lnTo>
                    <a:pt x="838" y="205"/>
                  </a:lnTo>
                  <a:lnTo>
                    <a:pt x="611" y="529"/>
                  </a:lnTo>
                  <a:lnTo>
                    <a:pt x="895" y="1023"/>
                  </a:lnTo>
                  <a:lnTo>
                    <a:pt x="923" y="1074"/>
                  </a:lnTo>
                  <a:lnTo>
                    <a:pt x="951" y="1108"/>
                  </a:lnTo>
                  <a:lnTo>
                    <a:pt x="980" y="1125"/>
                  </a:lnTo>
                  <a:lnTo>
                    <a:pt x="994" y="1142"/>
                  </a:lnTo>
                  <a:lnTo>
                    <a:pt x="1022" y="1142"/>
                  </a:lnTo>
                  <a:lnTo>
                    <a:pt x="1065" y="1159"/>
                  </a:lnTo>
                  <a:lnTo>
                    <a:pt x="1065" y="1194"/>
                  </a:lnTo>
                  <a:lnTo>
                    <a:pt x="611" y="1194"/>
                  </a:lnTo>
                  <a:lnTo>
                    <a:pt x="611" y="1159"/>
                  </a:lnTo>
                  <a:lnTo>
                    <a:pt x="682" y="1159"/>
                  </a:lnTo>
                  <a:lnTo>
                    <a:pt x="710" y="1142"/>
                  </a:lnTo>
                  <a:lnTo>
                    <a:pt x="724" y="1125"/>
                  </a:lnTo>
                  <a:lnTo>
                    <a:pt x="724" y="1091"/>
                  </a:lnTo>
                  <a:lnTo>
                    <a:pt x="710" y="1040"/>
                  </a:lnTo>
                  <a:lnTo>
                    <a:pt x="682" y="1006"/>
                  </a:lnTo>
                  <a:lnTo>
                    <a:pt x="653" y="938"/>
                  </a:lnTo>
                  <a:lnTo>
                    <a:pt x="511" y="682"/>
                  </a:lnTo>
                  <a:lnTo>
                    <a:pt x="327" y="955"/>
                  </a:lnTo>
                  <a:lnTo>
                    <a:pt x="284" y="1006"/>
                  </a:lnTo>
                  <a:lnTo>
                    <a:pt x="270" y="1057"/>
                  </a:lnTo>
                  <a:lnTo>
                    <a:pt x="242" y="1074"/>
                  </a:lnTo>
                  <a:lnTo>
                    <a:pt x="242" y="1142"/>
                  </a:lnTo>
                  <a:lnTo>
                    <a:pt x="298" y="1176"/>
                  </a:lnTo>
                  <a:lnTo>
                    <a:pt x="355" y="1176"/>
                  </a:lnTo>
                  <a:lnTo>
                    <a:pt x="355" y="1211"/>
                  </a:lnTo>
                  <a:lnTo>
                    <a:pt x="0" y="1211"/>
                  </a:lnTo>
                  <a:lnTo>
                    <a:pt x="0" y="1176"/>
                  </a:lnTo>
                  <a:lnTo>
                    <a:pt x="43" y="1176"/>
                  </a:lnTo>
                  <a:lnTo>
                    <a:pt x="71" y="1159"/>
                  </a:lnTo>
                  <a:lnTo>
                    <a:pt x="85" y="1142"/>
                  </a:lnTo>
                  <a:lnTo>
                    <a:pt x="114" y="1125"/>
                  </a:lnTo>
                  <a:lnTo>
                    <a:pt x="142" y="1091"/>
                  </a:lnTo>
                  <a:lnTo>
                    <a:pt x="171" y="1040"/>
                  </a:lnTo>
                  <a:lnTo>
                    <a:pt x="213" y="972"/>
                  </a:lnTo>
                  <a:lnTo>
                    <a:pt x="454" y="614"/>
                  </a:lnTo>
                  <a:lnTo>
                    <a:pt x="284" y="324"/>
                  </a:lnTo>
                  <a:lnTo>
                    <a:pt x="199" y="170"/>
                  </a:lnTo>
                  <a:lnTo>
                    <a:pt x="128" y="85"/>
                  </a:lnTo>
                  <a:lnTo>
                    <a:pt x="85" y="51"/>
                  </a:lnTo>
                  <a:lnTo>
                    <a:pt x="14" y="3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66" name="Rectangle 250"/>
            <p:cNvSpPr>
              <a:spLocks noChangeArrowheads="1"/>
            </p:cNvSpPr>
            <p:nvPr/>
          </p:nvSpPr>
          <p:spPr bwMode="auto">
            <a:xfrm>
              <a:off x="910" y="14375"/>
              <a:ext cx="46591" cy="86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67" name="Freeform 251"/>
            <p:cNvSpPr>
              <a:spLocks noEditPoints="1"/>
            </p:cNvSpPr>
            <p:nvPr/>
          </p:nvSpPr>
          <p:spPr bwMode="auto">
            <a:xfrm>
              <a:off x="1833" y="14836"/>
              <a:ext cx="1036" cy="1245"/>
            </a:xfrm>
            <a:custGeom>
              <a:avLst/>
              <a:gdLst/>
              <a:ahLst/>
              <a:cxnLst>
                <a:cxn ang="0">
                  <a:pos x="411" y="392"/>
                </a:cxn>
                <a:cxn ang="0">
                  <a:pos x="269" y="835"/>
                </a:cxn>
                <a:cxn ang="0">
                  <a:pos x="568" y="835"/>
                </a:cxn>
                <a:cxn ang="0">
                  <a:pos x="411" y="392"/>
                </a:cxn>
                <a:cxn ang="0">
                  <a:pos x="482" y="0"/>
                </a:cxn>
                <a:cxn ang="0">
                  <a:pos x="525" y="0"/>
                </a:cxn>
                <a:cxn ang="0">
                  <a:pos x="866" y="955"/>
                </a:cxn>
                <a:cxn ang="0">
                  <a:pos x="894" y="1040"/>
                </a:cxn>
                <a:cxn ang="0">
                  <a:pos x="937" y="1142"/>
                </a:cxn>
                <a:cxn ang="0">
                  <a:pos x="993" y="1210"/>
                </a:cxn>
                <a:cxn ang="0">
                  <a:pos x="1022" y="1210"/>
                </a:cxn>
                <a:cxn ang="0">
                  <a:pos x="1036" y="1245"/>
                </a:cxn>
                <a:cxn ang="0">
                  <a:pos x="553" y="1245"/>
                </a:cxn>
                <a:cxn ang="0">
                  <a:pos x="553" y="1193"/>
                </a:cxn>
                <a:cxn ang="0">
                  <a:pos x="596" y="1193"/>
                </a:cxn>
                <a:cxn ang="0">
                  <a:pos x="653" y="1159"/>
                </a:cxn>
                <a:cxn ang="0">
                  <a:pos x="667" y="1142"/>
                </a:cxn>
                <a:cxn ang="0">
                  <a:pos x="667" y="1108"/>
                </a:cxn>
                <a:cxn ang="0">
                  <a:pos x="653" y="1074"/>
                </a:cxn>
                <a:cxn ang="0">
                  <a:pos x="639" y="1023"/>
                </a:cxn>
                <a:cxn ang="0">
                  <a:pos x="624" y="955"/>
                </a:cxn>
                <a:cxn ang="0">
                  <a:pos x="596" y="887"/>
                </a:cxn>
                <a:cxn ang="0">
                  <a:pos x="255" y="887"/>
                </a:cxn>
                <a:cxn ang="0">
                  <a:pos x="227" y="955"/>
                </a:cxn>
                <a:cxn ang="0">
                  <a:pos x="213" y="1023"/>
                </a:cxn>
                <a:cxn ang="0">
                  <a:pos x="199" y="1074"/>
                </a:cxn>
                <a:cxn ang="0">
                  <a:pos x="184" y="1108"/>
                </a:cxn>
                <a:cxn ang="0">
                  <a:pos x="184" y="1125"/>
                </a:cxn>
                <a:cxn ang="0">
                  <a:pos x="199" y="1142"/>
                </a:cxn>
                <a:cxn ang="0">
                  <a:pos x="213" y="1176"/>
                </a:cxn>
                <a:cxn ang="0">
                  <a:pos x="255" y="1193"/>
                </a:cxn>
                <a:cxn ang="0">
                  <a:pos x="312" y="1193"/>
                </a:cxn>
                <a:cxn ang="0">
                  <a:pos x="312" y="1245"/>
                </a:cxn>
                <a:cxn ang="0">
                  <a:pos x="0" y="1245"/>
                </a:cxn>
                <a:cxn ang="0">
                  <a:pos x="0" y="1193"/>
                </a:cxn>
                <a:cxn ang="0">
                  <a:pos x="28" y="1193"/>
                </a:cxn>
                <a:cxn ang="0">
                  <a:pos x="42" y="1176"/>
                </a:cxn>
                <a:cxn ang="0">
                  <a:pos x="71" y="1159"/>
                </a:cxn>
                <a:cxn ang="0">
                  <a:pos x="85" y="1142"/>
                </a:cxn>
                <a:cxn ang="0">
                  <a:pos x="99" y="1108"/>
                </a:cxn>
                <a:cxn ang="0">
                  <a:pos x="113" y="1057"/>
                </a:cxn>
                <a:cxn ang="0">
                  <a:pos x="142" y="972"/>
                </a:cxn>
                <a:cxn ang="0">
                  <a:pos x="482" y="0"/>
                </a:cxn>
              </a:cxnLst>
              <a:rect l="0" t="0" r="r" b="b"/>
              <a:pathLst>
                <a:path w="1036" h="1245">
                  <a:moveTo>
                    <a:pt x="411" y="392"/>
                  </a:moveTo>
                  <a:lnTo>
                    <a:pt x="269" y="835"/>
                  </a:lnTo>
                  <a:lnTo>
                    <a:pt x="568" y="835"/>
                  </a:lnTo>
                  <a:lnTo>
                    <a:pt x="411" y="392"/>
                  </a:lnTo>
                  <a:close/>
                  <a:moveTo>
                    <a:pt x="482" y="0"/>
                  </a:moveTo>
                  <a:lnTo>
                    <a:pt x="525" y="0"/>
                  </a:lnTo>
                  <a:lnTo>
                    <a:pt x="866" y="955"/>
                  </a:lnTo>
                  <a:lnTo>
                    <a:pt x="894" y="1040"/>
                  </a:lnTo>
                  <a:lnTo>
                    <a:pt x="937" y="1142"/>
                  </a:lnTo>
                  <a:lnTo>
                    <a:pt x="993" y="1210"/>
                  </a:lnTo>
                  <a:lnTo>
                    <a:pt x="1022" y="1210"/>
                  </a:lnTo>
                  <a:lnTo>
                    <a:pt x="1036" y="1245"/>
                  </a:lnTo>
                  <a:lnTo>
                    <a:pt x="553" y="1245"/>
                  </a:lnTo>
                  <a:lnTo>
                    <a:pt x="553" y="1193"/>
                  </a:lnTo>
                  <a:lnTo>
                    <a:pt x="596" y="1193"/>
                  </a:lnTo>
                  <a:lnTo>
                    <a:pt x="653" y="1159"/>
                  </a:lnTo>
                  <a:lnTo>
                    <a:pt x="667" y="1142"/>
                  </a:lnTo>
                  <a:lnTo>
                    <a:pt x="667" y="1108"/>
                  </a:lnTo>
                  <a:lnTo>
                    <a:pt x="653" y="1074"/>
                  </a:lnTo>
                  <a:lnTo>
                    <a:pt x="639" y="1023"/>
                  </a:lnTo>
                  <a:lnTo>
                    <a:pt x="624" y="955"/>
                  </a:lnTo>
                  <a:lnTo>
                    <a:pt x="596" y="887"/>
                  </a:lnTo>
                  <a:lnTo>
                    <a:pt x="255" y="887"/>
                  </a:lnTo>
                  <a:lnTo>
                    <a:pt x="227" y="955"/>
                  </a:lnTo>
                  <a:lnTo>
                    <a:pt x="213" y="1023"/>
                  </a:lnTo>
                  <a:lnTo>
                    <a:pt x="199" y="1074"/>
                  </a:lnTo>
                  <a:lnTo>
                    <a:pt x="184" y="1108"/>
                  </a:lnTo>
                  <a:lnTo>
                    <a:pt x="184" y="1125"/>
                  </a:lnTo>
                  <a:lnTo>
                    <a:pt x="199" y="1142"/>
                  </a:lnTo>
                  <a:lnTo>
                    <a:pt x="213" y="1176"/>
                  </a:lnTo>
                  <a:lnTo>
                    <a:pt x="255" y="1193"/>
                  </a:lnTo>
                  <a:lnTo>
                    <a:pt x="312" y="1193"/>
                  </a:lnTo>
                  <a:lnTo>
                    <a:pt x="312" y="1245"/>
                  </a:lnTo>
                  <a:lnTo>
                    <a:pt x="0" y="1245"/>
                  </a:lnTo>
                  <a:lnTo>
                    <a:pt x="0" y="1193"/>
                  </a:lnTo>
                  <a:lnTo>
                    <a:pt x="28" y="1193"/>
                  </a:lnTo>
                  <a:lnTo>
                    <a:pt x="42" y="1176"/>
                  </a:lnTo>
                  <a:lnTo>
                    <a:pt x="71" y="1159"/>
                  </a:lnTo>
                  <a:lnTo>
                    <a:pt x="85" y="1142"/>
                  </a:lnTo>
                  <a:lnTo>
                    <a:pt x="99" y="1108"/>
                  </a:lnTo>
                  <a:lnTo>
                    <a:pt x="113" y="1057"/>
                  </a:lnTo>
                  <a:lnTo>
                    <a:pt x="142" y="972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68" name="Freeform 252"/>
            <p:cNvSpPr>
              <a:spLocks/>
            </p:cNvSpPr>
            <p:nvPr/>
          </p:nvSpPr>
          <p:spPr bwMode="auto">
            <a:xfrm>
              <a:off x="2926" y="15245"/>
              <a:ext cx="610" cy="853"/>
            </a:xfrm>
            <a:custGeom>
              <a:avLst/>
              <a:gdLst/>
              <a:ahLst/>
              <a:cxnLst>
                <a:cxn ang="0">
                  <a:pos x="483" y="0"/>
                </a:cxn>
                <a:cxn ang="0">
                  <a:pos x="525" y="0"/>
                </a:cxn>
                <a:cxn ang="0">
                  <a:pos x="554" y="17"/>
                </a:cxn>
                <a:cxn ang="0">
                  <a:pos x="610" y="85"/>
                </a:cxn>
                <a:cxn ang="0">
                  <a:pos x="610" y="136"/>
                </a:cxn>
                <a:cxn ang="0">
                  <a:pos x="596" y="188"/>
                </a:cxn>
                <a:cxn ang="0">
                  <a:pos x="582" y="222"/>
                </a:cxn>
                <a:cxn ang="0">
                  <a:pos x="554" y="239"/>
                </a:cxn>
                <a:cxn ang="0">
                  <a:pos x="511" y="256"/>
                </a:cxn>
                <a:cxn ang="0">
                  <a:pos x="483" y="256"/>
                </a:cxn>
                <a:cxn ang="0">
                  <a:pos x="426" y="188"/>
                </a:cxn>
                <a:cxn ang="0">
                  <a:pos x="397" y="171"/>
                </a:cxn>
                <a:cxn ang="0">
                  <a:pos x="383" y="154"/>
                </a:cxn>
                <a:cxn ang="0">
                  <a:pos x="341" y="171"/>
                </a:cxn>
                <a:cxn ang="0">
                  <a:pos x="312" y="205"/>
                </a:cxn>
                <a:cxn ang="0">
                  <a:pos x="298" y="256"/>
                </a:cxn>
                <a:cxn ang="0">
                  <a:pos x="284" y="324"/>
                </a:cxn>
                <a:cxn ang="0">
                  <a:pos x="284" y="716"/>
                </a:cxn>
                <a:cxn ang="0">
                  <a:pos x="298" y="750"/>
                </a:cxn>
                <a:cxn ang="0">
                  <a:pos x="326" y="784"/>
                </a:cxn>
                <a:cxn ang="0">
                  <a:pos x="355" y="801"/>
                </a:cxn>
                <a:cxn ang="0">
                  <a:pos x="397" y="801"/>
                </a:cxn>
                <a:cxn ang="0">
                  <a:pos x="397" y="853"/>
                </a:cxn>
                <a:cxn ang="0">
                  <a:pos x="0" y="853"/>
                </a:cxn>
                <a:cxn ang="0">
                  <a:pos x="0" y="801"/>
                </a:cxn>
                <a:cxn ang="0">
                  <a:pos x="42" y="801"/>
                </a:cxn>
                <a:cxn ang="0">
                  <a:pos x="71" y="767"/>
                </a:cxn>
                <a:cxn ang="0">
                  <a:pos x="85" y="733"/>
                </a:cxn>
                <a:cxn ang="0">
                  <a:pos x="85" y="136"/>
                </a:cxn>
                <a:cxn ang="0">
                  <a:pos x="71" y="102"/>
                </a:cxn>
                <a:cxn ang="0">
                  <a:pos x="42" y="85"/>
                </a:cxn>
                <a:cxn ang="0">
                  <a:pos x="0" y="68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284" y="171"/>
                </a:cxn>
                <a:cxn ang="0">
                  <a:pos x="341" y="85"/>
                </a:cxn>
                <a:cxn ang="0">
                  <a:pos x="383" y="34"/>
                </a:cxn>
                <a:cxn ang="0">
                  <a:pos x="426" y="17"/>
                </a:cxn>
                <a:cxn ang="0">
                  <a:pos x="483" y="0"/>
                </a:cxn>
              </a:cxnLst>
              <a:rect l="0" t="0" r="r" b="b"/>
              <a:pathLst>
                <a:path w="610" h="853">
                  <a:moveTo>
                    <a:pt x="483" y="0"/>
                  </a:moveTo>
                  <a:lnTo>
                    <a:pt x="525" y="0"/>
                  </a:lnTo>
                  <a:lnTo>
                    <a:pt x="554" y="17"/>
                  </a:lnTo>
                  <a:lnTo>
                    <a:pt x="610" y="85"/>
                  </a:lnTo>
                  <a:lnTo>
                    <a:pt x="610" y="136"/>
                  </a:lnTo>
                  <a:lnTo>
                    <a:pt x="596" y="188"/>
                  </a:lnTo>
                  <a:lnTo>
                    <a:pt x="582" y="222"/>
                  </a:lnTo>
                  <a:lnTo>
                    <a:pt x="554" y="239"/>
                  </a:lnTo>
                  <a:lnTo>
                    <a:pt x="511" y="256"/>
                  </a:lnTo>
                  <a:lnTo>
                    <a:pt x="483" y="256"/>
                  </a:lnTo>
                  <a:lnTo>
                    <a:pt x="426" y="188"/>
                  </a:lnTo>
                  <a:lnTo>
                    <a:pt x="397" y="171"/>
                  </a:lnTo>
                  <a:lnTo>
                    <a:pt x="383" y="154"/>
                  </a:lnTo>
                  <a:lnTo>
                    <a:pt x="341" y="171"/>
                  </a:lnTo>
                  <a:lnTo>
                    <a:pt x="312" y="205"/>
                  </a:lnTo>
                  <a:lnTo>
                    <a:pt x="298" y="256"/>
                  </a:lnTo>
                  <a:lnTo>
                    <a:pt x="284" y="324"/>
                  </a:lnTo>
                  <a:lnTo>
                    <a:pt x="284" y="716"/>
                  </a:lnTo>
                  <a:lnTo>
                    <a:pt x="298" y="750"/>
                  </a:lnTo>
                  <a:lnTo>
                    <a:pt x="326" y="784"/>
                  </a:lnTo>
                  <a:lnTo>
                    <a:pt x="355" y="801"/>
                  </a:lnTo>
                  <a:lnTo>
                    <a:pt x="397" y="801"/>
                  </a:lnTo>
                  <a:lnTo>
                    <a:pt x="397" y="853"/>
                  </a:lnTo>
                  <a:lnTo>
                    <a:pt x="0" y="853"/>
                  </a:lnTo>
                  <a:lnTo>
                    <a:pt x="0" y="801"/>
                  </a:lnTo>
                  <a:lnTo>
                    <a:pt x="42" y="801"/>
                  </a:lnTo>
                  <a:lnTo>
                    <a:pt x="71" y="767"/>
                  </a:lnTo>
                  <a:lnTo>
                    <a:pt x="85" y="733"/>
                  </a:lnTo>
                  <a:lnTo>
                    <a:pt x="85" y="136"/>
                  </a:lnTo>
                  <a:lnTo>
                    <a:pt x="71" y="102"/>
                  </a:lnTo>
                  <a:lnTo>
                    <a:pt x="42" y="85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284" y="171"/>
                  </a:lnTo>
                  <a:lnTo>
                    <a:pt x="341" y="85"/>
                  </a:lnTo>
                  <a:lnTo>
                    <a:pt x="383" y="34"/>
                  </a:lnTo>
                  <a:lnTo>
                    <a:pt x="426" y="17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69" name="Freeform 253"/>
            <p:cNvSpPr>
              <a:spLocks/>
            </p:cNvSpPr>
            <p:nvPr/>
          </p:nvSpPr>
          <p:spPr bwMode="auto">
            <a:xfrm>
              <a:off x="3508" y="14955"/>
              <a:ext cx="483" cy="1160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298" y="0"/>
                </a:cxn>
                <a:cxn ang="0">
                  <a:pos x="298" y="307"/>
                </a:cxn>
                <a:cxn ang="0">
                  <a:pos x="440" y="307"/>
                </a:cxn>
                <a:cxn ang="0">
                  <a:pos x="440" y="392"/>
                </a:cxn>
                <a:cxn ang="0">
                  <a:pos x="298" y="392"/>
                </a:cxn>
                <a:cxn ang="0">
                  <a:pos x="298" y="989"/>
                </a:cxn>
                <a:cxn ang="0">
                  <a:pos x="312" y="1023"/>
                </a:cxn>
                <a:cxn ang="0">
                  <a:pos x="326" y="1040"/>
                </a:cxn>
                <a:cxn ang="0">
                  <a:pos x="355" y="1040"/>
                </a:cxn>
                <a:cxn ang="0">
                  <a:pos x="383" y="1023"/>
                </a:cxn>
                <a:cxn ang="0">
                  <a:pos x="412" y="989"/>
                </a:cxn>
                <a:cxn ang="0">
                  <a:pos x="440" y="938"/>
                </a:cxn>
                <a:cxn ang="0">
                  <a:pos x="483" y="955"/>
                </a:cxn>
                <a:cxn ang="0">
                  <a:pos x="412" y="1074"/>
                </a:cxn>
                <a:cxn ang="0">
                  <a:pos x="341" y="1143"/>
                </a:cxn>
                <a:cxn ang="0">
                  <a:pos x="255" y="1160"/>
                </a:cxn>
                <a:cxn ang="0">
                  <a:pos x="199" y="1160"/>
                </a:cxn>
                <a:cxn ang="0">
                  <a:pos x="113" y="1091"/>
                </a:cxn>
                <a:cxn ang="0">
                  <a:pos x="99" y="1040"/>
                </a:cxn>
                <a:cxn ang="0">
                  <a:pos x="85" y="972"/>
                </a:cxn>
                <a:cxn ang="0">
                  <a:pos x="85" y="392"/>
                </a:cxn>
                <a:cxn ang="0">
                  <a:pos x="0" y="392"/>
                </a:cxn>
                <a:cxn ang="0">
                  <a:pos x="0" y="341"/>
                </a:cxn>
                <a:cxn ang="0">
                  <a:pos x="128" y="188"/>
                </a:cxn>
                <a:cxn ang="0">
                  <a:pos x="255" y="0"/>
                </a:cxn>
              </a:cxnLst>
              <a:rect l="0" t="0" r="r" b="b"/>
              <a:pathLst>
                <a:path w="483" h="1160">
                  <a:moveTo>
                    <a:pt x="255" y="0"/>
                  </a:moveTo>
                  <a:lnTo>
                    <a:pt x="298" y="0"/>
                  </a:lnTo>
                  <a:lnTo>
                    <a:pt x="298" y="307"/>
                  </a:lnTo>
                  <a:lnTo>
                    <a:pt x="440" y="307"/>
                  </a:lnTo>
                  <a:lnTo>
                    <a:pt x="440" y="392"/>
                  </a:lnTo>
                  <a:lnTo>
                    <a:pt x="298" y="392"/>
                  </a:lnTo>
                  <a:lnTo>
                    <a:pt x="298" y="989"/>
                  </a:lnTo>
                  <a:lnTo>
                    <a:pt x="312" y="1023"/>
                  </a:lnTo>
                  <a:lnTo>
                    <a:pt x="326" y="1040"/>
                  </a:lnTo>
                  <a:lnTo>
                    <a:pt x="355" y="1040"/>
                  </a:lnTo>
                  <a:lnTo>
                    <a:pt x="383" y="1023"/>
                  </a:lnTo>
                  <a:lnTo>
                    <a:pt x="412" y="989"/>
                  </a:lnTo>
                  <a:lnTo>
                    <a:pt x="440" y="938"/>
                  </a:lnTo>
                  <a:lnTo>
                    <a:pt x="483" y="955"/>
                  </a:lnTo>
                  <a:lnTo>
                    <a:pt x="412" y="1074"/>
                  </a:lnTo>
                  <a:lnTo>
                    <a:pt x="341" y="1143"/>
                  </a:lnTo>
                  <a:lnTo>
                    <a:pt x="255" y="1160"/>
                  </a:lnTo>
                  <a:lnTo>
                    <a:pt x="199" y="1160"/>
                  </a:lnTo>
                  <a:lnTo>
                    <a:pt x="113" y="1091"/>
                  </a:lnTo>
                  <a:lnTo>
                    <a:pt x="99" y="1040"/>
                  </a:lnTo>
                  <a:lnTo>
                    <a:pt x="85" y="972"/>
                  </a:lnTo>
                  <a:lnTo>
                    <a:pt x="85" y="392"/>
                  </a:lnTo>
                  <a:lnTo>
                    <a:pt x="0" y="392"/>
                  </a:lnTo>
                  <a:lnTo>
                    <a:pt x="0" y="341"/>
                  </a:lnTo>
                  <a:lnTo>
                    <a:pt x="128" y="188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70" name="Freeform 254"/>
            <p:cNvSpPr>
              <a:spLocks/>
            </p:cNvSpPr>
            <p:nvPr/>
          </p:nvSpPr>
          <p:spPr bwMode="auto">
            <a:xfrm>
              <a:off x="4118" y="15228"/>
              <a:ext cx="511" cy="887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84" y="0"/>
                </a:cxn>
                <a:cxn ang="0">
                  <a:pos x="369" y="34"/>
                </a:cxn>
                <a:cxn ang="0">
                  <a:pos x="384" y="51"/>
                </a:cxn>
                <a:cxn ang="0">
                  <a:pos x="440" y="51"/>
                </a:cxn>
                <a:cxn ang="0">
                  <a:pos x="440" y="34"/>
                </a:cxn>
                <a:cxn ang="0">
                  <a:pos x="455" y="17"/>
                </a:cxn>
                <a:cxn ang="0">
                  <a:pos x="483" y="17"/>
                </a:cxn>
                <a:cxn ang="0">
                  <a:pos x="483" y="273"/>
                </a:cxn>
                <a:cxn ang="0">
                  <a:pos x="440" y="273"/>
                </a:cxn>
                <a:cxn ang="0">
                  <a:pos x="426" y="222"/>
                </a:cxn>
                <a:cxn ang="0">
                  <a:pos x="398" y="171"/>
                </a:cxn>
                <a:cxn ang="0">
                  <a:pos x="384" y="153"/>
                </a:cxn>
                <a:cxn ang="0">
                  <a:pos x="369" y="119"/>
                </a:cxn>
                <a:cxn ang="0">
                  <a:pos x="341" y="85"/>
                </a:cxn>
                <a:cxn ang="0">
                  <a:pos x="298" y="68"/>
                </a:cxn>
                <a:cxn ang="0">
                  <a:pos x="213" y="68"/>
                </a:cxn>
                <a:cxn ang="0">
                  <a:pos x="185" y="85"/>
                </a:cxn>
                <a:cxn ang="0">
                  <a:pos x="171" y="119"/>
                </a:cxn>
                <a:cxn ang="0">
                  <a:pos x="156" y="171"/>
                </a:cxn>
                <a:cxn ang="0">
                  <a:pos x="185" y="239"/>
                </a:cxn>
                <a:cxn ang="0">
                  <a:pos x="227" y="290"/>
                </a:cxn>
                <a:cxn ang="0">
                  <a:pos x="298" y="324"/>
                </a:cxn>
                <a:cxn ang="0">
                  <a:pos x="426" y="409"/>
                </a:cxn>
                <a:cxn ang="0">
                  <a:pos x="497" y="495"/>
                </a:cxn>
                <a:cxn ang="0">
                  <a:pos x="511" y="614"/>
                </a:cxn>
                <a:cxn ang="0">
                  <a:pos x="483" y="750"/>
                </a:cxn>
                <a:cxn ang="0">
                  <a:pos x="412" y="853"/>
                </a:cxn>
                <a:cxn ang="0">
                  <a:pos x="284" y="887"/>
                </a:cxn>
                <a:cxn ang="0">
                  <a:pos x="242" y="887"/>
                </a:cxn>
                <a:cxn ang="0">
                  <a:pos x="199" y="870"/>
                </a:cxn>
                <a:cxn ang="0">
                  <a:pos x="156" y="870"/>
                </a:cxn>
                <a:cxn ang="0">
                  <a:pos x="114" y="853"/>
                </a:cxn>
                <a:cxn ang="0">
                  <a:pos x="100" y="835"/>
                </a:cxn>
                <a:cxn ang="0">
                  <a:pos x="86" y="835"/>
                </a:cxn>
                <a:cxn ang="0">
                  <a:pos x="57" y="853"/>
                </a:cxn>
                <a:cxn ang="0">
                  <a:pos x="43" y="887"/>
                </a:cxn>
                <a:cxn ang="0">
                  <a:pos x="0" y="887"/>
                </a:cxn>
                <a:cxn ang="0">
                  <a:pos x="0" y="580"/>
                </a:cxn>
                <a:cxn ang="0">
                  <a:pos x="43" y="580"/>
                </a:cxn>
                <a:cxn ang="0">
                  <a:pos x="71" y="665"/>
                </a:cxn>
                <a:cxn ang="0">
                  <a:pos x="114" y="733"/>
                </a:cxn>
                <a:cxn ang="0">
                  <a:pos x="156" y="784"/>
                </a:cxn>
                <a:cxn ang="0">
                  <a:pos x="199" y="801"/>
                </a:cxn>
                <a:cxn ang="0">
                  <a:pos x="256" y="818"/>
                </a:cxn>
                <a:cxn ang="0">
                  <a:pos x="341" y="784"/>
                </a:cxn>
                <a:cxn ang="0">
                  <a:pos x="355" y="750"/>
                </a:cxn>
                <a:cxn ang="0">
                  <a:pos x="369" y="699"/>
                </a:cxn>
                <a:cxn ang="0">
                  <a:pos x="341" y="631"/>
                </a:cxn>
                <a:cxn ang="0">
                  <a:pos x="298" y="580"/>
                </a:cxn>
                <a:cxn ang="0">
                  <a:pos x="227" y="546"/>
                </a:cxn>
                <a:cxn ang="0">
                  <a:pos x="100" y="477"/>
                </a:cxn>
                <a:cxn ang="0">
                  <a:pos x="29" y="375"/>
                </a:cxn>
                <a:cxn ang="0">
                  <a:pos x="15" y="273"/>
                </a:cxn>
                <a:cxn ang="0">
                  <a:pos x="43" y="136"/>
                </a:cxn>
                <a:cxn ang="0">
                  <a:pos x="128" y="34"/>
                </a:cxn>
                <a:cxn ang="0">
                  <a:pos x="256" y="0"/>
                </a:cxn>
              </a:cxnLst>
              <a:rect l="0" t="0" r="r" b="b"/>
              <a:pathLst>
                <a:path w="511" h="887">
                  <a:moveTo>
                    <a:pt x="256" y="0"/>
                  </a:moveTo>
                  <a:lnTo>
                    <a:pt x="284" y="0"/>
                  </a:lnTo>
                  <a:lnTo>
                    <a:pt x="369" y="34"/>
                  </a:lnTo>
                  <a:lnTo>
                    <a:pt x="384" y="51"/>
                  </a:lnTo>
                  <a:lnTo>
                    <a:pt x="440" y="51"/>
                  </a:lnTo>
                  <a:lnTo>
                    <a:pt x="440" y="34"/>
                  </a:lnTo>
                  <a:lnTo>
                    <a:pt x="455" y="17"/>
                  </a:lnTo>
                  <a:lnTo>
                    <a:pt x="483" y="17"/>
                  </a:lnTo>
                  <a:lnTo>
                    <a:pt x="483" y="273"/>
                  </a:lnTo>
                  <a:lnTo>
                    <a:pt x="440" y="273"/>
                  </a:lnTo>
                  <a:lnTo>
                    <a:pt x="426" y="222"/>
                  </a:lnTo>
                  <a:lnTo>
                    <a:pt x="398" y="171"/>
                  </a:lnTo>
                  <a:lnTo>
                    <a:pt x="384" y="153"/>
                  </a:lnTo>
                  <a:lnTo>
                    <a:pt x="369" y="119"/>
                  </a:lnTo>
                  <a:lnTo>
                    <a:pt x="341" y="85"/>
                  </a:lnTo>
                  <a:lnTo>
                    <a:pt x="298" y="68"/>
                  </a:lnTo>
                  <a:lnTo>
                    <a:pt x="213" y="68"/>
                  </a:lnTo>
                  <a:lnTo>
                    <a:pt x="185" y="85"/>
                  </a:lnTo>
                  <a:lnTo>
                    <a:pt x="171" y="119"/>
                  </a:lnTo>
                  <a:lnTo>
                    <a:pt x="156" y="171"/>
                  </a:lnTo>
                  <a:lnTo>
                    <a:pt x="185" y="239"/>
                  </a:lnTo>
                  <a:lnTo>
                    <a:pt x="227" y="290"/>
                  </a:lnTo>
                  <a:lnTo>
                    <a:pt x="298" y="324"/>
                  </a:lnTo>
                  <a:lnTo>
                    <a:pt x="426" y="409"/>
                  </a:lnTo>
                  <a:lnTo>
                    <a:pt x="497" y="495"/>
                  </a:lnTo>
                  <a:lnTo>
                    <a:pt x="511" y="614"/>
                  </a:lnTo>
                  <a:lnTo>
                    <a:pt x="483" y="750"/>
                  </a:lnTo>
                  <a:lnTo>
                    <a:pt x="412" y="853"/>
                  </a:lnTo>
                  <a:lnTo>
                    <a:pt x="284" y="887"/>
                  </a:lnTo>
                  <a:lnTo>
                    <a:pt x="242" y="887"/>
                  </a:lnTo>
                  <a:lnTo>
                    <a:pt x="199" y="870"/>
                  </a:lnTo>
                  <a:lnTo>
                    <a:pt x="156" y="870"/>
                  </a:lnTo>
                  <a:lnTo>
                    <a:pt x="114" y="853"/>
                  </a:lnTo>
                  <a:lnTo>
                    <a:pt x="100" y="835"/>
                  </a:lnTo>
                  <a:lnTo>
                    <a:pt x="86" y="835"/>
                  </a:lnTo>
                  <a:lnTo>
                    <a:pt x="57" y="853"/>
                  </a:lnTo>
                  <a:lnTo>
                    <a:pt x="43" y="887"/>
                  </a:lnTo>
                  <a:lnTo>
                    <a:pt x="0" y="887"/>
                  </a:lnTo>
                  <a:lnTo>
                    <a:pt x="0" y="580"/>
                  </a:lnTo>
                  <a:lnTo>
                    <a:pt x="43" y="580"/>
                  </a:lnTo>
                  <a:lnTo>
                    <a:pt x="71" y="665"/>
                  </a:lnTo>
                  <a:lnTo>
                    <a:pt x="114" y="733"/>
                  </a:lnTo>
                  <a:lnTo>
                    <a:pt x="156" y="784"/>
                  </a:lnTo>
                  <a:lnTo>
                    <a:pt x="199" y="801"/>
                  </a:lnTo>
                  <a:lnTo>
                    <a:pt x="256" y="818"/>
                  </a:lnTo>
                  <a:lnTo>
                    <a:pt x="341" y="784"/>
                  </a:lnTo>
                  <a:lnTo>
                    <a:pt x="355" y="750"/>
                  </a:lnTo>
                  <a:lnTo>
                    <a:pt x="369" y="699"/>
                  </a:lnTo>
                  <a:lnTo>
                    <a:pt x="341" y="631"/>
                  </a:lnTo>
                  <a:lnTo>
                    <a:pt x="298" y="580"/>
                  </a:lnTo>
                  <a:lnTo>
                    <a:pt x="227" y="546"/>
                  </a:lnTo>
                  <a:lnTo>
                    <a:pt x="100" y="477"/>
                  </a:lnTo>
                  <a:lnTo>
                    <a:pt x="29" y="375"/>
                  </a:lnTo>
                  <a:lnTo>
                    <a:pt x="15" y="273"/>
                  </a:lnTo>
                  <a:lnTo>
                    <a:pt x="43" y="136"/>
                  </a:lnTo>
                  <a:lnTo>
                    <a:pt x="128" y="34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71" name="Freeform 255"/>
            <p:cNvSpPr>
              <a:spLocks noEditPoints="1"/>
            </p:cNvSpPr>
            <p:nvPr/>
          </p:nvSpPr>
          <p:spPr bwMode="auto">
            <a:xfrm>
              <a:off x="5041" y="15211"/>
              <a:ext cx="710" cy="870"/>
            </a:xfrm>
            <a:custGeom>
              <a:avLst/>
              <a:gdLst/>
              <a:ahLst/>
              <a:cxnLst>
                <a:cxn ang="0">
                  <a:pos x="398" y="443"/>
                </a:cxn>
                <a:cxn ang="0">
                  <a:pos x="327" y="477"/>
                </a:cxn>
                <a:cxn ang="0">
                  <a:pos x="241" y="546"/>
                </a:cxn>
                <a:cxn ang="0">
                  <a:pos x="213" y="597"/>
                </a:cxn>
                <a:cxn ang="0">
                  <a:pos x="213" y="716"/>
                </a:cxn>
                <a:cxn ang="0">
                  <a:pos x="227" y="750"/>
                </a:cxn>
                <a:cxn ang="0">
                  <a:pos x="284" y="784"/>
                </a:cxn>
                <a:cxn ang="0">
                  <a:pos x="312" y="784"/>
                </a:cxn>
                <a:cxn ang="0">
                  <a:pos x="341" y="767"/>
                </a:cxn>
                <a:cxn ang="0">
                  <a:pos x="398" y="699"/>
                </a:cxn>
                <a:cxn ang="0">
                  <a:pos x="398" y="443"/>
                </a:cxn>
                <a:cxn ang="0">
                  <a:pos x="312" y="0"/>
                </a:cxn>
                <a:cxn ang="0">
                  <a:pos x="469" y="34"/>
                </a:cxn>
                <a:cxn ang="0">
                  <a:pos x="568" y="119"/>
                </a:cxn>
                <a:cxn ang="0">
                  <a:pos x="610" y="256"/>
                </a:cxn>
                <a:cxn ang="0">
                  <a:pos x="610" y="767"/>
                </a:cxn>
                <a:cxn ang="0">
                  <a:pos x="625" y="784"/>
                </a:cxn>
                <a:cxn ang="0">
                  <a:pos x="653" y="784"/>
                </a:cxn>
                <a:cxn ang="0">
                  <a:pos x="667" y="767"/>
                </a:cxn>
                <a:cxn ang="0">
                  <a:pos x="710" y="767"/>
                </a:cxn>
                <a:cxn ang="0">
                  <a:pos x="667" y="818"/>
                </a:cxn>
                <a:cxn ang="0">
                  <a:pos x="625" y="852"/>
                </a:cxn>
                <a:cxn ang="0">
                  <a:pos x="582" y="870"/>
                </a:cxn>
                <a:cxn ang="0">
                  <a:pos x="497" y="870"/>
                </a:cxn>
                <a:cxn ang="0">
                  <a:pos x="454" y="835"/>
                </a:cxn>
                <a:cxn ang="0">
                  <a:pos x="426" y="801"/>
                </a:cxn>
                <a:cxn ang="0">
                  <a:pos x="412" y="750"/>
                </a:cxn>
                <a:cxn ang="0">
                  <a:pos x="284" y="835"/>
                </a:cxn>
                <a:cxn ang="0">
                  <a:pos x="170" y="870"/>
                </a:cxn>
                <a:cxn ang="0">
                  <a:pos x="114" y="870"/>
                </a:cxn>
                <a:cxn ang="0">
                  <a:pos x="28" y="801"/>
                </a:cxn>
                <a:cxn ang="0">
                  <a:pos x="14" y="750"/>
                </a:cxn>
                <a:cxn ang="0">
                  <a:pos x="0" y="682"/>
                </a:cxn>
                <a:cxn ang="0">
                  <a:pos x="0" y="631"/>
                </a:cxn>
                <a:cxn ang="0">
                  <a:pos x="57" y="529"/>
                </a:cxn>
                <a:cxn ang="0">
                  <a:pos x="99" y="494"/>
                </a:cxn>
                <a:cxn ang="0">
                  <a:pos x="170" y="443"/>
                </a:cxn>
                <a:cxn ang="0">
                  <a:pos x="256" y="392"/>
                </a:cxn>
                <a:cxn ang="0">
                  <a:pos x="412" y="341"/>
                </a:cxn>
                <a:cxn ang="0">
                  <a:pos x="412" y="153"/>
                </a:cxn>
                <a:cxn ang="0">
                  <a:pos x="398" y="102"/>
                </a:cxn>
                <a:cxn ang="0">
                  <a:pos x="369" y="68"/>
                </a:cxn>
                <a:cxn ang="0">
                  <a:pos x="327" y="51"/>
                </a:cxn>
                <a:cxn ang="0">
                  <a:pos x="241" y="51"/>
                </a:cxn>
                <a:cxn ang="0">
                  <a:pos x="213" y="68"/>
                </a:cxn>
                <a:cxn ang="0">
                  <a:pos x="199" y="102"/>
                </a:cxn>
                <a:cxn ang="0">
                  <a:pos x="185" y="119"/>
                </a:cxn>
                <a:cxn ang="0">
                  <a:pos x="185" y="136"/>
                </a:cxn>
                <a:cxn ang="0">
                  <a:pos x="199" y="153"/>
                </a:cxn>
                <a:cxn ang="0">
                  <a:pos x="227" y="222"/>
                </a:cxn>
                <a:cxn ang="0">
                  <a:pos x="227" y="239"/>
                </a:cxn>
                <a:cxn ang="0">
                  <a:pos x="199" y="307"/>
                </a:cxn>
                <a:cxn ang="0">
                  <a:pos x="170" y="324"/>
                </a:cxn>
                <a:cxn ang="0">
                  <a:pos x="128" y="341"/>
                </a:cxn>
                <a:cxn ang="0">
                  <a:pos x="85" y="324"/>
                </a:cxn>
                <a:cxn ang="0">
                  <a:pos x="57" y="307"/>
                </a:cxn>
                <a:cxn ang="0">
                  <a:pos x="43" y="273"/>
                </a:cxn>
                <a:cxn ang="0">
                  <a:pos x="28" y="222"/>
                </a:cxn>
                <a:cxn ang="0">
                  <a:pos x="71" y="102"/>
                </a:cxn>
                <a:cxn ang="0">
                  <a:pos x="156" y="34"/>
                </a:cxn>
                <a:cxn ang="0">
                  <a:pos x="312" y="0"/>
                </a:cxn>
              </a:cxnLst>
              <a:rect l="0" t="0" r="r" b="b"/>
              <a:pathLst>
                <a:path w="710" h="870">
                  <a:moveTo>
                    <a:pt x="398" y="443"/>
                  </a:moveTo>
                  <a:lnTo>
                    <a:pt x="327" y="477"/>
                  </a:lnTo>
                  <a:lnTo>
                    <a:pt x="241" y="546"/>
                  </a:lnTo>
                  <a:lnTo>
                    <a:pt x="213" y="597"/>
                  </a:lnTo>
                  <a:lnTo>
                    <a:pt x="213" y="716"/>
                  </a:lnTo>
                  <a:lnTo>
                    <a:pt x="227" y="750"/>
                  </a:lnTo>
                  <a:lnTo>
                    <a:pt x="284" y="784"/>
                  </a:lnTo>
                  <a:lnTo>
                    <a:pt x="312" y="784"/>
                  </a:lnTo>
                  <a:lnTo>
                    <a:pt x="341" y="767"/>
                  </a:lnTo>
                  <a:lnTo>
                    <a:pt x="398" y="699"/>
                  </a:lnTo>
                  <a:lnTo>
                    <a:pt x="398" y="443"/>
                  </a:lnTo>
                  <a:close/>
                  <a:moveTo>
                    <a:pt x="312" y="0"/>
                  </a:moveTo>
                  <a:lnTo>
                    <a:pt x="469" y="34"/>
                  </a:lnTo>
                  <a:lnTo>
                    <a:pt x="568" y="119"/>
                  </a:lnTo>
                  <a:lnTo>
                    <a:pt x="610" y="256"/>
                  </a:lnTo>
                  <a:lnTo>
                    <a:pt x="610" y="767"/>
                  </a:lnTo>
                  <a:lnTo>
                    <a:pt x="625" y="784"/>
                  </a:lnTo>
                  <a:lnTo>
                    <a:pt x="653" y="784"/>
                  </a:lnTo>
                  <a:lnTo>
                    <a:pt x="667" y="767"/>
                  </a:lnTo>
                  <a:lnTo>
                    <a:pt x="710" y="767"/>
                  </a:lnTo>
                  <a:lnTo>
                    <a:pt x="667" y="818"/>
                  </a:lnTo>
                  <a:lnTo>
                    <a:pt x="625" y="852"/>
                  </a:lnTo>
                  <a:lnTo>
                    <a:pt x="582" y="870"/>
                  </a:lnTo>
                  <a:lnTo>
                    <a:pt x="497" y="870"/>
                  </a:lnTo>
                  <a:lnTo>
                    <a:pt x="454" y="835"/>
                  </a:lnTo>
                  <a:lnTo>
                    <a:pt x="426" y="801"/>
                  </a:lnTo>
                  <a:lnTo>
                    <a:pt x="412" y="750"/>
                  </a:lnTo>
                  <a:lnTo>
                    <a:pt x="284" y="835"/>
                  </a:lnTo>
                  <a:lnTo>
                    <a:pt x="170" y="870"/>
                  </a:lnTo>
                  <a:lnTo>
                    <a:pt x="114" y="870"/>
                  </a:lnTo>
                  <a:lnTo>
                    <a:pt x="28" y="801"/>
                  </a:lnTo>
                  <a:lnTo>
                    <a:pt x="14" y="750"/>
                  </a:lnTo>
                  <a:lnTo>
                    <a:pt x="0" y="682"/>
                  </a:lnTo>
                  <a:lnTo>
                    <a:pt x="0" y="631"/>
                  </a:lnTo>
                  <a:lnTo>
                    <a:pt x="57" y="529"/>
                  </a:lnTo>
                  <a:lnTo>
                    <a:pt x="99" y="494"/>
                  </a:lnTo>
                  <a:lnTo>
                    <a:pt x="170" y="443"/>
                  </a:lnTo>
                  <a:lnTo>
                    <a:pt x="256" y="392"/>
                  </a:lnTo>
                  <a:lnTo>
                    <a:pt x="412" y="341"/>
                  </a:lnTo>
                  <a:lnTo>
                    <a:pt x="412" y="153"/>
                  </a:lnTo>
                  <a:lnTo>
                    <a:pt x="398" y="102"/>
                  </a:lnTo>
                  <a:lnTo>
                    <a:pt x="369" y="68"/>
                  </a:lnTo>
                  <a:lnTo>
                    <a:pt x="327" y="51"/>
                  </a:lnTo>
                  <a:lnTo>
                    <a:pt x="241" y="51"/>
                  </a:lnTo>
                  <a:lnTo>
                    <a:pt x="213" y="68"/>
                  </a:lnTo>
                  <a:lnTo>
                    <a:pt x="199" y="102"/>
                  </a:lnTo>
                  <a:lnTo>
                    <a:pt x="185" y="119"/>
                  </a:lnTo>
                  <a:lnTo>
                    <a:pt x="185" y="136"/>
                  </a:lnTo>
                  <a:lnTo>
                    <a:pt x="199" y="153"/>
                  </a:lnTo>
                  <a:lnTo>
                    <a:pt x="227" y="222"/>
                  </a:lnTo>
                  <a:lnTo>
                    <a:pt x="227" y="239"/>
                  </a:lnTo>
                  <a:lnTo>
                    <a:pt x="199" y="307"/>
                  </a:lnTo>
                  <a:lnTo>
                    <a:pt x="170" y="324"/>
                  </a:lnTo>
                  <a:lnTo>
                    <a:pt x="128" y="341"/>
                  </a:lnTo>
                  <a:lnTo>
                    <a:pt x="85" y="324"/>
                  </a:lnTo>
                  <a:lnTo>
                    <a:pt x="57" y="307"/>
                  </a:lnTo>
                  <a:lnTo>
                    <a:pt x="43" y="273"/>
                  </a:lnTo>
                  <a:lnTo>
                    <a:pt x="28" y="222"/>
                  </a:lnTo>
                  <a:lnTo>
                    <a:pt x="71" y="102"/>
                  </a:lnTo>
                  <a:lnTo>
                    <a:pt x="156" y="34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72" name="Freeform 256"/>
            <p:cNvSpPr>
              <a:spLocks/>
            </p:cNvSpPr>
            <p:nvPr/>
          </p:nvSpPr>
          <p:spPr bwMode="auto">
            <a:xfrm>
              <a:off x="5793" y="15245"/>
              <a:ext cx="795" cy="870"/>
            </a:xfrm>
            <a:custGeom>
              <a:avLst/>
              <a:gdLst/>
              <a:ahLst/>
              <a:cxnLst>
                <a:cxn ang="0">
                  <a:pos x="526" y="0"/>
                </a:cxn>
                <a:cxn ang="0">
                  <a:pos x="582" y="0"/>
                </a:cxn>
                <a:cxn ang="0">
                  <a:pos x="668" y="68"/>
                </a:cxn>
                <a:cxn ang="0">
                  <a:pos x="696" y="119"/>
                </a:cxn>
                <a:cxn ang="0">
                  <a:pos x="724" y="188"/>
                </a:cxn>
                <a:cxn ang="0">
                  <a:pos x="724" y="767"/>
                </a:cxn>
                <a:cxn ang="0">
                  <a:pos x="739" y="801"/>
                </a:cxn>
                <a:cxn ang="0">
                  <a:pos x="767" y="818"/>
                </a:cxn>
                <a:cxn ang="0">
                  <a:pos x="795" y="818"/>
                </a:cxn>
                <a:cxn ang="0">
                  <a:pos x="795" y="870"/>
                </a:cxn>
                <a:cxn ang="0">
                  <a:pos x="441" y="870"/>
                </a:cxn>
                <a:cxn ang="0">
                  <a:pos x="441" y="818"/>
                </a:cxn>
                <a:cxn ang="0">
                  <a:pos x="469" y="818"/>
                </a:cxn>
                <a:cxn ang="0">
                  <a:pos x="497" y="801"/>
                </a:cxn>
                <a:cxn ang="0">
                  <a:pos x="512" y="767"/>
                </a:cxn>
                <a:cxn ang="0">
                  <a:pos x="512" y="205"/>
                </a:cxn>
                <a:cxn ang="0">
                  <a:pos x="483" y="154"/>
                </a:cxn>
                <a:cxn ang="0">
                  <a:pos x="469" y="136"/>
                </a:cxn>
                <a:cxn ang="0">
                  <a:pos x="426" y="119"/>
                </a:cxn>
                <a:cxn ang="0">
                  <a:pos x="398" y="119"/>
                </a:cxn>
                <a:cxn ang="0">
                  <a:pos x="370" y="136"/>
                </a:cxn>
                <a:cxn ang="0">
                  <a:pos x="355" y="171"/>
                </a:cxn>
                <a:cxn ang="0">
                  <a:pos x="327" y="188"/>
                </a:cxn>
                <a:cxn ang="0">
                  <a:pos x="299" y="222"/>
                </a:cxn>
                <a:cxn ang="0">
                  <a:pos x="299" y="733"/>
                </a:cxn>
                <a:cxn ang="0">
                  <a:pos x="313" y="767"/>
                </a:cxn>
                <a:cxn ang="0">
                  <a:pos x="370" y="801"/>
                </a:cxn>
                <a:cxn ang="0">
                  <a:pos x="370" y="853"/>
                </a:cxn>
                <a:cxn ang="0">
                  <a:pos x="0" y="853"/>
                </a:cxn>
                <a:cxn ang="0">
                  <a:pos x="0" y="801"/>
                </a:cxn>
                <a:cxn ang="0">
                  <a:pos x="43" y="784"/>
                </a:cxn>
                <a:cxn ang="0">
                  <a:pos x="71" y="767"/>
                </a:cxn>
                <a:cxn ang="0">
                  <a:pos x="86" y="733"/>
                </a:cxn>
                <a:cxn ang="0">
                  <a:pos x="86" y="136"/>
                </a:cxn>
                <a:cxn ang="0">
                  <a:pos x="71" y="102"/>
                </a:cxn>
                <a:cxn ang="0">
                  <a:pos x="43" y="85"/>
                </a:cxn>
                <a:cxn ang="0">
                  <a:pos x="0" y="68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313" y="154"/>
                </a:cxn>
                <a:cxn ang="0">
                  <a:pos x="355" y="85"/>
                </a:cxn>
                <a:cxn ang="0">
                  <a:pos x="412" y="34"/>
                </a:cxn>
                <a:cxn ang="0">
                  <a:pos x="526" y="0"/>
                </a:cxn>
              </a:cxnLst>
              <a:rect l="0" t="0" r="r" b="b"/>
              <a:pathLst>
                <a:path w="795" h="870">
                  <a:moveTo>
                    <a:pt x="526" y="0"/>
                  </a:moveTo>
                  <a:lnTo>
                    <a:pt x="582" y="0"/>
                  </a:lnTo>
                  <a:lnTo>
                    <a:pt x="668" y="68"/>
                  </a:lnTo>
                  <a:lnTo>
                    <a:pt x="696" y="119"/>
                  </a:lnTo>
                  <a:lnTo>
                    <a:pt x="724" y="188"/>
                  </a:lnTo>
                  <a:lnTo>
                    <a:pt x="724" y="767"/>
                  </a:lnTo>
                  <a:lnTo>
                    <a:pt x="739" y="801"/>
                  </a:lnTo>
                  <a:lnTo>
                    <a:pt x="767" y="818"/>
                  </a:lnTo>
                  <a:lnTo>
                    <a:pt x="795" y="818"/>
                  </a:lnTo>
                  <a:lnTo>
                    <a:pt x="795" y="870"/>
                  </a:lnTo>
                  <a:lnTo>
                    <a:pt x="441" y="870"/>
                  </a:lnTo>
                  <a:lnTo>
                    <a:pt x="441" y="818"/>
                  </a:lnTo>
                  <a:lnTo>
                    <a:pt x="469" y="818"/>
                  </a:lnTo>
                  <a:lnTo>
                    <a:pt x="497" y="801"/>
                  </a:lnTo>
                  <a:lnTo>
                    <a:pt x="512" y="767"/>
                  </a:lnTo>
                  <a:lnTo>
                    <a:pt x="512" y="205"/>
                  </a:lnTo>
                  <a:lnTo>
                    <a:pt x="483" y="154"/>
                  </a:lnTo>
                  <a:lnTo>
                    <a:pt x="469" y="136"/>
                  </a:lnTo>
                  <a:lnTo>
                    <a:pt x="426" y="119"/>
                  </a:lnTo>
                  <a:lnTo>
                    <a:pt x="398" y="119"/>
                  </a:lnTo>
                  <a:lnTo>
                    <a:pt x="370" y="136"/>
                  </a:lnTo>
                  <a:lnTo>
                    <a:pt x="355" y="171"/>
                  </a:lnTo>
                  <a:lnTo>
                    <a:pt x="327" y="188"/>
                  </a:lnTo>
                  <a:lnTo>
                    <a:pt x="299" y="222"/>
                  </a:lnTo>
                  <a:lnTo>
                    <a:pt x="299" y="733"/>
                  </a:lnTo>
                  <a:lnTo>
                    <a:pt x="313" y="767"/>
                  </a:lnTo>
                  <a:lnTo>
                    <a:pt x="370" y="801"/>
                  </a:lnTo>
                  <a:lnTo>
                    <a:pt x="370" y="853"/>
                  </a:lnTo>
                  <a:lnTo>
                    <a:pt x="0" y="853"/>
                  </a:lnTo>
                  <a:lnTo>
                    <a:pt x="0" y="801"/>
                  </a:lnTo>
                  <a:lnTo>
                    <a:pt x="43" y="784"/>
                  </a:lnTo>
                  <a:lnTo>
                    <a:pt x="71" y="767"/>
                  </a:lnTo>
                  <a:lnTo>
                    <a:pt x="86" y="733"/>
                  </a:lnTo>
                  <a:lnTo>
                    <a:pt x="86" y="136"/>
                  </a:lnTo>
                  <a:lnTo>
                    <a:pt x="71" y="102"/>
                  </a:lnTo>
                  <a:lnTo>
                    <a:pt x="43" y="85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313" y="154"/>
                  </a:lnTo>
                  <a:lnTo>
                    <a:pt x="355" y="85"/>
                  </a:lnTo>
                  <a:lnTo>
                    <a:pt x="412" y="34"/>
                  </a:lnTo>
                  <a:lnTo>
                    <a:pt x="52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73" name="Freeform 257"/>
            <p:cNvSpPr>
              <a:spLocks noEditPoints="1"/>
            </p:cNvSpPr>
            <p:nvPr/>
          </p:nvSpPr>
          <p:spPr bwMode="auto">
            <a:xfrm>
              <a:off x="6716" y="14870"/>
              <a:ext cx="767" cy="1245"/>
            </a:xfrm>
            <a:custGeom>
              <a:avLst/>
              <a:gdLst/>
              <a:ahLst/>
              <a:cxnLst>
                <a:cxn ang="0">
                  <a:pos x="341" y="477"/>
                </a:cxn>
                <a:cxn ang="0">
                  <a:pos x="270" y="511"/>
                </a:cxn>
                <a:cxn ang="0">
                  <a:pos x="227" y="631"/>
                </a:cxn>
                <a:cxn ang="0">
                  <a:pos x="213" y="818"/>
                </a:cxn>
                <a:cxn ang="0">
                  <a:pos x="227" y="1006"/>
                </a:cxn>
                <a:cxn ang="0">
                  <a:pos x="256" y="1125"/>
                </a:cxn>
                <a:cxn ang="0">
                  <a:pos x="327" y="1159"/>
                </a:cxn>
                <a:cxn ang="0">
                  <a:pos x="355" y="1159"/>
                </a:cxn>
                <a:cxn ang="0">
                  <a:pos x="383" y="1142"/>
                </a:cxn>
                <a:cxn ang="0">
                  <a:pos x="398" y="1108"/>
                </a:cxn>
                <a:cxn ang="0">
                  <a:pos x="426" y="1091"/>
                </a:cxn>
                <a:cxn ang="0">
                  <a:pos x="454" y="1023"/>
                </a:cxn>
                <a:cxn ang="0">
                  <a:pos x="454" y="597"/>
                </a:cxn>
                <a:cxn ang="0">
                  <a:pos x="440" y="546"/>
                </a:cxn>
                <a:cxn ang="0">
                  <a:pos x="412" y="511"/>
                </a:cxn>
                <a:cxn ang="0">
                  <a:pos x="383" y="494"/>
                </a:cxn>
                <a:cxn ang="0">
                  <a:pos x="341" y="477"/>
                </a:cxn>
                <a:cxn ang="0">
                  <a:pos x="355" y="0"/>
                </a:cxn>
                <a:cxn ang="0">
                  <a:pos x="682" y="0"/>
                </a:cxn>
                <a:cxn ang="0">
                  <a:pos x="682" y="1074"/>
                </a:cxn>
                <a:cxn ang="0">
                  <a:pos x="696" y="1108"/>
                </a:cxn>
                <a:cxn ang="0">
                  <a:pos x="724" y="1142"/>
                </a:cxn>
                <a:cxn ang="0">
                  <a:pos x="767" y="1142"/>
                </a:cxn>
                <a:cxn ang="0">
                  <a:pos x="767" y="1176"/>
                </a:cxn>
                <a:cxn ang="0">
                  <a:pos x="667" y="1193"/>
                </a:cxn>
                <a:cxn ang="0">
                  <a:pos x="611" y="1211"/>
                </a:cxn>
                <a:cxn ang="0">
                  <a:pos x="568" y="1228"/>
                </a:cxn>
                <a:cxn ang="0">
                  <a:pos x="511" y="1228"/>
                </a:cxn>
                <a:cxn ang="0">
                  <a:pos x="469" y="1245"/>
                </a:cxn>
                <a:cxn ang="0">
                  <a:pos x="469" y="1125"/>
                </a:cxn>
                <a:cxn ang="0">
                  <a:pos x="426" y="1176"/>
                </a:cxn>
                <a:cxn ang="0">
                  <a:pos x="369" y="1211"/>
                </a:cxn>
                <a:cxn ang="0">
                  <a:pos x="327" y="1245"/>
                </a:cxn>
                <a:cxn ang="0">
                  <a:pos x="270" y="1245"/>
                </a:cxn>
                <a:cxn ang="0">
                  <a:pos x="156" y="1211"/>
                </a:cxn>
                <a:cxn ang="0">
                  <a:pos x="71" y="1125"/>
                </a:cxn>
                <a:cxn ang="0">
                  <a:pos x="14" y="989"/>
                </a:cxn>
                <a:cxn ang="0">
                  <a:pos x="0" y="818"/>
                </a:cxn>
                <a:cxn ang="0">
                  <a:pos x="14" y="631"/>
                </a:cxn>
                <a:cxn ang="0">
                  <a:pos x="71" y="477"/>
                </a:cxn>
                <a:cxn ang="0">
                  <a:pos x="171" y="392"/>
                </a:cxn>
                <a:cxn ang="0">
                  <a:pos x="284" y="358"/>
                </a:cxn>
                <a:cxn ang="0">
                  <a:pos x="327" y="358"/>
                </a:cxn>
                <a:cxn ang="0">
                  <a:pos x="369" y="392"/>
                </a:cxn>
                <a:cxn ang="0">
                  <a:pos x="426" y="426"/>
                </a:cxn>
                <a:cxn ang="0">
                  <a:pos x="469" y="477"/>
                </a:cxn>
                <a:cxn ang="0">
                  <a:pos x="469" y="119"/>
                </a:cxn>
                <a:cxn ang="0">
                  <a:pos x="454" y="85"/>
                </a:cxn>
                <a:cxn ang="0">
                  <a:pos x="440" y="68"/>
                </a:cxn>
                <a:cxn ang="0">
                  <a:pos x="412" y="68"/>
                </a:cxn>
                <a:cxn ang="0">
                  <a:pos x="355" y="51"/>
                </a:cxn>
                <a:cxn ang="0">
                  <a:pos x="355" y="0"/>
                </a:cxn>
              </a:cxnLst>
              <a:rect l="0" t="0" r="r" b="b"/>
              <a:pathLst>
                <a:path w="767" h="1245">
                  <a:moveTo>
                    <a:pt x="341" y="477"/>
                  </a:moveTo>
                  <a:lnTo>
                    <a:pt x="270" y="511"/>
                  </a:lnTo>
                  <a:lnTo>
                    <a:pt x="227" y="631"/>
                  </a:lnTo>
                  <a:lnTo>
                    <a:pt x="213" y="818"/>
                  </a:lnTo>
                  <a:lnTo>
                    <a:pt x="227" y="1006"/>
                  </a:lnTo>
                  <a:lnTo>
                    <a:pt x="256" y="1125"/>
                  </a:lnTo>
                  <a:lnTo>
                    <a:pt x="327" y="1159"/>
                  </a:lnTo>
                  <a:lnTo>
                    <a:pt x="355" y="1159"/>
                  </a:lnTo>
                  <a:lnTo>
                    <a:pt x="383" y="1142"/>
                  </a:lnTo>
                  <a:lnTo>
                    <a:pt x="398" y="1108"/>
                  </a:lnTo>
                  <a:lnTo>
                    <a:pt x="426" y="1091"/>
                  </a:lnTo>
                  <a:lnTo>
                    <a:pt x="454" y="1023"/>
                  </a:lnTo>
                  <a:lnTo>
                    <a:pt x="454" y="597"/>
                  </a:lnTo>
                  <a:lnTo>
                    <a:pt x="440" y="546"/>
                  </a:lnTo>
                  <a:lnTo>
                    <a:pt x="412" y="511"/>
                  </a:lnTo>
                  <a:lnTo>
                    <a:pt x="383" y="494"/>
                  </a:lnTo>
                  <a:lnTo>
                    <a:pt x="341" y="477"/>
                  </a:lnTo>
                  <a:close/>
                  <a:moveTo>
                    <a:pt x="355" y="0"/>
                  </a:moveTo>
                  <a:lnTo>
                    <a:pt x="682" y="0"/>
                  </a:lnTo>
                  <a:lnTo>
                    <a:pt x="682" y="1074"/>
                  </a:lnTo>
                  <a:lnTo>
                    <a:pt x="696" y="1108"/>
                  </a:lnTo>
                  <a:lnTo>
                    <a:pt x="724" y="1142"/>
                  </a:lnTo>
                  <a:lnTo>
                    <a:pt x="767" y="1142"/>
                  </a:lnTo>
                  <a:lnTo>
                    <a:pt x="767" y="1176"/>
                  </a:lnTo>
                  <a:lnTo>
                    <a:pt x="667" y="1193"/>
                  </a:lnTo>
                  <a:lnTo>
                    <a:pt x="611" y="1211"/>
                  </a:lnTo>
                  <a:lnTo>
                    <a:pt x="568" y="1228"/>
                  </a:lnTo>
                  <a:lnTo>
                    <a:pt x="511" y="1228"/>
                  </a:lnTo>
                  <a:lnTo>
                    <a:pt x="469" y="1245"/>
                  </a:lnTo>
                  <a:lnTo>
                    <a:pt x="469" y="1125"/>
                  </a:lnTo>
                  <a:lnTo>
                    <a:pt x="426" y="1176"/>
                  </a:lnTo>
                  <a:lnTo>
                    <a:pt x="369" y="1211"/>
                  </a:lnTo>
                  <a:lnTo>
                    <a:pt x="327" y="1245"/>
                  </a:lnTo>
                  <a:lnTo>
                    <a:pt x="270" y="1245"/>
                  </a:lnTo>
                  <a:lnTo>
                    <a:pt x="156" y="1211"/>
                  </a:lnTo>
                  <a:lnTo>
                    <a:pt x="71" y="1125"/>
                  </a:lnTo>
                  <a:lnTo>
                    <a:pt x="14" y="989"/>
                  </a:lnTo>
                  <a:lnTo>
                    <a:pt x="0" y="818"/>
                  </a:lnTo>
                  <a:lnTo>
                    <a:pt x="14" y="631"/>
                  </a:lnTo>
                  <a:lnTo>
                    <a:pt x="71" y="477"/>
                  </a:lnTo>
                  <a:lnTo>
                    <a:pt x="171" y="392"/>
                  </a:lnTo>
                  <a:lnTo>
                    <a:pt x="284" y="358"/>
                  </a:lnTo>
                  <a:lnTo>
                    <a:pt x="327" y="358"/>
                  </a:lnTo>
                  <a:lnTo>
                    <a:pt x="369" y="392"/>
                  </a:lnTo>
                  <a:lnTo>
                    <a:pt x="426" y="426"/>
                  </a:lnTo>
                  <a:lnTo>
                    <a:pt x="469" y="477"/>
                  </a:lnTo>
                  <a:lnTo>
                    <a:pt x="469" y="119"/>
                  </a:lnTo>
                  <a:lnTo>
                    <a:pt x="454" y="85"/>
                  </a:lnTo>
                  <a:lnTo>
                    <a:pt x="440" y="68"/>
                  </a:lnTo>
                  <a:lnTo>
                    <a:pt x="412" y="68"/>
                  </a:lnTo>
                  <a:lnTo>
                    <a:pt x="355" y="51"/>
                  </a:lnTo>
                  <a:lnTo>
                    <a:pt x="35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74" name="Freeform 258"/>
            <p:cNvSpPr>
              <a:spLocks/>
            </p:cNvSpPr>
            <p:nvPr/>
          </p:nvSpPr>
          <p:spPr bwMode="auto">
            <a:xfrm>
              <a:off x="7909" y="14870"/>
              <a:ext cx="937" cy="1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5" y="0"/>
                </a:cxn>
                <a:cxn ang="0">
                  <a:pos x="525" y="51"/>
                </a:cxn>
                <a:cxn ang="0">
                  <a:pos x="468" y="68"/>
                </a:cxn>
                <a:cxn ang="0">
                  <a:pos x="426" y="68"/>
                </a:cxn>
                <a:cxn ang="0">
                  <a:pos x="397" y="85"/>
                </a:cxn>
                <a:cxn ang="0">
                  <a:pos x="383" y="119"/>
                </a:cxn>
                <a:cxn ang="0">
                  <a:pos x="369" y="170"/>
                </a:cxn>
                <a:cxn ang="0">
                  <a:pos x="369" y="1125"/>
                </a:cxn>
                <a:cxn ang="0">
                  <a:pos x="383" y="1142"/>
                </a:cxn>
                <a:cxn ang="0">
                  <a:pos x="440" y="1176"/>
                </a:cxn>
                <a:cxn ang="0">
                  <a:pos x="497" y="1176"/>
                </a:cxn>
                <a:cxn ang="0">
                  <a:pos x="653" y="1159"/>
                </a:cxn>
                <a:cxn ang="0">
                  <a:pos x="766" y="1074"/>
                </a:cxn>
                <a:cxn ang="0">
                  <a:pos x="795" y="1040"/>
                </a:cxn>
                <a:cxn ang="0">
                  <a:pos x="837" y="938"/>
                </a:cxn>
                <a:cxn ang="0">
                  <a:pos x="866" y="887"/>
                </a:cxn>
                <a:cxn ang="0">
                  <a:pos x="894" y="818"/>
                </a:cxn>
                <a:cxn ang="0">
                  <a:pos x="937" y="818"/>
                </a:cxn>
                <a:cxn ang="0">
                  <a:pos x="880" y="1245"/>
                </a:cxn>
                <a:cxn ang="0">
                  <a:pos x="0" y="1245"/>
                </a:cxn>
                <a:cxn ang="0">
                  <a:pos x="0" y="1193"/>
                </a:cxn>
                <a:cxn ang="0">
                  <a:pos x="56" y="1176"/>
                </a:cxn>
                <a:cxn ang="0">
                  <a:pos x="99" y="1159"/>
                </a:cxn>
                <a:cxn ang="0">
                  <a:pos x="113" y="1142"/>
                </a:cxn>
                <a:cxn ang="0">
                  <a:pos x="127" y="1108"/>
                </a:cxn>
                <a:cxn ang="0">
                  <a:pos x="127" y="136"/>
                </a:cxn>
                <a:cxn ang="0">
                  <a:pos x="113" y="102"/>
                </a:cxn>
                <a:cxn ang="0">
                  <a:pos x="85" y="68"/>
                </a:cxn>
                <a:cxn ang="0">
                  <a:pos x="56" y="51"/>
                </a:cxn>
                <a:cxn ang="0">
                  <a:pos x="0" y="51"/>
                </a:cxn>
                <a:cxn ang="0">
                  <a:pos x="0" y="0"/>
                </a:cxn>
              </a:cxnLst>
              <a:rect l="0" t="0" r="r" b="b"/>
              <a:pathLst>
                <a:path w="937" h="1245">
                  <a:moveTo>
                    <a:pt x="0" y="0"/>
                  </a:moveTo>
                  <a:lnTo>
                    <a:pt x="525" y="0"/>
                  </a:lnTo>
                  <a:lnTo>
                    <a:pt x="525" y="51"/>
                  </a:lnTo>
                  <a:lnTo>
                    <a:pt x="468" y="68"/>
                  </a:lnTo>
                  <a:lnTo>
                    <a:pt x="426" y="68"/>
                  </a:lnTo>
                  <a:lnTo>
                    <a:pt x="397" y="85"/>
                  </a:lnTo>
                  <a:lnTo>
                    <a:pt x="383" y="119"/>
                  </a:lnTo>
                  <a:lnTo>
                    <a:pt x="369" y="170"/>
                  </a:lnTo>
                  <a:lnTo>
                    <a:pt x="369" y="1125"/>
                  </a:lnTo>
                  <a:lnTo>
                    <a:pt x="383" y="1142"/>
                  </a:lnTo>
                  <a:lnTo>
                    <a:pt x="440" y="1176"/>
                  </a:lnTo>
                  <a:lnTo>
                    <a:pt x="497" y="1176"/>
                  </a:lnTo>
                  <a:lnTo>
                    <a:pt x="653" y="1159"/>
                  </a:lnTo>
                  <a:lnTo>
                    <a:pt x="766" y="1074"/>
                  </a:lnTo>
                  <a:lnTo>
                    <a:pt x="795" y="1040"/>
                  </a:lnTo>
                  <a:lnTo>
                    <a:pt x="837" y="938"/>
                  </a:lnTo>
                  <a:lnTo>
                    <a:pt x="866" y="887"/>
                  </a:lnTo>
                  <a:lnTo>
                    <a:pt x="894" y="818"/>
                  </a:lnTo>
                  <a:lnTo>
                    <a:pt x="937" y="818"/>
                  </a:lnTo>
                  <a:lnTo>
                    <a:pt x="880" y="1245"/>
                  </a:lnTo>
                  <a:lnTo>
                    <a:pt x="0" y="1245"/>
                  </a:lnTo>
                  <a:lnTo>
                    <a:pt x="0" y="1193"/>
                  </a:lnTo>
                  <a:lnTo>
                    <a:pt x="56" y="1176"/>
                  </a:lnTo>
                  <a:lnTo>
                    <a:pt x="99" y="1159"/>
                  </a:lnTo>
                  <a:lnTo>
                    <a:pt x="113" y="1142"/>
                  </a:lnTo>
                  <a:lnTo>
                    <a:pt x="127" y="1108"/>
                  </a:lnTo>
                  <a:lnTo>
                    <a:pt x="127" y="136"/>
                  </a:lnTo>
                  <a:lnTo>
                    <a:pt x="113" y="102"/>
                  </a:lnTo>
                  <a:lnTo>
                    <a:pt x="85" y="68"/>
                  </a:lnTo>
                  <a:lnTo>
                    <a:pt x="56" y="51"/>
                  </a:lnTo>
                  <a:lnTo>
                    <a:pt x="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75" name="Freeform 259"/>
            <p:cNvSpPr>
              <a:spLocks noEditPoints="1"/>
            </p:cNvSpPr>
            <p:nvPr/>
          </p:nvSpPr>
          <p:spPr bwMode="auto">
            <a:xfrm>
              <a:off x="8817" y="14853"/>
              <a:ext cx="355" cy="1245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284" y="409"/>
                </a:cxn>
                <a:cxn ang="0">
                  <a:pos x="284" y="1125"/>
                </a:cxn>
                <a:cxn ang="0">
                  <a:pos x="298" y="1159"/>
                </a:cxn>
                <a:cxn ang="0">
                  <a:pos x="355" y="1193"/>
                </a:cxn>
                <a:cxn ang="0">
                  <a:pos x="355" y="1245"/>
                </a:cxn>
                <a:cxn ang="0">
                  <a:pos x="0" y="1245"/>
                </a:cxn>
                <a:cxn ang="0">
                  <a:pos x="0" y="1193"/>
                </a:cxn>
                <a:cxn ang="0">
                  <a:pos x="43" y="1176"/>
                </a:cxn>
                <a:cxn ang="0">
                  <a:pos x="71" y="1159"/>
                </a:cxn>
                <a:cxn ang="0">
                  <a:pos x="85" y="1125"/>
                </a:cxn>
                <a:cxn ang="0">
                  <a:pos x="85" y="528"/>
                </a:cxn>
                <a:cxn ang="0">
                  <a:pos x="71" y="494"/>
                </a:cxn>
                <a:cxn ang="0">
                  <a:pos x="43" y="477"/>
                </a:cxn>
                <a:cxn ang="0">
                  <a:pos x="0" y="460"/>
                </a:cxn>
                <a:cxn ang="0">
                  <a:pos x="0" y="409"/>
                </a:cxn>
                <a:cxn ang="0">
                  <a:pos x="142" y="0"/>
                </a:cxn>
                <a:cxn ang="0">
                  <a:pos x="213" y="0"/>
                </a:cxn>
                <a:cxn ang="0">
                  <a:pos x="256" y="17"/>
                </a:cxn>
                <a:cxn ang="0">
                  <a:pos x="270" y="51"/>
                </a:cxn>
                <a:cxn ang="0">
                  <a:pos x="298" y="85"/>
                </a:cxn>
                <a:cxn ang="0">
                  <a:pos x="298" y="170"/>
                </a:cxn>
                <a:cxn ang="0">
                  <a:pos x="284" y="222"/>
                </a:cxn>
                <a:cxn ang="0">
                  <a:pos x="256" y="239"/>
                </a:cxn>
                <a:cxn ang="0">
                  <a:pos x="227" y="273"/>
                </a:cxn>
                <a:cxn ang="0">
                  <a:pos x="156" y="273"/>
                </a:cxn>
                <a:cxn ang="0">
                  <a:pos x="114" y="256"/>
                </a:cxn>
                <a:cxn ang="0">
                  <a:pos x="100" y="222"/>
                </a:cxn>
                <a:cxn ang="0">
                  <a:pos x="71" y="187"/>
                </a:cxn>
                <a:cxn ang="0">
                  <a:pos x="71" y="102"/>
                </a:cxn>
                <a:cxn ang="0">
                  <a:pos x="85" y="51"/>
                </a:cxn>
                <a:cxn ang="0">
                  <a:pos x="114" y="34"/>
                </a:cxn>
                <a:cxn ang="0">
                  <a:pos x="142" y="0"/>
                </a:cxn>
              </a:cxnLst>
              <a:rect l="0" t="0" r="r" b="b"/>
              <a:pathLst>
                <a:path w="355" h="1245">
                  <a:moveTo>
                    <a:pt x="0" y="409"/>
                  </a:moveTo>
                  <a:lnTo>
                    <a:pt x="284" y="409"/>
                  </a:lnTo>
                  <a:lnTo>
                    <a:pt x="284" y="1125"/>
                  </a:lnTo>
                  <a:lnTo>
                    <a:pt x="298" y="1159"/>
                  </a:lnTo>
                  <a:lnTo>
                    <a:pt x="355" y="1193"/>
                  </a:lnTo>
                  <a:lnTo>
                    <a:pt x="355" y="1245"/>
                  </a:lnTo>
                  <a:lnTo>
                    <a:pt x="0" y="1245"/>
                  </a:lnTo>
                  <a:lnTo>
                    <a:pt x="0" y="1193"/>
                  </a:lnTo>
                  <a:lnTo>
                    <a:pt x="43" y="1176"/>
                  </a:lnTo>
                  <a:lnTo>
                    <a:pt x="71" y="1159"/>
                  </a:lnTo>
                  <a:lnTo>
                    <a:pt x="85" y="1125"/>
                  </a:lnTo>
                  <a:lnTo>
                    <a:pt x="85" y="528"/>
                  </a:lnTo>
                  <a:lnTo>
                    <a:pt x="71" y="494"/>
                  </a:lnTo>
                  <a:lnTo>
                    <a:pt x="43" y="477"/>
                  </a:lnTo>
                  <a:lnTo>
                    <a:pt x="0" y="460"/>
                  </a:lnTo>
                  <a:lnTo>
                    <a:pt x="0" y="409"/>
                  </a:lnTo>
                  <a:close/>
                  <a:moveTo>
                    <a:pt x="142" y="0"/>
                  </a:moveTo>
                  <a:lnTo>
                    <a:pt x="213" y="0"/>
                  </a:lnTo>
                  <a:lnTo>
                    <a:pt x="256" y="17"/>
                  </a:lnTo>
                  <a:lnTo>
                    <a:pt x="270" y="51"/>
                  </a:lnTo>
                  <a:lnTo>
                    <a:pt x="298" y="85"/>
                  </a:lnTo>
                  <a:lnTo>
                    <a:pt x="298" y="170"/>
                  </a:lnTo>
                  <a:lnTo>
                    <a:pt x="284" y="222"/>
                  </a:lnTo>
                  <a:lnTo>
                    <a:pt x="256" y="239"/>
                  </a:lnTo>
                  <a:lnTo>
                    <a:pt x="227" y="273"/>
                  </a:lnTo>
                  <a:lnTo>
                    <a:pt x="156" y="273"/>
                  </a:lnTo>
                  <a:lnTo>
                    <a:pt x="114" y="256"/>
                  </a:lnTo>
                  <a:lnTo>
                    <a:pt x="100" y="222"/>
                  </a:lnTo>
                  <a:lnTo>
                    <a:pt x="71" y="187"/>
                  </a:lnTo>
                  <a:lnTo>
                    <a:pt x="71" y="102"/>
                  </a:lnTo>
                  <a:lnTo>
                    <a:pt x="85" y="51"/>
                  </a:lnTo>
                  <a:lnTo>
                    <a:pt x="114" y="34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76" name="Freeform 260"/>
            <p:cNvSpPr>
              <a:spLocks/>
            </p:cNvSpPr>
            <p:nvPr/>
          </p:nvSpPr>
          <p:spPr bwMode="auto">
            <a:xfrm>
              <a:off x="9271" y="14955"/>
              <a:ext cx="483" cy="1160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99" y="0"/>
                </a:cxn>
                <a:cxn ang="0">
                  <a:pos x="299" y="307"/>
                </a:cxn>
                <a:cxn ang="0">
                  <a:pos x="441" y="307"/>
                </a:cxn>
                <a:cxn ang="0">
                  <a:pos x="441" y="392"/>
                </a:cxn>
                <a:cxn ang="0">
                  <a:pos x="299" y="392"/>
                </a:cxn>
                <a:cxn ang="0">
                  <a:pos x="299" y="989"/>
                </a:cxn>
                <a:cxn ang="0">
                  <a:pos x="313" y="1023"/>
                </a:cxn>
                <a:cxn ang="0">
                  <a:pos x="327" y="1040"/>
                </a:cxn>
                <a:cxn ang="0">
                  <a:pos x="355" y="1040"/>
                </a:cxn>
                <a:cxn ang="0">
                  <a:pos x="384" y="1023"/>
                </a:cxn>
                <a:cxn ang="0">
                  <a:pos x="412" y="989"/>
                </a:cxn>
                <a:cxn ang="0">
                  <a:pos x="441" y="938"/>
                </a:cxn>
                <a:cxn ang="0">
                  <a:pos x="483" y="955"/>
                </a:cxn>
                <a:cxn ang="0">
                  <a:pos x="412" y="1074"/>
                </a:cxn>
                <a:cxn ang="0">
                  <a:pos x="341" y="1143"/>
                </a:cxn>
                <a:cxn ang="0">
                  <a:pos x="256" y="1160"/>
                </a:cxn>
                <a:cxn ang="0">
                  <a:pos x="199" y="1160"/>
                </a:cxn>
                <a:cxn ang="0">
                  <a:pos x="114" y="1091"/>
                </a:cxn>
                <a:cxn ang="0">
                  <a:pos x="100" y="1040"/>
                </a:cxn>
                <a:cxn ang="0">
                  <a:pos x="86" y="972"/>
                </a:cxn>
                <a:cxn ang="0">
                  <a:pos x="86" y="392"/>
                </a:cxn>
                <a:cxn ang="0">
                  <a:pos x="0" y="392"/>
                </a:cxn>
                <a:cxn ang="0">
                  <a:pos x="0" y="341"/>
                </a:cxn>
                <a:cxn ang="0">
                  <a:pos x="128" y="188"/>
                </a:cxn>
                <a:cxn ang="0">
                  <a:pos x="256" y="0"/>
                </a:cxn>
              </a:cxnLst>
              <a:rect l="0" t="0" r="r" b="b"/>
              <a:pathLst>
                <a:path w="483" h="1160">
                  <a:moveTo>
                    <a:pt x="256" y="0"/>
                  </a:moveTo>
                  <a:lnTo>
                    <a:pt x="299" y="0"/>
                  </a:lnTo>
                  <a:lnTo>
                    <a:pt x="299" y="307"/>
                  </a:lnTo>
                  <a:lnTo>
                    <a:pt x="441" y="307"/>
                  </a:lnTo>
                  <a:lnTo>
                    <a:pt x="441" y="392"/>
                  </a:lnTo>
                  <a:lnTo>
                    <a:pt x="299" y="392"/>
                  </a:lnTo>
                  <a:lnTo>
                    <a:pt x="299" y="989"/>
                  </a:lnTo>
                  <a:lnTo>
                    <a:pt x="313" y="1023"/>
                  </a:lnTo>
                  <a:lnTo>
                    <a:pt x="327" y="1040"/>
                  </a:lnTo>
                  <a:lnTo>
                    <a:pt x="355" y="1040"/>
                  </a:lnTo>
                  <a:lnTo>
                    <a:pt x="384" y="1023"/>
                  </a:lnTo>
                  <a:lnTo>
                    <a:pt x="412" y="989"/>
                  </a:lnTo>
                  <a:lnTo>
                    <a:pt x="441" y="938"/>
                  </a:lnTo>
                  <a:lnTo>
                    <a:pt x="483" y="955"/>
                  </a:lnTo>
                  <a:lnTo>
                    <a:pt x="412" y="1074"/>
                  </a:lnTo>
                  <a:lnTo>
                    <a:pt x="341" y="1143"/>
                  </a:lnTo>
                  <a:lnTo>
                    <a:pt x="256" y="1160"/>
                  </a:lnTo>
                  <a:lnTo>
                    <a:pt x="199" y="1160"/>
                  </a:lnTo>
                  <a:lnTo>
                    <a:pt x="114" y="1091"/>
                  </a:lnTo>
                  <a:lnTo>
                    <a:pt x="100" y="1040"/>
                  </a:lnTo>
                  <a:lnTo>
                    <a:pt x="86" y="972"/>
                  </a:lnTo>
                  <a:lnTo>
                    <a:pt x="86" y="392"/>
                  </a:lnTo>
                  <a:lnTo>
                    <a:pt x="0" y="392"/>
                  </a:lnTo>
                  <a:lnTo>
                    <a:pt x="0" y="341"/>
                  </a:lnTo>
                  <a:lnTo>
                    <a:pt x="128" y="188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77" name="Freeform 261"/>
            <p:cNvSpPr>
              <a:spLocks noEditPoints="1"/>
            </p:cNvSpPr>
            <p:nvPr/>
          </p:nvSpPr>
          <p:spPr bwMode="auto">
            <a:xfrm>
              <a:off x="9754" y="15245"/>
              <a:ext cx="611" cy="887"/>
            </a:xfrm>
            <a:custGeom>
              <a:avLst/>
              <a:gdLst/>
              <a:ahLst/>
              <a:cxnLst>
                <a:cxn ang="0">
                  <a:pos x="298" y="51"/>
                </a:cxn>
                <a:cxn ang="0">
                  <a:pos x="241" y="85"/>
                </a:cxn>
                <a:cxn ang="0">
                  <a:pos x="213" y="171"/>
                </a:cxn>
                <a:cxn ang="0">
                  <a:pos x="199" y="341"/>
                </a:cxn>
                <a:cxn ang="0">
                  <a:pos x="398" y="341"/>
                </a:cxn>
                <a:cxn ang="0">
                  <a:pos x="398" y="171"/>
                </a:cxn>
                <a:cxn ang="0">
                  <a:pos x="355" y="68"/>
                </a:cxn>
                <a:cxn ang="0">
                  <a:pos x="327" y="51"/>
                </a:cxn>
                <a:cxn ang="0">
                  <a:pos x="298" y="51"/>
                </a:cxn>
                <a:cxn ang="0">
                  <a:pos x="312" y="0"/>
                </a:cxn>
                <a:cxn ang="0">
                  <a:pos x="369" y="0"/>
                </a:cxn>
                <a:cxn ang="0">
                  <a:pos x="426" y="17"/>
                </a:cxn>
                <a:cxn ang="0">
                  <a:pos x="469" y="51"/>
                </a:cxn>
                <a:cxn ang="0">
                  <a:pos x="511" y="102"/>
                </a:cxn>
                <a:cxn ang="0">
                  <a:pos x="568" y="222"/>
                </a:cxn>
                <a:cxn ang="0">
                  <a:pos x="596" y="409"/>
                </a:cxn>
                <a:cxn ang="0">
                  <a:pos x="213" y="409"/>
                </a:cxn>
                <a:cxn ang="0">
                  <a:pos x="213" y="495"/>
                </a:cxn>
                <a:cxn ang="0">
                  <a:pos x="227" y="546"/>
                </a:cxn>
                <a:cxn ang="0">
                  <a:pos x="241" y="614"/>
                </a:cxn>
                <a:cxn ang="0">
                  <a:pos x="256" y="648"/>
                </a:cxn>
                <a:cxn ang="0">
                  <a:pos x="284" y="699"/>
                </a:cxn>
                <a:cxn ang="0">
                  <a:pos x="312" y="733"/>
                </a:cxn>
                <a:cxn ang="0">
                  <a:pos x="341" y="750"/>
                </a:cxn>
                <a:cxn ang="0">
                  <a:pos x="426" y="750"/>
                </a:cxn>
                <a:cxn ang="0">
                  <a:pos x="511" y="682"/>
                </a:cxn>
                <a:cxn ang="0">
                  <a:pos x="554" y="631"/>
                </a:cxn>
                <a:cxn ang="0">
                  <a:pos x="611" y="665"/>
                </a:cxn>
                <a:cxn ang="0">
                  <a:pos x="511" y="801"/>
                </a:cxn>
                <a:cxn ang="0">
                  <a:pos x="426" y="870"/>
                </a:cxn>
                <a:cxn ang="0">
                  <a:pos x="312" y="887"/>
                </a:cxn>
                <a:cxn ang="0">
                  <a:pos x="185" y="853"/>
                </a:cxn>
                <a:cxn ang="0">
                  <a:pos x="85" y="767"/>
                </a:cxn>
                <a:cxn ang="0">
                  <a:pos x="29" y="631"/>
                </a:cxn>
                <a:cxn ang="0">
                  <a:pos x="0" y="443"/>
                </a:cxn>
                <a:cxn ang="0">
                  <a:pos x="29" y="273"/>
                </a:cxn>
                <a:cxn ang="0">
                  <a:pos x="85" y="119"/>
                </a:cxn>
                <a:cxn ang="0">
                  <a:pos x="185" y="34"/>
                </a:cxn>
                <a:cxn ang="0">
                  <a:pos x="312" y="0"/>
                </a:cxn>
              </a:cxnLst>
              <a:rect l="0" t="0" r="r" b="b"/>
              <a:pathLst>
                <a:path w="611" h="887">
                  <a:moveTo>
                    <a:pt x="298" y="51"/>
                  </a:moveTo>
                  <a:lnTo>
                    <a:pt x="241" y="85"/>
                  </a:lnTo>
                  <a:lnTo>
                    <a:pt x="213" y="171"/>
                  </a:lnTo>
                  <a:lnTo>
                    <a:pt x="199" y="341"/>
                  </a:lnTo>
                  <a:lnTo>
                    <a:pt x="398" y="341"/>
                  </a:lnTo>
                  <a:lnTo>
                    <a:pt x="398" y="171"/>
                  </a:lnTo>
                  <a:lnTo>
                    <a:pt x="355" y="68"/>
                  </a:lnTo>
                  <a:lnTo>
                    <a:pt x="327" y="51"/>
                  </a:lnTo>
                  <a:lnTo>
                    <a:pt x="298" y="51"/>
                  </a:lnTo>
                  <a:close/>
                  <a:moveTo>
                    <a:pt x="312" y="0"/>
                  </a:moveTo>
                  <a:lnTo>
                    <a:pt x="369" y="0"/>
                  </a:lnTo>
                  <a:lnTo>
                    <a:pt x="426" y="17"/>
                  </a:lnTo>
                  <a:lnTo>
                    <a:pt x="469" y="51"/>
                  </a:lnTo>
                  <a:lnTo>
                    <a:pt x="511" y="102"/>
                  </a:lnTo>
                  <a:lnTo>
                    <a:pt x="568" y="222"/>
                  </a:lnTo>
                  <a:lnTo>
                    <a:pt x="596" y="409"/>
                  </a:lnTo>
                  <a:lnTo>
                    <a:pt x="213" y="409"/>
                  </a:lnTo>
                  <a:lnTo>
                    <a:pt x="213" y="495"/>
                  </a:lnTo>
                  <a:lnTo>
                    <a:pt x="227" y="546"/>
                  </a:lnTo>
                  <a:lnTo>
                    <a:pt x="241" y="614"/>
                  </a:lnTo>
                  <a:lnTo>
                    <a:pt x="256" y="648"/>
                  </a:lnTo>
                  <a:lnTo>
                    <a:pt x="284" y="699"/>
                  </a:lnTo>
                  <a:lnTo>
                    <a:pt x="312" y="733"/>
                  </a:lnTo>
                  <a:lnTo>
                    <a:pt x="341" y="750"/>
                  </a:lnTo>
                  <a:lnTo>
                    <a:pt x="426" y="750"/>
                  </a:lnTo>
                  <a:lnTo>
                    <a:pt x="511" y="682"/>
                  </a:lnTo>
                  <a:lnTo>
                    <a:pt x="554" y="631"/>
                  </a:lnTo>
                  <a:lnTo>
                    <a:pt x="611" y="665"/>
                  </a:lnTo>
                  <a:lnTo>
                    <a:pt x="511" y="801"/>
                  </a:lnTo>
                  <a:lnTo>
                    <a:pt x="426" y="870"/>
                  </a:lnTo>
                  <a:lnTo>
                    <a:pt x="312" y="887"/>
                  </a:lnTo>
                  <a:lnTo>
                    <a:pt x="185" y="853"/>
                  </a:lnTo>
                  <a:lnTo>
                    <a:pt x="85" y="767"/>
                  </a:lnTo>
                  <a:lnTo>
                    <a:pt x="29" y="631"/>
                  </a:lnTo>
                  <a:lnTo>
                    <a:pt x="0" y="443"/>
                  </a:lnTo>
                  <a:lnTo>
                    <a:pt x="29" y="273"/>
                  </a:lnTo>
                  <a:lnTo>
                    <a:pt x="85" y="119"/>
                  </a:lnTo>
                  <a:lnTo>
                    <a:pt x="185" y="34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78" name="Freeform 262"/>
            <p:cNvSpPr>
              <a:spLocks/>
            </p:cNvSpPr>
            <p:nvPr/>
          </p:nvSpPr>
          <p:spPr bwMode="auto">
            <a:xfrm>
              <a:off x="10507" y="15245"/>
              <a:ext cx="610" cy="853"/>
            </a:xfrm>
            <a:custGeom>
              <a:avLst/>
              <a:gdLst/>
              <a:ahLst/>
              <a:cxnLst>
                <a:cxn ang="0">
                  <a:pos x="482" y="0"/>
                </a:cxn>
                <a:cxn ang="0">
                  <a:pos x="525" y="0"/>
                </a:cxn>
                <a:cxn ang="0">
                  <a:pos x="553" y="17"/>
                </a:cxn>
                <a:cxn ang="0">
                  <a:pos x="610" y="85"/>
                </a:cxn>
                <a:cxn ang="0">
                  <a:pos x="610" y="136"/>
                </a:cxn>
                <a:cxn ang="0">
                  <a:pos x="596" y="188"/>
                </a:cxn>
                <a:cxn ang="0">
                  <a:pos x="582" y="222"/>
                </a:cxn>
                <a:cxn ang="0">
                  <a:pos x="553" y="239"/>
                </a:cxn>
                <a:cxn ang="0">
                  <a:pos x="511" y="256"/>
                </a:cxn>
                <a:cxn ang="0">
                  <a:pos x="482" y="256"/>
                </a:cxn>
                <a:cxn ang="0">
                  <a:pos x="425" y="188"/>
                </a:cxn>
                <a:cxn ang="0">
                  <a:pos x="397" y="171"/>
                </a:cxn>
                <a:cxn ang="0">
                  <a:pos x="383" y="154"/>
                </a:cxn>
                <a:cxn ang="0">
                  <a:pos x="340" y="171"/>
                </a:cxn>
                <a:cxn ang="0">
                  <a:pos x="312" y="205"/>
                </a:cxn>
                <a:cxn ang="0">
                  <a:pos x="298" y="256"/>
                </a:cxn>
                <a:cxn ang="0">
                  <a:pos x="283" y="324"/>
                </a:cxn>
                <a:cxn ang="0">
                  <a:pos x="283" y="716"/>
                </a:cxn>
                <a:cxn ang="0">
                  <a:pos x="298" y="750"/>
                </a:cxn>
                <a:cxn ang="0">
                  <a:pos x="326" y="784"/>
                </a:cxn>
                <a:cxn ang="0">
                  <a:pos x="354" y="801"/>
                </a:cxn>
                <a:cxn ang="0">
                  <a:pos x="397" y="801"/>
                </a:cxn>
                <a:cxn ang="0">
                  <a:pos x="397" y="853"/>
                </a:cxn>
                <a:cxn ang="0">
                  <a:pos x="0" y="853"/>
                </a:cxn>
                <a:cxn ang="0">
                  <a:pos x="0" y="801"/>
                </a:cxn>
                <a:cxn ang="0">
                  <a:pos x="42" y="801"/>
                </a:cxn>
                <a:cxn ang="0">
                  <a:pos x="70" y="767"/>
                </a:cxn>
                <a:cxn ang="0">
                  <a:pos x="85" y="733"/>
                </a:cxn>
                <a:cxn ang="0">
                  <a:pos x="85" y="136"/>
                </a:cxn>
                <a:cxn ang="0">
                  <a:pos x="70" y="102"/>
                </a:cxn>
                <a:cxn ang="0">
                  <a:pos x="42" y="85"/>
                </a:cxn>
                <a:cxn ang="0">
                  <a:pos x="0" y="68"/>
                </a:cxn>
                <a:cxn ang="0">
                  <a:pos x="0" y="17"/>
                </a:cxn>
                <a:cxn ang="0">
                  <a:pos x="283" y="17"/>
                </a:cxn>
                <a:cxn ang="0">
                  <a:pos x="283" y="171"/>
                </a:cxn>
                <a:cxn ang="0">
                  <a:pos x="340" y="85"/>
                </a:cxn>
                <a:cxn ang="0">
                  <a:pos x="383" y="34"/>
                </a:cxn>
                <a:cxn ang="0">
                  <a:pos x="425" y="17"/>
                </a:cxn>
                <a:cxn ang="0">
                  <a:pos x="482" y="0"/>
                </a:cxn>
              </a:cxnLst>
              <a:rect l="0" t="0" r="r" b="b"/>
              <a:pathLst>
                <a:path w="610" h="853">
                  <a:moveTo>
                    <a:pt x="482" y="0"/>
                  </a:moveTo>
                  <a:lnTo>
                    <a:pt x="525" y="0"/>
                  </a:lnTo>
                  <a:lnTo>
                    <a:pt x="553" y="17"/>
                  </a:lnTo>
                  <a:lnTo>
                    <a:pt x="610" y="85"/>
                  </a:lnTo>
                  <a:lnTo>
                    <a:pt x="610" y="136"/>
                  </a:lnTo>
                  <a:lnTo>
                    <a:pt x="596" y="188"/>
                  </a:lnTo>
                  <a:lnTo>
                    <a:pt x="582" y="222"/>
                  </a:lnTo>
                  <a:lnTo>
                    <a:pt x="553" y="239"/>
                  </a:lnTo>
                  <a:lnTo>
                    <a:pt x="511" y="256"/>
                  </a:lnTo>
                  <a:lnTo>
                    <a:pt x="482" y="256"/>
                  </a:lnTo>
                  <a:lnTo>
                    <a:pt x="425" y="188"/>
                  </a:lnTo>
                  <a:lnTo>
                    <a:pt x="397" y="171"/>
                  </a:lnTo>
                  <a:lnTo>
                    <a:pt x="383" y="154"/>
                  </a:lnTo>
                  <a:lnTo>
                    <a:pt x="340" y="171"/>
                  </a:lnTo>
                  <a:lnTo>
                    <a:pt x="312" y="205"/>
                  </a:lnTo>
                  <a:lnTo>
                    <a:pt x="298" y="256"/>
                  </a:lnTo>
                  <a:lnTo>
                    <a:pt x="283" y="324"/>
                  </a:lnTo>
                  <a:lnTo>
                    <a:pt x="283" y="716"/>
                  </a:lnTo>
                  <a:lnTo>
                    <a:pt x="298" y="750"/>
                  </a:lnTo>
                  <a:lnTo>
                    <a:pt x="326" y="784"/>
                  </a:lnTo>
                  <a:lnTo>
                    <a:pt x="354" y="801"/>
                  </a:lnTo>
                  <a:lnTo>
                    <a:pt x="397" y="801"/>
                  </a:lnTo>
                  <a:lnTo>
                    <a:pt x="397" y="853"/>
                  </a:lnTo>
                  <a:lnTo>
                    <a:pt x="0" y="853"/>
                  </a:lnTo>
                  <a:lnTo>
                    <a:pt x="0" y="801"/>
                  </a:lnTo>
                  <a:lnTo>
                    <a:pt x="42" y="801"/>
                  </a:lnTo>
                  <a:lnTo>
                    <a:pt x="70" y="767"/>
                  </a:lnTo>
                  <a:lnTo>
                    <a:pt x="85" y="733"/>
                  </a:lnTo>
                  <a:lnTo>
                    <a:pt x="85" y="136"/>
                  </a:lnTo>
                  <a:lnTo>
                    <a:pt x="70" y="102"/>
                  </a:lnTo>
                  <a:lnTo>
                    <a:pt x="42" y="85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3" y="17"/>
                  </a:lnTo>
                  <a:lnTo>
                    <a:pt x="283" y="171"/>
                  </a:lnTo>
                  <a:lnTo>
                    <a:pt x="340" y="85"/>
                  </a:lnTo>
                  <a:lnTo>
                    <a:pt x="383" y="34"/>
                  </a:lnTo>
                  <a:lnTo>
                    <a:pt x="425" y="17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79" name="Freeform 263"/>
            <p:cNvSpPr>
              <a:spLocks noEditPoints="1"/>
            </p:cNvSpPr>
            <p:nvPr/>
          </p:nvSpPr>
          <p:spPr bwMode="auto">
            <a:xfrm>
              <a:off x="11117" y="15211"/>
              <a:ext cx="710" cy="870"/>
            </a:xfrm>
            <a:custGeom>
              <a:avLst/>
              <a:gdLst/>
              <a:ahLst/>
              <a:cxnLst>
                <a:cxn ang="0">
                  <a:pos x="383" y="443"/>
                </a:cxn>
                <a:cxn ang="0">
                  <a:pos x="312" y="477"/>
                </a:cxn>
                <a:cxn ang="0">
                  <a:pos x="227" y="546"/>
                </a:cxn>
                <a:cxn ang="0">
                  <a:pos x="199" y="597"/>
                </a:cxn>
                <a:cxn ang="0">
                  <a:pos x="199" y="716"/>
                </a:cxn>
                <a:cxn ang="0">
                  <a:pos x="213" y="750"/>
                </a:cxn>
                <a:cxn ang="0">
                  <a:pos x="270" y="784"/>
                </a:cxn>
                <a:cxn ang="0">
                  <a:pos x="298" y="784"/>
                </a:cxn>
                <a:cxn ang="0">
                  <a:pos x="326" y="767"/>
                </a:cxn>
                <a:cxn ang="0">
                  <a:pos x="383" y="699"/>
                </a:cxn>
                <a:cxn ang="0">
                  <a:pos x="383" y="443"/>
                </a:cxn>
                <a:cxn ang="0">
                  <a:pos x="312" y="0"/>
                </a:cxn>
                <a:cxn ang="0">
                  <a:pos x="468" y="34"/>
                </a:cxn>
                <a:cxn ang="0">
                  <a:pos x="568" y="119"/>
                </a:cxn>
                <a:cxn ang="0">
                  <a:pos x="610" y="256"/>
                </a:cxn>
                <a:cxn ang="0">
                  <a:pos x="610" y="767"/>
                </a:cxn>
                <a:cxn ang="0">
                  <a:pos x="625" y="784"/>
                </a:cxn>
                <a:cxn ang="0">
                  <a:pos x="653" y="784"/>
                </a:cxn>
                <a:cxn ang="0">
                  <a:pos x="667" y="767"/>
                </a:cxn>
                <a:cxn ang="0">
                  <a:pos x="710" y="767"/>
                </a:cxn>
                <a:cxn ang="0">
                  <a:pos x="667" y="818"/>
                </a:cxn>
                <a:cxn ang="0">
                  <a:pos x="625" y="852"/>
                </a:cxn>
                <a:cxn ang="0">
                  <a:pos x="582" y="870"/>
                </a:cxn>
                <a:cxn ang="0">
                  <a:pos x="497" y="870"/>
                </a:cxn>
                <a:cxn ang="0">
                  <a:pos x="454" y="835"/>
                </a:cxn>
                <a:cxn ang="0">
                  <a:pos x="426" y="801"/>
                </a:cxn>
                <a:cxn ang="0">
                  <a:pos x="412" y="750"/>
                </a:cxn>
                <a:cxn ang="0">
                  <a:pos x="284" y="835"/>
                </a:cxn>
                <a:cxn ang="0">
                  <a:pos x="170" y="870"/>
                </a:cxn>
                <a:cxn ang="0">
                  <a:pos x="114" y="870"/>
                </a:cxn>
                <a:cxn ang="0">
                  <a:pos x="28" y="801"/>
                </a:cxn>
                <a:cxn ang="0">
                  <a:pos x="14" y="750"/>
                </a:cxn>
                <a:cxn ang="0">
                  <a:pos x="0" y="682"/>
                </a:cxn>
                <a:cxn ang="0">
                  <a:pos x="0" y="631"/>
                </a:cxn>
                <a:cxn ang="0">
                  <a:pos x="57" y="529"/>
                </a:cxn>
                <a:cxn ang="0">
                  <a:pos x="99" y="494"/>
                </a:cxn>
                <a:cxn ang="0">
                  <a:pos x="170" y="443"/>
                </a:cxn>
                <a:cxn ang="0">
                  <a:pos x="255" y="392"/>
                </a:cxn>
                <a:cxn ang="0">
                  <a:pos x="412" y="341"/>
                </a:cxn>
                <a:cxn ang="0">
                  <a:pos x="412" y="153"/>
                </a:cxn>
                <a:cxn ang="0">
                  <a:pos x="397" y="102"/>
                </a:cxn>
                <a:cxn ang="0">
                  <a:pos x="369" y="68"/>
                </a:cxn>
                <a:cxn ang="0">
                  <a:pos x="326" y="51"/>
                </a:cxn>
                <a:cxn ang="0">
                  <a:pos x="241" y="51"/>
                </a:cxn>
                <a:cxn ang="0">
                  <a:pos x="213" y="68"/>
                </a:cxn>
                <a:cxn ang="0">
                  <a:pos x="199" y="102"/>
                </a:cxn>
                <a:cxn ang="0">
                  <a:pos x="184" y="119"/>
                </a:cxn>
                <a:cxn ang="0">
                  <a:pos x="184" y="136"/>
                </a:cxn>
                <a:cxn ang="0">
                  <a:pos x="199" y="153"/>
                </a:cxn>
                <a:cxn ang="0">
                  <a:pos x="227" y="222"/>
                </a:cxn>
                <a:cxn ang="0">
                  <a:pos x="227" y="239"/>
                </a:cxn>
                <a:cxn ang="0">
                  <a:pos x="199" y="307"/>
                </a:cxn>
                <a:cxn ang="0">
                  <a:pos x="170" y="324"/>
                </a:cxn>
                <a:cxn ang="0">
                  <a:pos x="128" y="341"/>
                </a:cxn>
                <a:cxn ang="0">
                  <a:pos x="85" y="324"/>
                </a:cxn>
                <a:cxn ang="0">
                  <a:pos x="57" y="307"/>
                </a:cxn>
                <a:cxn ang="0">
                  <a:pos x="43" y="273"/>
                </a:cxn>
                <a:cxn ang="0">
                  <a:pos x="28" y="222"/>
                </a:cxn>
                <a:cxn ang="0">
                  <a:pos x="71" y="102"/>
                </a:cxn>
                <a:cxn ang="0">
                  <a:pos x="156" y="34"/>
                </a:cxn>
                <a:cxn ang="0">
                  <a:pos x="312" y="0"/>
                </a:cxn>
              </a:cxnLst>
              <a:rect l="0" t="0" r="r" b="b"/>
              <a:pathLst>
                <a:path w="710" h="870">
                  <a:moveTo>
                    <a:pt x="383" y="443"/>
                  </a:moveTo>
                  <a:lnTo>
                    <a:pt x="312" y="477"/>
                  </a:lnTo>
                  <a:lnTo>
                    <a:pt x="227" y="546"/>
                  </a:lnTo>
                  <a:lnTo>
                    <a:pt x="199" y="597"/>
                  </a:lnTo>
                  <a:lnTo>
                    <a:pt x="199" y="716"/>
                  </a:lnTo>
                  <a:lnTo>
                    <a:pt x="213" y="750"/>
                  </a:lnTo>
                  <a:lnTo>
                    <a:pt x="270" y="784"/>
                  </a:lnTo>
                  <a:lnTo>
                    <a:pt x="298" y="784"/>
                  </a:lnTo>
                  <a:lnTo>
                    <a:pt x="326" y="767"/>
                  </a:lnTo>
                  <a:lnTo>
                    <a:pt x="383" y="699"/>
                  </a:lnTo>
                  <a:lnTo>
                    <a:pt x="383" y="443"/>
                  </a:lnTo>
                  <a:close/>
                  <a:moveTo>
                    <a:pt x="312" y="0"/>
                  </a:moveTo>
                  <a:lnTo>
                    <a:pt x="468" y="34"/>
                  </a:lnTo>
                  <a:lnTo>
                    <a:pt x="568" y="119"/>
                  </a:lnTo>
                  <a:lnTo>
                    <a:pt x="610" y="256"/>
                  </a:lnTo>
                  <a:lnTo>
                    <a:pt x="610" y="767"/>
                  </a:lnTo>
                  <a:lnTo>
                    <a:pt x="625" y="784"/>
                  </a:lnTo>
                  <a:lnTo>
                    <a:pt x="653" y="784"/>
                  </a:lnTo>
                  <a:lnTo>
                    <a:pt x="667" y="767"/>
                  </a:lnTo>
                  <a:lnTo>
                    <a:pt x="710" y="767"/>
                  </a:lnTo>
                  <a:lnTo>
                    <a:pt x="667" y="818"/>
                  </a:lnTo>
                  <a:lnTo>
                    <a:pt x="625" y="852"/>
                  </a:lnTo>
                  <a:lnTo>
                    <a:pt x="582" y="870"/>
                  </a:lnTo>
                  <a:lnTo>
                    <a:pt x="497" y="870"/>
                  </a:lnTo>
                  <a:lnTo>
                    <a:pt x="454" y="835"/>
                  </a:lnTo>
                  <a:lnTo>
                    <a:pt x="426" y="801"/>
                  </a:lnTo>
                  <a:lnTo>
                    <a:pt x="412" y="750"/>
                  </a:lnTo>
                  <a:lnTo>
                    <a:pt x="284" y="835"/>
                  </a:lnTo>
                  <a:lnTo>
                    <a:pt x="170" y="870"/>
                  </a:lnTo>
                  <a:lnTo>
                    <a:pt x="114" y="870"/>
                  </a:lnTo>
                  <a:lnTo>
                    <a:pt x="28" y="801"/>
                  </a:lnTo>
                  <a:lnTo>
                    <a:pt x="14" y="750"/>
                  </a:lnTo>
                  <a:lnTo>
                    <a:pt x="0" y="682"/>
                  </a:lnTo>
                  <a:lnTo>
                    <a:pt x="0" y="631"/>
                  </a:lnTo>
                  <a:lnTo>
                    <a:pt x="57" y="529"/>
                  </a:lnTo>
                  <a:lnTo>
                    <a:pt x="99" y="494"/>
                  </a:lnTo>
                  <a:lnTo>
                    <a:pt x="170" y="443"/>
                  </a:lnTo>
                  <a:lnTo>
                    <a:pt x="255" y="392"/>
                  </a:lnTo>
                  <a:lnTo>
                    <a:pt x="412" y="341"/>
                  </a:lnTo>
                  <a:lnTo>
                    <a:pt x="412" y="153"/>
                  </a:lnTo>
                  <a:lnTo>
                    <a:pt x="397" y="102"/>
                  </a:lnTo>
                  <a:lnTo>
                    <a:pt x="369" y="68"/>
                  </a:lnTo>
                  <a:lnTo>
                    <a:pt x="326" y="51"/>
                  </a:lnTo>
                  <a:lnTo>
                    <a:pt x="241" y="51"/>
                  </a:lnTo>
                  <a:lnTo>
                    <a:pt x="213" y="68"/>
                  </a:lnTo>
                  <a:lnTo>
                    <a:pt x="199" y="102"/>
                  </a:lnTo>
                  <a:lnTo>
                    <a:pt x="184" y="119"/>
                  </a:lnTo>
                  <a:lnTo>
                    <a:pt x="184" y="136"/>
                  </a:lnTo>
                  <a:lnTo>
                    <a:pt x="199" y="153"/>
                  </a:lnTo>
                  <a:lnTo>
                    <a:pt x="227" y="222"/>
                  </a:lnTo>
                  <a:lnTo>
                    <a:pt x="227" y="239"/>
                  </a:lnTo>
                  <a:lnTo>
                    <a:pt x="199" y="307"/>
                  </a:lnTo>
                  <a:lnTo>
                    <a:pt x="170" y="324"/>
                  </a:lnTo>
                  <a:lnTo>
                    <a:pt x="128" y="341"/>
                  </a:lnTo>
                  <a:lnTo>
                    <a:pt x="85" y="324"/>
                  </a:lnTo>
                  <a:lnTo>
                    <a:pt x="57" y="307"/>
                  </a:lnTo>
                  <a:lnTo>
                    <a:pt x="43" y="273"/>
                  </a:lnTo>
                  <a:lnTo>
                    <a:pt x="28" y="222"/>
                  </a:lnTo>
                  <a:lnTo>
                    <a:pt x="71" y="102"/>
                  </a:lnTo>
                  <a:lnTo>
                    <a:pt x="156" y="34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80" name="Freeform 264"/>
            <p:cNvSpPr>
              <a:spLocks/>
            </p:cNvSpPr>
            <p:nvPr/>
          </p:nvSpPr>
          <p:spPr bwMode="auto">
            <a:xfrm>
              <a:off x="11841" y="14955"/>
              <a:ext cx="483" cy="1160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298" y="0"/>
                </a:cxn>
                <a:cxn ang="0">
                  <a:pos x="298" y="307"/>
                </a:cxn>
                <a:cxn ang="0">
                  <a:pos x="440" y="307"/>
                </a:cxn>
                <a:cxn ang="0">
                  <a:pos x="440" y="392"/>
                </a:cxn>
                <a:cxn ang="0">
                  <a:pos x="298" y="392"/>
                </a:cxn>
                <a:cxn ang="0">
                  <a:pos x="298" y="989"/>
                </a:cxn>
                <a:cxn ang="0">
                  <a:pos x="312" y="1023"/>
                </a:cxn>
                <a:cxn ang="0">
                  <a:pos x="326" y="1040"/>
                </a:cxn>
                <a:cxn ang="0">
                  <a:pos x="355" y="1040"/>
                </a:cxn>
                <a:cxn ang="0">
                  <a:pos x="383" y="1023"/>
                </a:cxn>
                <a:cxn ang="0">
                  <a:pos x="412" y="989"/>
                </a:cxn>
                <a:cxn ang="0">
                  <a:pos x="440" y="938"/>
                </a:cxn>
                <a:cxn ang="0">
                  <a:pos x="483" y="955"/>
                </a:cxn>
                <a:cxn ang="0">
                  <a:pos x="412" y="1074"/>
                </a:cxn>
                <a:cxn ang="0">
                  <a:pos x="341" y="1143"/>
                </a:cxn>
                <a:cxn ang="0">
                  <a:pos x="255" y="1160"/>
                </a:cxn>
                <a:cxn ang="0">
                  <a:pos x="199" y="1160"/>
                </a:cxn>
                <a:cxn ang="0">
                  <a:pos x="114" y="1091"/>
                </a:cxn>
                <a:cxn ang="0">
                  <a:pos x="99" y="1040"/>
                </a:cxn>
                <a:cxn ang="0">
                  <a:pos x="85" y="972"/>
                </a:cxn>
                <a:cxn ang="0">
                  <a:pos x="85" y="392"/>
                </a:cxn>
                <a:cxn ang="0">
                  <a:pos x="0" y="392"/>
                </a:cxn>
                <a:cxn ang="0">
                  <a:pos x="0" y="341"/>
                </a:cxn>
                <a:cxn ang="0">
                  <a:pos x="128" y="188"/>
                </a:cxn>
                <a:cxn ang="0">
                  <a:pos x="255" y="0"/>
                </a:cxn>
              </a:cxnLst>
              <a:rect l="0" t="0" r="r" b="b"/>
              <a:pathLst>
                <a:path w="483" h="1160">
                  <a:moveTo>
                    <a:pt x="255" y="0"/>
                  </a:moveTo>
                  <a:lnTo>
                    <a:pt x="298" y="0"/>
                  </a:lnTo>
                  <a:lnTo>
                    <a:pt x="298" y="307"/>
                  </a:lnTo>
                  <a:lnTo>
                    <a:pt x="440" y="307"/>
                  </a:lnTo>
                  <a:lnTo>
                    <a:pt x="440" y="392"/>
                  </a:lnTo>
                  <a:lnTo>
                    <a:pt x="298" y="392"/>
                  </a:lnTo>
                  <a:lnTo>
                    <a:pt x="298" y="989"/>
                  </a:lnTo>
                  <a:lnTo>
                    <a:pt x="312" y="1023"/>
                  </a:lnTo>
                  <a:lnTo>
                    <a:pt x="326" y="1040"/>
                  </a:lnTo>
                  <a:lnTo>
                    <a:pt x="355" y="1040"/>
                  </a:lnTo>
                  <a:lnTo>
                    <a:pt x="383" y="1023"/>
                  </a:lnTo>
                  <a:lnTo>
                    <a:pt x="412" y="989"/>
                  </a:lnTo>
                  <a:lnTo>
                    <a:pt x="440" y="938"/>
                  </a:lnTo>
                  <a:lnTo>
                    <a:pt x="483" y="955"/>
                  </a:lnTo>
                  <a:lnTo>
                    <a:pt x="412" y="1074"/>
                  </a:lnTo>
                  <a:lnTo>
                    <a:pt x="341" y="1143"/>
                  </a:lnTo>
                  <a:lnTo>
                    <a:pt x="255" y="1160"/>
                  </a:lnTo>
                  <a:lnTo>
                    <a:pt x="199" y="1160"/>
                  </a:lnTo>
                  <a:lnTo>
                    <a:pt x="114" y="1091"/>
                  </a:lnTo>
                  <a:lnTo>
                    <a:pt x="99" y="1040"/>
                  </a:lnTo>
                  <a:lnTo>
                    <a:pt x="85" y="972"/>
                  </a:lnTo>
                  <a:lnTo>
                    <a:pt x="85" y="392"/>
                  </a:lnTo>
                  <a:lnTo>
                    <a:pt x="0" y="392"/>
                  </a:lnTo>
                  <a:lnTo>
                    <a:pt x="0" y="341"/>
                  </a:lnTo>
                  <a:lnTo>
                    <a:pt x="128" y="188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81" name="Freeform 265"/>
            <p:cNvSpPr>
              <a:spLocks/>
            </p:cNvSpPr>
            <p:nvPr/>
          </p:nvSpPr>
          <p:spPr bwMode="auto">
            <a:xfrm>
              <a:off x="12466" y="15262"/>
              <a:ext cx="780" cy="8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3" y="0"/>
                </a:cxn>
                <a:cxn ang="0">
                  <a:pos x="283" y="665"/>
                </a:cxn>
                <a:cxn ang="0">
                  <a:pos x="312" y="733"/>
                </a:cxn>
                <a:cxn ang="0">
                  <a:pos x="340" y="750"/>
                </a:cxn>
                <a:cxn ang="0">
                  <a:pos x="397" y="750"/>
                </a:cxn>
                <a:cxn ang="0">
                  <a:pos x="425" y="733"/>
                </a:cxn>
                <a:cxn ang="0">
                  <a:pos x="454" y="699"/>
                </a:cxn>
                <a:cxn ang="0">
                  <a:pos x="496" y="665"/>
                </a:cxn>
                <a:cxn ang="0">
                  <a:pos x="496" y="102"/>
                </a:cxn>
                <a:cxn ang="0">
                  <a:pos x="468" y="68"/>
                </a:cxn>
                <a:cxn ang="0">
                  <a:pos x="440" y="51"/>
                </a:cxn>
                <a:cxn ang="0">
                  <a:pos x="397" y="51"/>
                </a:cxn>
                <a:cxn ang="0">
                  <a:pos x="397" y="0"/>
                </a:cxn>
                <a:cxn ang="0">
                  <a:pos x="695" y="0"/>
                </a:cxn>
                <a:cxn ang="0">
                  <a:pos x="695" y="682"/>
                </a:cxn>
                <a:cxn ang="0">
                  <a:pos x="709" y="716"/>
                </a:cxn>
                <a:cxn ang="0">
                  <a:pos x="738" y="750"/>
                </a:cxn>
                <a:cxn ang="0">
                  <a:pos x="780" y="750"/>
                </a:cxn>
                <a:cxn ang="0">
                  <a:pos x="780" y="784"/>
                </a:cxn>
                <a:cxn ang="0">
                  <a:pos x="681" y="801"/>
                </a:cxn>
                <a:cxn ang="0">
                  <a:pos x="624" y="819"/>
                </a:cxn>
                <a:cxn ang="0">
                  <a:pos x="553" y="819"/>
                </a:cxn>
                <a:cxn ang="0">
                  <a:pos x="525" y="836"/>
                </a:cxn>
                <a:cxn ang="0">
                  <a:pos x="482" y="853"/>
                </a:cxn>
                <a:cxn ang="0">
                  <a:pos x="482" y="750"/>
                </a:cxn>
                <a:cxn ang="0">
                  <a:pos x="440" y="801"/>
                </a:cxn>
                <a:cxn ang="0">
                  <a:pos x="397" y="836"/>
                </a:cxn>
                <a:cxn ang="0">
                  <a:pos x="312" y="870"/>
                </a:cxn>
                <a:cxn ang="0">
                  <a:pos x="213" y="870"/>
                </a:cxn>
                <a:cxn ang="0">
                  <a:pos x="156" y="836"/>
                </a:cxn>
                <a:cxn ang="0">
                  <a:pos x="127" y="801"/>
                </a:cxn>
                <a:cxn ang="0">
                  <a:pos x="99" y="750"/>
                </a:cxn>
                <a:cxn ang="0">
                  <a:pos x="71" y="682"/>
                </a:cxn>
                <a:cxn ang="0">
                  <a:pos x="71" y="119"/>
                </a:cxn>
                <a:cxn ang="0">
                  <a:pos x="56" y="85"/>
                </a:cxn>
                <a:cxn ang="0">
                  <a:pos x="0" y="51"/>
                </a:cxn>
                <a:cxn ang="0">
                  <a:pos x="0" y="0"/>
                </a:cxn>
              </a:cxnLst>
              <a:rect l="0" t="0" r="r" b="b"/>
              <a:pathLst>
                <a:path w="780" h="870">
                  <a:moveTo>
                    <a:pt x="0" y="0"/>
                  </a:moveTo>
                  <a:lnTo>
                    <a:pt x="283" y="0"/>
                  </a:lnTo>
                  <a:lnTo>
                    <a:pt x="283" y="665"/>
                  </a:lnTo>
                  <a:lnTo>
                    <a:pt x="312" y="733"/>
                  </a:lnTo>
                  <a:lnTo>
                    <a:pt x="340" y="750"/>
                  </a:lnTo>
                  <a:lnTo>
                    <a:pt x="397" y="750"/>
                  </a:lnTo>
                  <a:lnTo>
                    <a:pt x="425" y="733"/>
                  </a:lnTo>
                  <a:lnTo>
                    <a:pt x="454" y="699"/>
                  </a:lnTo>
                  <a:lnTo>
                    <a:pt x="496" y="665"/>
                  </a:lnTo>
                  <a:lnTo>
                    <a:pt x="496" y="102"/>
                  </a:lnTo>
                  <a:lnTo>
                    <a:pt x="468" y="68"/>
                  </a:lnTo>
                  <a:lnTo>
                    <a:pt x="440" y="51"/>
                  </a:lnTo>
                  <a:lnTo>
                    <a:pt x="397" y="51"/>
                  </a:lnTo>
                  <a:lnTo>
                    <a:pt x="397" y="0"/>
                  </a:lnTo>
                  <a:lnTo>
                    <a:pt x="695" y="0"/>
                  </a:lnTo>
                  <a:lnTo>
                    <a:pt x="695" y="682"/>
                  </a:lnTo>
                  <a:lnTo>
                    <a:pt x="709" y="716"/>
                  </a:lnTo>
                  <a:lnTo>
                    <a:pt x="738" y="750"/>
                  </a:lnTo>
                  <a:lnTo>
                    <a:pt x="780" y="750"/>
                  </a:lnTo>
                  <a:lnTo>
                    <a:pt x="780" y="784"/>
                  </a:lnTo>
                  <a:lnTo>
                    <a:pt x="681" y="801"/>
                  </a:lnTo>
                  <a:lnTo>
                    <a:pt x="624" y="819"/>
                  </a:lnTo>
                  <a:lnTo>
                    <a:pt x="553" y="819"/>
                  </a:lnTo>
                  <a:lnTo>
                    <a:pt x="525" y="836"/>
                  </a:lnTo>
                  <a:lnTo>
                    <a:pt x="482" y="853"/>
                  </a:lnTo>
                  <a:lnTo>
                    <a:pt x="482" y="750"/>
                  </a:lnTo>
                  <a:lnTo>
                    <a:pt x="440" y="801"/>
                  </a:lnTo>
                  <a:lnTo>
                    <a:pt x="397" y="836"/>
                  </a:lnTo>
                  <a:lnTo>
                    <a:pt x="312" y="870"/>
                  </a:lnTo>
                  <a:lnTo>
                    <a:pt x="213" y="870"/>
                  </a:lnTo>
                  <a:lnTo>
                    <a:pt x="156" y="836"/>
                  </a:lnTo>
                  <a:lnTo>
                    <a:pt x="127" y="801"/>
                  </a:lnTo>
                  <a:lnTo>
                    <a:pt x="99" y="750"/>
                  </a:lnTo>
                  <a:lnTo>
                    <a:pt x="71" y="682"/>
                  </a:lnTo>
                  <a:lnTo>
                    <a:pt x="71" y="119"/>
                  </a:lnTo>
                  <a:lnTo>
                    <a:pt x="56" y="85"/>
                  </a:lnTo>
                  <a:lnTo>
                    <a:pt x="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82" name="Freeform 266"/>
            <p:cNvSpPr>
              <a:spLocks/>
            </p:cNvSpPr>
            <p:nvPr/>
          </p:nvSpPr>
          <p:spPr bwMode="auto">
            <a:xfrm>
              <a:off x="13232" y="15245"/>
              <a:ext cx="611" cy="853"/>
            </a:xfrm>
            <a:custGeom>
              <a:avLst/>
              <a:gdLst/>
              <a:ahLst/>
              <a:cxnLst>
                <a:cxn ang="0">
                  <a:pos x="483" y="0"/>
                </a:cxn>
                <a:cxn ang="0">
                  <a:pos x="525" y="0"/>
                </a:cxn>
                <a:cxn ang="0">
                  <a:pos x="554" y="17"/>
                </a:cxn>
                <a:cxn ang="0">
                  <a:pos x="611" y="85"/>
                </a:cxn>
                <a:cxn ang="0">
                  <a:pos x="611" y="136"/>
                </a:cxn>
                <a:cxn ang="0">
                  <a:pos x="596" y="188"/>
                </a:cxn>
                <a:cxn ang="0">
                  <a:pos x="582" y="222"/>
                </a:cxn>
                <a:cxn ang="0">
                  <a:pos x="554" y="239"/>
                </a:cxn>
                <a:cxn ang="0">
                  <a:pos x="511" y="256"/>
                </a:cxn>
                <a:cxn ang="0">
                  <a:pos x="483" y="256"/>
                </a:cxn>
                <a:cxn ang="0">
                  <a:pos x="426" y="188"/>
                </a:cxn>
                <a:cxn ang="0">
                  <a:pos x="398" y="171"/>
                </a:cxn>
                <a:cxn ang="0">
                  <a:pos x="383" y="154"/>
                </a:cxn>
                <a:cxn ang="0">
                  <a:pos x="341" y="171"/>
                </a:cxn>
                <a:cxn ang="0">
                  <a:pos x="312" y="205"/>
                </a:cxn>
                <a:cxn ang="0">
                  <a:pos x="298" y="256"/>
                </a:cxn>
                <a:cxn ang="0">
                  <a:pos x="284" y="324"/>
                </a:cxn>
                <a:cxn ang="0">
                  <a:pos x="284" y="716"/>
                </a:cxn>
                <a:cxn ang="0">
                  <a:pos x="298" y="750"/>
                </a:cxn>
                <a:cxn ang="0">
                  <a:pos x="327" y="784"/>
                </a:cxn>
                <a:cxn ang="0">
                  <a:pos x="355" y="801"/>
                </a:cxn>
                <a:cxn ang="0">
                  <a:pos x="398" y="801"/>
                </a:cxn>
                <a:cxn ang="0">
                  <a:pos x="398" y="853"/>
                </a:cxn>
                <a:cxn ang="0">
                  <a:pos x="0" y="853"/>
                </a:cxn>
                <a:cxn ang="0">
                  <a:pos x="0" y="801"/>
                </a:cxn>
                <a:cxn ang="0">
                  <a:pos x="43" y="801"/>
                </a:cxn>
                <a:cxn ang="0">
                  <a:pos x="71" y="767"/>
                </a:cxn>
                <a:cxn ang="0">
                  <a:pos x="85" y="733"/>
                </a:cxn>
                <a:cxn ang="0">
                  <a:pos x="85" y="136"/>
                </a:cxn>
                <a:cxn ang="0">
                  <a:pos x="71" y="102"/>
                </a:cxn>
                <a:cxn ang="0">
                  <a:pos x="43" y="85"/>
                </a:cxn>
                <a:cxn ang="0">
                  <a:pos x="0" y="68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284" y="171"/>
                </a:cxn>
                <a:cxn ang="0">
                  <a:pos x="341" y="85"/>
                </a:cxn>
                <a:cxn ang="0">
                  <a:pos x="383" y="34"/>
                </a:cxn>
                <a:cxn ang="0">
                  <a:pos x="426" y="17"/>
                </a:cxn>
                <a:cxn ang="0">
                  <a:pos x="483" y="0"/>
                </a:cxn>
              </a:cxnLst>
              <a:rect l="0" t="0" r="r" b="b"/>
              <a:pathLst>
                <a:path w="611" h="853">
                  <a:moveTo>
                    <a:pt x="483" y="0"/>
                  </a:moveTo>
                  <a:lnTo>
                    <a:pt x="525" y="0"/>
                  </a:lnTo>
                  <a:lnTo>
                    <a:pt x="554" y="17"/>
                  </a:lnTo>
                  <a:lnTo>
                    <a:pt x="611" y="85"/>
                  </a:lnTo>
                  <a:lnTo>
                    <a:pt x="611" y="136"/>
                  </a:lnTo>
                  <a:lnTo>
                    <a:pt x="596" y="188"/>
                  </a:lnTo>
                  <a:lnTo>
                    <a:pt x="582" y="222"/>
                  </a:lnTo>
                  <a:lnTo>
                    <a:pt x="554" y="239"/>
                  </a:lnTo>
                  <a:lnTo>
                    <a:pt x="511" y="256"/>
                  </a:lnTo>
                  <a:lnTo>
                    <a:pt x="483" y="256"/>
                  </a:lnTo>
                  <a:lnTo>
                    <a:pt x="426" y="188"/>
                  </a:lnTo>
                  <a:lnTo>
                    <a:pt x="398" y="171"/>
                  </a:lnTo>
                  <a:lnTo>
                    <a:pt x="383" y="154"/>
                  </a:lnTo>
                  <a:lnTo>
                    <a:pt x="341" y="171"/>
                  </a:lnTo>
                  <a:lnTo>
                    <a:pt x="312" y="205"/>
                  </a:lnTo>
                  <a:lnTo>
                    <a:pt x="298" y="256"/>
                  </a:lnTo>
                  <a:lnTo>
                    <a:pt x="284" y="324"/>
                  </a:lnTo>
                  <a:lnTo>
                    <a:pt x="284" y="716"/>
                  </a:lnTo>
                  <a:lnTo>
                    <a:pt x="298" y="750"/>
                  </a:lnTo>
                  <a:lnTo>
                    <a:pt x="327" y="784"/>
                  </a:lnTo>
                  <a:lnTo>
                    <a:pt x="355" y="801"/>
                  </a:lnTo>
                  <a:lnTo>
                    <a:pt x="398" y="801"/>
                  </a:lnTo>
                  <a:lnTo>
                    <a:pt x="398" y="853"/>
                  </a:lnTo>
                  <a:lnTo>
                    <a:pt x="0" y="853"/>
                  </a:lnTo>
                  <a:lnTo>
                    <a:pt x="0" y="801"/>
                  </a:lnTo>
                  <a:lnTo>
                    <a:pt x="43" y="801"/>
                  </a:lnTo>
                  <a:lnTo>
                    <a:pt x="71" y="767"/>
                  </a:lnTo>
                  <a:lnTo>
                    <a:pt x="85" y="733"/>
                  </a:lnTo>
                  <a:lnTo>
                    <a:pt x="85" y="136"/>
                  </a:lnTo>
                  <a:lnTo>
                    <a:pt x="71" y="102"/>
                  </a:lnTo>
                  <a:lnTo>
                    <a:pt x="43" y="85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284" y="171"/>
                  </a:lnTo>
                  <a:lnTo>
                    <a:pt x="341" y="85"/>
                  </a:lnTo>
                  <a:lnTo>
                    <a:pt x="383" y="34"/>
                  </a:lnTo>
                  <a:lnTo>
                    <a:pt x="426" y="17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83" name="Freeform 267"/>
            <p:cNvSpPr>
              <a:spLocks noEditPoints="1"/>
            </p:cNvSpPr>
            <p:nvPr/>
          </p:nvSpPr>
          <p:spPr bwMode="auto">
            <a:xfrm>
              <a:off x="13843" y="15245"/>
              <a:ext cx="610" cy="887"/>
            </a:xfrm>
            <a:custGeom>
              <a:avLst/>
              <a:gdLst/>
              <a:ahLst/>
              <a:cxnLst>
                <a:cxn ang="0">
                  <a:pos x="298" y="51"/>
                </a:cxn>
                <a:cxn ang="0">
                  <a:pos x="241" y="85"/>
                </a:cxn>
                <a:cxn ang="0">
                  <a:pos x="213" y="171"/>
                </a:cxn>
                <a:cxn ang="0">
                  <a:pos x="198" y="341"/>
                </a:cxn>
                <a:cxn ang="0">
                  <a:pos x="397" y="341"/>
                </a:cxn>
                <a:cxn ang="0">
                  <a:pos x="397" y="171"/>
                </a:cxn>
                <a:cxn ang="0">
                  <a:pos x="354" y="68"/>
                </a:cxn>
                <a:cxn ang="0">
                  <a:pos x="326" y="51"/>
                </a:cxn>
                <a:cxn ang="0">
                  <a:pos x="298" y="51"/>
                </a:cxn>
                <a:cxn ang="0">
                  <a:pos x="312" y="0"/>
                </a:cxn>
                <a:cxn ang="0">
                  <a:pos x="369" y="0"/>
                </a:cxn>
                <a:cxn ang="0">
                  <a:pos x="425" y="17"/>
                </a:cxn>
                <a:cxn ang="0">
                  <a:pos x="468" y="51"/>
                </a:cxn>
                <a:cxn ang="0">
                  <a:pos x="511" y="102"/>
                </a:cxn>
                <a:cxn ang="0">
                  <a:pos x="567" y="222"/>
                </a:cxn>
                <a:cxn ang="0">
                  <a:pos x="596" y="409"/>
                </a:cxn>
                <a:cxn ang="0">
                  <a:pos x="213" y="409"/>
                </a:cxn>
                <a:cxn ang="0">
                  <a:pos x="213" y="495"/>
                </a:cxn>
                <a:cxn ang="0">
                  <a:pos x="227" y="546"/>
                </a:cxn>
                <a:cxn ang="0">
                  <a:pos x="241" y="614"/>
                </a:cxn>
                <a:cxn ang="0">
                  <a:pos x="255" y="648"/>
                </a:cxn>
                <a:cxn ang="0">
                  <a:pos x="283" y="699"/>
                </a:cxn>
                <a:cxn ang="0">
                  <a:pos x="312" y="733"/>
                </a:cxn>
                <a:cxn ang="0">
                  <a:pos x="340" y="750"/>
                </a:cxn>
                <a:cxn ang="0">
                  <a:pos x="425" y="750"/>
                </a:cxn>
                <a:cxn ang="0">
                  <a:pos x="511" y="682"/>
                </a:cxn>
                <a:cxn ang="0">
                  <a:pos x="553" y="631"/>
                </a:cxn>
                <a:cxn ang="0">
                  <a:pos x="610" y="665"/>
                </a:cxn>
                <a:cxn ang="0">
                  <a:pos x="511" y="801"/>
                </a:cxn>
                <a:cxn ang="0">
                  <a:pos x="425" y="870"/>
                </a:cxn>
                <a:cxn ang="0">
                  <a:pos x="312" y="887"/>
                </a:cxn>
                <a:cxn ang="0">
                  <a:pos x="184" y="853"/>
                </a:cxn>
                <a:cxn ang="0">
                  <a:pos x="85" y="767"/>
                </a:cxn>
                <a:cxn ang="0">
                  <a:pos x="28" y="631"/>
                </a:cxn>
                <a:cxn ang="0">
                  <a:pos x="0" y="443"/>
                </a:cxn>
                <a:cxn ang="0">
                  <a:pos x="28" y="273"/>
                </a:cxn>
                <a:cxn ang="0">
                  <a:pos x="85" y="119"/>
                </a:cxn>
                <a:cxn ang="0">
                  <a:pos x="184" y="34"/>
                </a:cxn>
                <a:cxn ang="0">
                  <a:pos x="312" y="0"/>
                </a:cxn>
              </a:cxnLst>
              <a:rect l="0" t="0" r="r" b="b"/>
              <a:pathLst>
                <a:path w="610" h="887">
                  <a:moveTo>
                    <a:pt x="298" y="51"/>
                  </a:moveTo>
                  <a:lnTo>
                    <a:pt x="241" y="85"/>
                  </a:lnTo>
                  <a:lnTo>
                    <a:pt x="213" y="171"/>
                  </a:lnTo>
                  <a:lnTo>
                    <a:pt x="198" y="341"/>
                  </a:lnTo>
                  <a:lnTo>
                    <a:pt x="397" y="341"/>
                  </a:lnTo>
                  <a:lnTo>
                    <a:pt x="397" y="171"/>
                  </a:lnTo>
                  <a:lnTo>
                    <a:pt x="354" y="68"/>
                  </a:lnTo>
                  <a:lnTo>
                    <a:pt x="326" y="51"/>
                  </a:lnTo>
                  <a:lnTo>
                    <a:pt x="298" y="51"/>
                  </a:lnTo>
                  <a:close/>
                  <a:moveTo>
                    <a:pt x="312" y="0"/>
                  </a:moveTo>
                  <a:lnTo>
                    <a:pt x="369" y="0"/>
                  </a:lnTo>
                  <a:lnTo>
                    <a:pt x="425" y="17"/>
                  </a:lnTo>
                  <a:lnTo>
                    <a:pt x="468" y="51"/>
                  </a:lnTo>
                  <a:lnTo>
                    <a:pt x="511" y="102"/>
                  </a:lnTo>
                  <a:lnTo>
                    <a:pt x="567" y="222"/>
                  </a:lnTo>
                  <a:lnTo>
                    <a:pt x="596" y="409"/>
                  </a:lnTo>
                  <a:lnTo>
                    <a:pt x="213" y="409"/>
                  </a:lnTo>
                  <a:lnTo>
                    <a:pt x="213" y="495"/>
                  </a:lnTo>
                  <a:lnTo>
                    <a:pt x="227" y="546"/>
                  </a:lnTo>
                  <a:lnTo>
                    <a:pt x="241" y="614"/>
                  </a:lnTo>
                  <a:lnTo>
                    <a:pt x="255" y="648"/>
                  </a:lnTo>
                  <a:lnTo>
                    <a:pt x="283" y="699"/>
                  </a:lnTo>
                  <a:lnTo>
                    <a:pt x="312" y="733"/>
                  </a:lnTo>
                  <a:lnTo>
                    <a:pt x="340" y="750"/>
                  </a:lnTo>
                  <a:lnTo>
                    <a:pt x="425" y="750"/>
                  </a:lnTo>
                  <a:lnTo>
                    <a:pt x="511" y="682"/>
                  </a:lnTo>
                  <a:lnTo>
                    <a:pt x="553" y="631"/>
                  </a:lnTo>
                  <a:lnTo>
                    <a:pt x="610" y="665"/>
                  </a:lnTo>
                  <a:lnTo>
                    <a:pt x="511" y="801"/>
                  </a:lnTo>
                  <a:lnTo>
                    <a:pt x="425" y="870"/>
                  </a:lnTo>
                  <a:lnTo>
                    <a:pt x="312" y="887"/>
                  </a:lnTo>
                  <a:lnTo>
                    <a:pt x="184" y="853"/>
                  </a:lnTo>
                  <a:lnTo>
                    <a:pt x="85" y="767"/>
                  </a:lnTo>
                  <a:lnTo>
                    <a:pt x="28" y="631"/>
                  </a:lnTo>
                  <a:lnTo>
                    <a:pt x="0" y="443"/>
                  </a:lnTo>
                  <a:lnTo>
                    <a:pt x="28" y="273"/>
                  </a:lnTo>
                  <a:lnTo>
                    <a:pt x="85" y="119"/>
                  </a:lnTo>
                  <a:lnTo>
                    <a:pt x="184" y="34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84" name="Freeform 268"/>
            <p:cNvSpPr>
              <a:spLocks noEditPoints="1"/>
            </p:cNvSpPr>
            <p:nvPr/>
          </p:nvSpPr>
          <p:spPr bwMode="auto">
            <a:xfrm>
              <a:off x="1847" y="17069"/>
              <a:ext cx="1050" cy="1228"/>
            </a:xfrm>
            <a:custGeom>
              <a:avLst/>
              <a:gdLst/>
              <a:ahLst/>
              <a:cxnLst>
                <a:cxn ang="0">
                  <a:pos x="468" y="256"/>
                </a:cxn>
                <a:cxn ang="0">
                  <a:pos x="298" y="751"/>
                </a:cxn>
                <a:cxn ang="0">
                  <a:pos x="639" y="751"/>
                </a:cxn>
                <a:cxn ang="0">
                  <a:pos x="468" y="256"/>
                </a:cxn>
                <a:cxn ang="0">
                  <a:pos x="497" y="0"/>
                </a:cxn>
                <a:cxn ang="0">
                  <a:pos x="525" y="0"/>
                </a:cxn>
                <a:cxn ang="0">
                  <a:pos x="894" y="1024"/>
                </a:cxn>
                <a:cxn ang="0">
                  <a:pos x="923" y="1075"/>
                </a:cxn>
                <a:cxn ang="0">
                  <a:pos x="937" y="1126"/>
                </a:cxn>
                <a:cxn ang="0">
                  <a:pos x="965" y="1160"/>
                </a:cxn>
                <a:cxn ang="0">
                  <a:pos x="979" y="1160"/>
                </a:cxn>
                <a:cxn ang="0">
                  <a:pos x="1008" y="1177"/>
                </a:cxn>
                <a:cxn ang="0">
                  <a:pos x="1036" y="1177"/>
                </a:cxn>
                <a:cxn ang="0">
                  <a:pos x="1050" y="1228"/>
                </a:cxn>
                <a:cxn ang="0">
                  <a:pos x="667" y="1228"/>
                </a:cxn>
                <a:cxn ang="0">
                  <a:pos x="667" y="1194"/>
                </a:cxn>
                <a:cxn ang="0">
                  <a:pos x="710" y="1194"/>
                </a:cxn>
                <a:cxn ang="0">
                  <a:pos x="767" y="1160"/>
                </a:cxn>
                <a:cxn ang="0">
                  <a:pos x="767" y="1109"/>
                </a:cxn>
                <a:cxn ang="0">
                  <a:pos x="752" y="1075"/>
                </a:cxn>
                <a:cxn ang="0">
                  <a:pos x="752" y="1041"/>
                </a:cxn>
                <a:cxn ang="0">
                  <a:pos x="738" y="1006"/>
                </a:cxn>
                <a:cxn ang="0">
                  <a:pos x="681" y="836"/>
                </a:cxn>
                <a:cxn ang="0">
                  <a:pos x="284" y="836"/>
                </a:cxn>
                <a:cxn ang="0">
                  <a:pos x="213" y="1041"/>
                </a:cxn>
                <a:cxn ang="0">
                  <a:pos x="199" y="1058"/>
                </a:cxn>
                <a:cxn ang="0">
                  <a:pos x="199" y="1143"/>
                </a:cxn>
                <a:cxn ang="0">
                  <a:pos x="255" y="1177"/>
                </a:cxn>
                <a:cxn ang="0">
                  <a:pos x="298" y="1177"/>
                </a:cxn>
                <a:cxn ang="0">
                  <a:pos x="298" y="1211"/>
                </a:cxn>
                <a:cxn ang="0">
                  <a:pos x="0" y="1211"/>
                </a:cxn>
                <a:cxn ang="0">
                  <a:pos x="0" y="1177"/>
                </a:cxn>
                <a:cxn ang="0">
                  <a:pos x="43" y="1177"/>
                </a:cxn>
                <a:cxn ang="0">
                  <a:pos x="85" y="1143"/>
                </a:cxn>
                <a:cxn ang="0">
                  <a:pos x="128" y="1041"/>
                </a:cxn>
                <a:cxn ang="0">
                  <a:pos x="185" y="887"/>
                </a:cxn>
                <a:cxn ang="0">
                  <a:pos x="497" y="0"/>
                </a:cxn>
              </a:cxnLst>
              <a:rect l="0" t="0" r="r" b="b"/>
              <a:pathLst>
                <a:path w="1050" h="1228">
                  <a:moveTo>
                    <a:pt x="468" y="256"/>
                  </a:moveTo>
                  <a:lnTo>
                    <a:pt x="298" y="751"/>
                  </a:lnTo>
                  <a:lnTo>
                    <a:pt x="639" y="751"/>
                  </a:lnTo>
                  <a:lnTo>
                    <a:pt x="468" y="256"/>
                  </a:lnTo>
                  <a:close/>
                  <a:moveTo>
                    <a:pt x="497" y="0"/>
                  </a:moveTo>
                  <a:lnTo>
                    <a:pt x="525" y="0"/>
                  </a:lnTo>
                  <a:lnTo>
                    <a:pt x="894" y="1024"/>
                  </a:lnTo>
                  <a:lnTo>
                    <a:pt x="923" y="1075"/>
                  </a:lnTo>
                  <a:lnTo>
                    <a:pt x="937" y="1126"/>
                  </a:lnTo>
                  <a:lnTo>
                    <a:pt x="965" y="1160"/>
                  </a:lnTo>
                  <a:lnTo>
                    <a:pt x="979" y="1160"/>
                  </a:lnTo>
                  <a:lnTo>
                    <a:pt x="1008" y="1177"/>
                  </a:lnTo>
                  <a:lnTo>
                    <a:pt x="1036" y="1177"/>
                  </a:lnTo>
                  <a:lnTo>
                    <a:pt x="1050" y="1228"/>
                  </a:lnTo>
                  <a:lnTo>
                    <a:pt x="667" y="1228"/>
                  </a:lnTo>
                  <a:lnTo>
                    <a:pt x="667" y="1194"/>
                  </a:lnTo>
                  <a:lnTo>
                    <a:pt x="710" y="1194"/>
                  </a:lnTo>
                  <a:lnTo>
                    <a:pt x="767" y="1160"/>
                  </a:lnTo>
                  <a:lnTo>
                    <a:pt x="767" y="1109"/>
                  </a:lnTo>
                  <a:lnTo>
                    <a:pt x="752" y="1075"/>
                  </a:lnTo>
                  <a:lnTo>
                    <a:pt x="752" y="1041"/>
                  </a:lnTo>
                  <a:lnTo>
                    <a:pt x="738" y="1006"/>
                  </a:lnTo>
                  <a:lnTo>
                    <a:pt x="681" y="836"/>
                  </a:lnTo>
                  <a:lnTo>
                    <a:pt x="284" y="836"/>
                  </a:lnTo>
                  <a:lnTo>
                    <a:pt x="213" y="1041"/>
                  </a:lnTo>
                  <a:lnTo>
                    <a:pt x="199" y="1058"/>
                  </a:lnTo>
                  <a:lnTo>
                    <a:pt x="199" y="1143"/>
                  </a:lnTo>
                  <a:lnTo>
                    <a:pt x="255" y="1177"/>
                  </a:lnTo>
                  <a:lnTo>
                    <a:pt x="298" y="1177"/>
                  </a:lnTo>
                  <a:lnTo>
                    <a:pt x="298" y="1211"/>
                  </a:lnTo>
                  <a:lnTo>
                    <a:pt x="0" y="1211"/>
                  </a:lnTo>
                  <a:lnTo>
                    <a:pt x="0" y="1177"/>
                  </a:lnTo>
                  <a:lnTo>
                    <a:pt x="43" y="1177"/>
                  </a:lnTo>
                  <a:lnTo>
                    <a:pt x="85" y="1143"/>
                  </a:lnTo>
                  <a:lnTo>
                    <a:pt x="128" y="1041"/>
                  </a:lnTo>
                  <a:lnTo>
                    <a:pt x="185" y="887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85" name="Freeform 269"/>
            <p:cNvSpPr>
              <a:spLocks/>
            </p:cNvSpPr>
            <p:nvPr/>
          </p:nvSpPr>
          <p:spPr bwMode="auto">
            <a:xfrm>
              <a:off x="2897" y="17069"/>
              <a:ext cx="1051" cy="1245"/>
            </a:xfrm>
            <a:custGeom>
              <a:avLst/>
              <a:gdLst/>
              <a:ahLst/>
              <a:cxnLst>
                <a:cxn ang="0">
                  <a:pos x="696" y="0"/>
                </a:cxn>
                <a:cxn ang="0">
                  <a:pos x="1051" y="0"/>
                </a:cxn>
                <a:cxn ang="0">
                  <a:pos x="1051" y="35"/>
                </a:cxn>
                <a:cxn ang="0">
                  <a:pos x="1008" y="52"/>
                </a:cxn>
                <a:cxn ang="0">
                  <a:pos x="966" y="52"/>
                </a:cxn>
                <a:cxn ang="0">
                  <a:pos x="952" y="69"/>
                </a:cxn>
                <a:cxn ang="0">
                  <a:pos x="937" y="103"/>
                </a:cxn>
                <a:cxn ang="0">
                  <a:pos x="909" y="205"/>
                </a:cxn>
                <a:cxn ang="0">
                  <a:pos x="909" y="1228"/>
                </a:cxn>
                <a:cxn ang="0">
                  <a:pos x="881" y="1245"/>
                </a:cxn>
                <a:cxn ang="0">
                  <a:pos x="213" y="239"/>
                </a:cxn>
                <a:cxn ang="0">
                  <a:pos x="213" y="1041"/>
                </a:cxn>
                <a:cxn ang="0">
                  <a:pos x="228" y="1109"/>
                </a:cxn>
                <a:cxn ang="0">
                  <a:pos x="242" y="1143"/>
                </a:cxn>
                <a:cxn ang="0">
                  <a:pos x="270" y="1177"/>
                </a:cxn>
                <a:cxn ang="0">
                  <a:pos x="299" y="1194"/>
                </a:cxn>
                <a:cxn ang="0">
                  <a:pos x="355" y="1194"/>
                </a:cxn>
                <a:cxn ang="0">
                  <a:pos x="355" y="1228"/>
                </a:cxn>
                <a:cxn ang="0">
                  <a:pos x="0" y="1228"/>
                </a:cxn>
                <a:cxn ang="0">
                  <a:pos x="0" y="1194"/>
                </a:cxn>
                <a:cxn ang="0">
                  <a:pos x="57" y="1177"/>
                </a:cxn>
                <a:cxn ang="0">
                  <a:pos x="114" y="1143"/>
                </a:cxn>
                <a:cxn ang="0">
                  <a:pos x="142" y="1041"/>
                </a:cxn>
                <a:cxn ang="0">
                  <a:pos x="142" y="154"/>
                </a:cxn>
                <a:cxn ang="0">
                  <a:pos x="114" y="103"/>
                </a:cxn>
                <a:cxn ang="0">
                  <a:pos x="86" y="86"/>
                </a:cxn>
                <a:cxn ang="0">
                  <a:pos x="71" y="69"/>
                </a:cxn>
                <a:cxn ang="0">
                  <a:pos x="43" y="52"/>
                </a:cxn>
                <a:cxn ang="0">
                  <a:pos x="0" y="52"/>
                </a:cxn>
                <a:cxn ang="0">
                  <a:pos x="0" y="18"/>
                </a:cxn>
                <a:cxn ang="0">
                  <a:pos x="256" y="18"/>
                </a:cxn>
                <a:cxn ang="0">
                  <a:pos x="838" y="887"/>
                </a:cxn>
                <a:cxn ang="0">
                  <a:pos x="838" y="188"/>
                </a:cxn>
                <a:cxn ang="0">
                  <a:pos x="824" y="137"/>
                </a:cxn>
                <a:cxn ang="0">
                  <a:pos x="795" y="69"/>
                </a:cxn>
                <a:cxn ang="0">
                  <a:pos x="781" y="52"/>
                </a:cxn>
                <a:cxn ang="0">
                  <a:pos x="767" y="52"/>
                </a:cxn>
                <a:cxn ang="0">
                  <a:pos x="739" y="35"/>
                </a:cxn>
                <a:cxn ang="0">
                  <a:pos x="696" y="35"/>
                </a:cxn>
                <a:cxn ang="0">
                  <a:pos x="696" y="0"/>
                </a:cxn>
              </a:cxnLst>
              <a:rect l="0" t="0" r="r" b="b"/>
              <a:pathLst>
                <a:path w="1051" h="1245">
                  <a:moveTo>
                    <a:pt x="696" y="0"/>
                  </a:moveTo>
                  <a:lnTo>
                    <a:pt x="1051" y="0"/>
                  </a:lnTo>
                  <a:lnTo>
                    <a:pt x="1051" y="35"/>
                  </a:lnTo>
                  <a:lnTo>
                    <a:pt x="1008" y="52"/>
                  </a:lnTo>
                  <a:lnTo>
                    <a:pt x="966" y="52"/>
                  </a:lnTo>
                  <a:lnTo>
                    <a:pt x="952" y="69"/>
                  </a:lnTo>
                  <a:lnTo>
                    <a:pt x="937" y="103"/>
                  </a:lnTo>
                  <a:lnTo>
                    <a:pt x="909" y="205"/>
                  </a:lnTo>
                  <a:lnTo>
                    <a:pt x="909" y="1228"/>
                  </a:lnTo>
                  <a:lnTo>
                    <a:pt x="881" y="1245"/>
                  </a:lnTo>
                  <a:lnTo>
                    <a:pt x="213" y="239"/>
                  </a:lnTo>
                  <a:lnTo>
                    <a:pt x="213" y="1041"/>
                  </a:lnTo>
                  <a:lnTo>
                    <a:pt x="228" y="1109"/>
                  </a:lnTo>
                  <a:lnTo>
                    <a:pt x="242" y="1143"/>
                  </a:lnTo>
                  <a:lnTo>
                    <a:pt x="270" y="1177"/>
                  </a:lnTo>
                  <a:lnTo>
                    <a:pt x="299" y="1194"/>
                  </a:lnTo>
                  <a:lnTo>
                    <a:pt x="355" y="1194"/>
                  </a:lnTo>
                  <a:lnTo>
                    <a:pt x="355" y="1228"/>
                  </a:lnTo>
                  <a:lnTo>
                    <a:pt x="0" y="1228"/>
                  </a:lnTo>
                  <a:lnTo>
                    <a:pt x="0" y="1194"/>
                  </a:lnTo>
                  <a:lnTo>
                    <a:pt x="57" y="1177"/>
                  </a:lnTo>
                  <a:lnTo>
                    <a:pt x="114" y="1143"/>
                  </a:lnTo>
                  <a:lnTo>
                    <a:pt x="142" y="1041"/>
                  </a:lnTo>
                  <a:lnTo>
                    <a:pt x="142" y="154"/>
                  </a:lnTo>
                  <a:lnTo>
                    <a:pt x="114" y="103"/>
                  </a:lnTo>
                  <a:lnTo>
                    <a:pt x="86" y="86"/>
                  </a:lnTo>
                  <a:lnTo>
                    <a:pt x="71" y="69"/>
                  </a:lnTo>
                  <a:lnTo>
                    <a:pt x="43" y="52"/>
                  </a:lnTo>
                  <a:lnTo>
                    <a:pt x="0" y="52"/>
                  </a:lnTo>
                  <a:lnTo>
                    <a:pt x="0" y="18"/>
                  </a:lnTo>
                  <a:lnTo>
                    <a:pt x="256" y="18"/>
                  </a:lnTo>
                  <a:lnTo>
                    <a:pt x="838" y="887"/>
                  </a:lnTo>
                  <a:lnTo>
                    <a:pt x="838" y="188"/>
                  </a:lnTo>
                  <a:lnTo>
                    <a:pt x="824" y="137"/>
                  </a:lnTo>
                  <a:lnTo>
                    <a:pt x="795" y="69"/>
                  </a:lnTo>
                  <a:lnTo>
                    <a:pt x="781" y="52"/>
                  </a:lnTo>
                  <a:lnTo>
                    <a:pt x="767" y="52"/>
                  </a:lnTo>
                  <a:lnTo>
                    <a:pt x="739" y="35"/>
                  </a:lnTo>
                  <a:lnTo>
                    <a:pt x="696" y="35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86" name="Freeform 270"/>
            <p:cNvSpPr>
              <a:spLocks/>
            </p:cNvSpPr>
            <p:nvPr/>
          </p:nvSpPr>
          <p:spPr bwMode="auto">
            <a:xfrm>
              <a:off x="3962" y="17087"/>
              <a:ext cx="454" cy="1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4" y="0"/>
                </a:cxn>
                <a:cxn ang="0">
                  <a:pos x="454" y="34"/>
                </a:cxn>
                <a:cxn ang="0">
                  <a:pos x="398" y="51"/>
                </a:cxn>
                <a:cxn ang="0">
                  <a:pos x="369" y="51"/>
                </a:cxn>
                <a:cxn ang="0">
                  <a:pos x="341" y="68"/>
                </a:cxn>
                <a:cxn ang="0">
                  <a:pos x="327" y="102"/>
                </a:cxn>
                <a:cxn ang="0">
                  <a:pos x="312" y="153"/>
                </a:cxn>
                <a:cxn ang="0">
                  <a:pos x="312" y="1074"/>
                </a:cxn>
                <a:cxn ang="0">
                  <a:pos x="341" y="1142"/>
                </a:cxn>
                <a:cxn ang="0">
                  <a:pos x="355" y="1159"/>
                </a:cxn>
                <a:cxn ang="0">
                  <a:pos x="398" y="1176"/>
                </a:cxn>
                <a:cxn ang="0">
                  <a:pos x="454" y="1176"/>
                </a:cxn>
                <a:cxn ang="0">
                  <a:pos x="454" y="1210"/>
                </a:cxn>
                <a:cxn ang="0">
                  <a:pos x="0" y="1210"/>
                </a:cxn>
                <a:cxn ang="0">
                  <a:pos x="0" y="1176"/>
                </a:cxn>
                <a:cxn ang="0">
                  <a:pos x="57" y="1159"/>
                </a:cxn>
                <a:cxn ang="0">
                  <a:pos x="100" y="1142"/>
                </a:cxn>
                <a:cxn ang="0">
                  <a:pos x="128" y="1125"/>
                </a:cxn>
                <a:cxn ang="0">
                  <a:pos x="142" y="1074"/>
                </a:cxn>
                <a:cxn ang="0">
                  <a:pos x="142" y="136"/>
                </a:cxn>
                <a:cxn ang="0">
                  <a:pos x="128" y="85"/>
                </a:cxn>
                <a:cxn ang="0">
                  <a:pos x="100" y="68"/>
                </a:cxn>
                <a:cxn ang="0">
                  <a:pos x="57" y="51"/>
                </a:cxn>
                <a:cxn ang="0">
                  <a:pos x="0" y="34"/>
                </a:cxn>
                <a:cxn ang="0">
                  <a:pos x="0" y="0"/>
                </a:cxn>
              </a:cxnLst>
              <a:rect l="0" t="0" r="r" b="b"/>
              <a:pathLst>
                <a:path w="454" h="1210">
                  <a:moveTo>
                    <a:pt x="0" y="0"/>
                  </a:moveTo>
                  <a:lnTo>
                    <a:pt x="454" y="0"/>
                  </a:lnTo>
                  <a:lnTo>
                    <a:pt x="454" y="34"/>
                  </a:lnTo>
                  <a:lnTo>
                    <a:pt x="398" y="51"/>
                  </a:lnTo>
                  <a:lnTo>
                    <a:pt x="369" y="51"/>
                  </a:lnTo>
                  <a:lnTo>
                    <a:pt x="341" y="68"/>
                  </a:lnTo>
                  <a:lnTo>
                    <a:pt x="327" y="102"/>
                  </a:lnTo>
                  <a:lnTo>
                    <a:pt x="312" y="153"/>
                  </a:lnTo>
                  <a:lnTo>
                    <a:pt x="312" y="1074"/>
                  </a:lnTo>
                  <a:lnTo>
                    <a:pt x="341" y="1142"/>
                  </a:lnTo>
                  <a:lnTo>
                    <a:pt x="355" y="1159"/>
                  </a:lnTo>
                  <a:lnTo>
                    <a:pt x="398" y="1176"/>
                  </a:lnTo>
                  <a:lnTo>
                    <a:pt x="454" y="1176"/>
                  </a:lnTo>
                  <a:lnTo>
                    <a:pt x="454" y="1210"/>
                  </a:lnTo>
                  <a:lnTo>
                    <a:pt x="0" y="1210"/>
                  </a:lnTo>
                  <a:lnTo>
                    <a:pt x="0" y="1176"/>
                  </a:lnTo>
                  <a:lnTo>
                    <a:pt x="57" y="1159"/>
                  </a:lnTo>
                  <a:lnTo>
                    <a:pt x="100" y="1142"/>
                  </a:lnTo>
                  <a:lnTo>
                    <a:pt x="128" y="1125"/>
                  </a:lnTo>
                  <a:lnTo>
                    <a:pt x="142" y="1074"/>
                  </a:lnTo>
                  <a:lnTo>
                    <a:pt x="142" y="136"/>
                  </a:lnTo>
                  <a:lnTo>
                    <a:pt x="128" y="85"/>
                  </a:lnTo>
                  <a:lnTo>
                    <a:pt x="100" y="68"/>
                  </a:lnTo>
                  <a:lnTo>
                    <a:pt x="57" y="51"/>
                  </a:lnTo>
                  <a:lnTo>
                    <a:pt x="0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87" name="Freeform 271"/>
            <p:cNvSpPr>
              <a:spLocks/>
            </p:cNvSpPr>
            <p:nvPr/>
          </p:nvSpPr>
          <p:spPr bwMode="auto">
            <a:xfrm>
              <a:off x="4899" y="17052"/>
              <a:ext cx="667" cy="1245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327" y="0"/>
                </a:cxn>
                <a:cxn ang="0">
                  <a:pos x="440" y="17"/>
                </a:cxn>
                <a:cxn ang="0">
                  <a:pos x="525" y="86"/>
                </a:cxn>
                <a:cxn ang="0">
                  <a:pos x="582" y="188"/>
                </a:cxn>
                <a:cxn ang="0">
                  <a:pos x="611" y="324"/>
                </a:cxn>
                <a:cxn ang="0">
                  <a:pos x="582" y="461"/>
                </a:cxn>
                <a:cxn ang="0">
                  <a:pos x="525" y="614"/>
                </a:cxn>
                <a:cxn ang="0">
                  <a:pos x="412" y="768"/>
                </a:cxn>
                <a:cxn ang="0">
                  <a:pos x="156" y="1092"/>
                </a:cxn>
                <a:cxn ang="0">
                  <a:pos x="554" y="1092"/>
                </a:cxn>
                <a:cxn ang="0">
                  <a:pos x="582" y="1075"/>
                </a:cxn>
                <a:cxn ang="0">
                  <a:pos x="625" y="1023"/>
                </a:cxn>
                <a:cxn ang="0">
                  <a:pos x="653" y="972"/>
                </a:cxn>
                <a:cxn ang="0">
                  <a:pos x="667" y="989"/>
                </a:cxn>
                <a:cxn ang="0">
                  <a:pos x="582" y="1245"/>
                </a:cxn>
                <a:cxn ang="0">
                  <a:pos x="0" y="1245"/>
                </a:cxn>
                <a:cxn ang="0">
                  <a:pos x="0" y="1228"/>
                </a:cxn>
                <a:cxn ang="0">
                  <a:pos x="270" y="887"/>
                </a:cxn>
                <a:cxn ang="0">
                  <a:pos x="383" y="717"/>
                </a:cxn>
                <a:cxn ang="0">
                  <a:pos x="440" y="563"/>
                </a:cxn>
                <a:cxn ang="0">
                  <a:pos x="469" y="410"/>
                </a:cxn>
                <a:cxn ang="0">
                  <a:pos x="469" y="341"/>
                </a:cxn>
                <a:cxn ang="0">
                  <a:pos x="440" y="273"/>
                </a:cxn>
                <a:cxn ang="0">
                  <a:pos x="412" y="222"/>
                </a:cxn>
                <a:cxn ang="0">
                  <a:pos x="369" y="188"/>
                </a:cxn>
                <a:cxn ang="0">
                  <a:pos x="312" y="154"/>
                </a:cxn>
                <a:cxn ang="0">
                  <a:pos x="199" y="154"/>
                </a:cxn>
                <a:cxn ang="0">
                  <a:pos x="156" y="188"/>
                </a:cxn>
                <a:cxn ang="0">
                  <a:pos x="114" y="239"/>
                </a:cxn>
                <a:cxn ang="0">
                  <a:pos x="71" y="307"/>
                </a:cxn>
                <a:cxn ang="0">
                  <a:pos x="43" y="393"/>
                </a:cxn>
                <a:cxn ang="0">
                  <a:pos x="14" y="376"/>
                </a:cxn>
                <a:cxn ang="0">
                  <a:pos x="43" y="290"/>
                </a:cxn>
                <a:cxn ang="0">
                  <a:pos x="57" y="222"/>
                </a:cxn>
                <a:cxn ang="0">
                  <a:pos x="114" y="120"/>
                </a:cxn>
                <a:cxn ang="0">
                  <a:pos x="156" y="69"/>
                </a:cxn>
                <a:cxn ang="0">
                  <a:pos x="270" y="0"/>
                </a:cxn>
              </a:cxnLst>
              <a:rect l="0" t="0" r="r" b="b"/>
              <a:pathLst>
                <a:path w="667" h="1245">
                  <a:moveTo>
                    <a:pt x="270" y="0"/>
                  </a:moveTo>
                  <a:lnTo>
                    <a:pt x="327" y="0"/>
                  </a:lnTo>
                  <a:lnTo>
                    <a:pt x="440" y="17"/>
                  </a:lnTo>
                  <a:lnTo>
                    <a:pt x="525" y="86"/>
                  </a:lnTo>
                  <a:lnTo>
                    <a:pt x="582" y="188"/>
                  </a:lnTo>
                  <a:lnTo>
                    <a:pt x="611" y="324"/>
                  </a:lnTo>
                  <a:lnTo>
                    <a:pt x="582" y="461"/>
                  </a:lnTo>
                  <a:lnTo>
                    <a:pt x="525" y="614"/>
                  </a:lnTo>
                  <a:lnTo>
                    <a:pt x="412" y="768"/>
                  </a:lnTo>
                  <a:lnTo>
                    <a:pt x="156" y="1092"/>
                  </a:lnTo>
                  <a:lnTo>
                    <a:pt x="554" y="1092"/>
                  </a:lnTo>
                  <a:lnTo>
                    <a:pt x="582" y="1075"/>
                  </a:lnTo>
                  <a:lnTo>
                    <a:pt x="625" y="1023"/>
                  </a:lnTo>
                  <a:lnTo>
                    <a:pt x="653" y="972"/>
                  </a:lnTo>
                  <a:lnTo>
                    <a:pt x="667" y="989"/>
                  </a:lnTo>
                  <a:lnTo>
                    <a:pt x="582" y="1245"/>
                  </a:lnTo>
                  <a:lnTo>
                    <a:pt x="0" y="1245"/>
                  </a:lnTo>
                  <a:lnTo>
                    <a:pt x="0" y="1228"/>
                  </a:lnTo>
                  <a:lnTo>
                    <a:pt x="270" y="887"/>
                  </a:lnTo>
                  <a:lnTo>
                    <a:pt x="383" y="717"/>
                  </a:lnTo>
                  <a:lnTo>
                    <a:pt x="440" y="563"/>
                  </a:lnTo>
                  <a:lnTo>
                    <a:pt x="469" y="410"/>
                  </a:lnTo>
                  <a:lnTo>
                    <a:pt x="469" y="341"/>
                  </a:lnTo>
                  <a:lnTo>
                    <a:pt x="440" y="273"/>
                  </a:lnTo>
                  <a:lnTo>
                    <a:pt x="412" y="222"/>
                  </a:lnTo>
                  <a:lnTo>
                    <a:pt x="369" y="188"/>
                  </a:lnTo>
                  <a:lnTo>
                    <a:pt x="312" y="154"/>
                  </a:lnTo>
                  <a:lnTo>
                    <a:pt x="199" y="154"/>
                  </a:lnTo>
                  <a:lnTo>
                    <a:pt x="156" y="188"/>
                  </a:lnTo>
                  <a:lnTo>
                    <a:pt x="114" y="239"/>
                  </a:lnTo>
                  <a:lnTo>
                    <a:pt x="71" y="307"/>
                  </a:lnTo>
                  <a:lnTo>
                    <a:pt x="43" y="393"/>
                  </a:lnTo>
                  <a:lnTo>
                    <a:pt x="14" y="376"/>
                  </a:lnTo>
                  <a:lnTo>
                    <a:pt x="43" y="290"/>
                  </a:lnTo>
                  <a:lnTo>
                    <a:pt x="57" y="222"/>
                  </a:lnTo>
                  <a:lnTo>
                    <a:pt x="114" y="120"/>
                  </a:lnTo>
                  <a:lnTo>
                    <a:pt x="156" y="69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88" name="Freeform 272"/>
            <p:cNvSpPr>
              <a:spLocks noEditPoints="1"/>
            </p:cNvSpPr>
            <p:nvPr/>
          </p:nvSpPr>
          <p:spPr bwMode="auto">
            <a:xfrm>
              <a:off x="5651" y="17052"/>
              <a:ext cx="696" cy="1262"/>
            </a:xfrm>
            <a:custGeom>
              <a:avLst/>
              <a:gdLst/>
              <a:ahLst/>
              <a:cxnLst>
                <a:cxn ang="0">
                  <a:pos x="327" y="52"/>
                </a:cxn>
                <a:cxn ang="0">
                  <a:pos x="242" y="86"/>
                </a:cxn>
                <a:cxn ang="0">
                  <a:pos x="185" y="188"/>
                </a:cxn>
                <a:cxn ang="0">
                  <a:pos x="142" y="376"/>
                </a:cxn>
                <a:cxn ang="0">
                  <a:pos x="128" y="631"/>
                </a:cxn>
                <a:cxn ang="0">
                  <a:pos x="142" y="887"/>
                </a:cxn>
                <a:cxn ang="0">
                  <a:pos x="185" y="1075"/>
                </a:cxn>
                <a:cxn ang="0">
                  <a:pos x="242" y="1177"/>
                </a:cxn>
                <a:cxn ang="0">
                  <a:pos x="327" y="1211"/>
                </a:cxn>
                <a:cxn ang="0">
                  <a:pos x="412" y="1177"/>
                </a:cxn>
                <a:cxn ang="0">
                  <a:pos x="469" y="1058"/>
                </a:cxn>
                <a:cxn ang="0">
                  <a:pos x="512" y="887"/>
                </a:cxn>
                <a:cxn ang="0">
                  <a:pos x="526" y="631"/>
                </a:cxn>
                <a:cxn ang="0">
                  <a:pos x="512" y="376"/>
                </a:cxn>
                <a:cxn ang="0">
                  <a:pos x="469" y="205"/>
                </a:cxn>
                <a:cxn ang="0">
                  <a:pos x="412" y="86"/>
                </a:cxn>
                <a:cxn ang="0">
                  <a:pos x="327" y="52"/>
                </a:cxn>
                <a:cxn ang="0">
                  <a:pos x="284" y="0"/>
                </a:cxn>
                <a:cxn ang="0">
                  <a:pos x="355" y="0"/>
                </a:cxn>
                <a:cxn ang="0">
                  <a:pos x="497" y="52"/>
                </a:cxn>
                <a:cxn ang="0">
                  <a:pos x="597" y="171"/>
                </a:cxn>
                <a:cxn ang="0">
                  <a:pos x="668" y="376"/>
                </a:cxn>
                <a:cxn ang="0">
                  <a:pos x="696" y="631"/>
                </a:cxn>
                <a:cxn ang="0">
                  <a:pos x="682" y="836"/>
                </a:cxn>
                <a:cxn ang="0">
                  <a:pos x="625" y="1023"/>
                </a:cxn>
                <a:cxn ang="0">
                  <a:pos x="554" y="1160"/>
                </a:cxn>
                <a:cxn ang="0">
                  <a:pos x="512" y="1211"/>
                </a:cxn>
                <a:cxn ang="0">
                  <a:pos x="455" y="1245"/>
                </a:cxn>
                <a:cxn ang="0">
                  <a:pos x="412" y="1262"/>
                </a:cxn>
                <a:cxn ang="0">
                  <a:pos x="355" y="1262"/>
                </a:cxn>
                <a:cxn ang="0">
                  <a:pos x="228" y="1228"/>
                </a:cxn>
                <a:cxn ang="0">
                  <a:pos x="128" y="1143"/>
                </a:cxn>
                <a:cxn ang="0">
                  <a:pos x="57" y="1006"/>
                </a:cxn>
                <a:cxn ang="0">
                  <a:pos x="15" y="836"/>
                </a:cxn>
                <a:cxn ang="0">
                  <a:pos x="0" y="631"/>
                </a:cxn>
                <a:cxn ang="0">
                  <a:pos x="15" y="427"/>
                </a:cxn>
                <a:cxn ang="0">
                  <a:pos x="71" y="239"/>
                </a:cxn>
                <a:cxn ang="0">
                  <a:pos x="142" y="103"/>
                </a:cxn>
                <a:cxn ang="0">
                  <a:pos x="185" y="52"/>
                </a:cxn>
                <a:cxn ang="0">
                  <a:pos x="228" y="35"/>
                </a:cxn>
                <a:cxn ang="0">
                  <a:pos x="284" y="0"/>
                </a:cxn>
              </a:cxnLst>
              <a:rect l="0" t="0" r="r" b="b"/>
              <a:pathLst>
                <a:path w="696" h="1262">
                  <a:moveTo>
                    <a:pt x="327" y="52"/>
                  </a:moveTo>
                  <a:lnTo>
                    <a:pt x="242" y="86"/>
                  </a:lnTo>
                  <a:lnTo>
                    <a:pt x="185" y="188"/>
                  </a:lnTo>
                  <a:lnTo>
                    <a:pt x="142" y="376"/>
                  </a:lnTo>
                  <a:lnTo>
                    <a:pt x="128" y="631"/>
                  </a:lnTo>
                  <a:lnTo>
                    <a:pt x="142" y="887"/>
                  </a:lnTo>
                  <a:lnTo>
                    <a:pt x="185" y="1075"/>
                  </a:lnTo>
                  <a:lnTo>
                    <a:pt x="242" y="1177"/>
                  </a:lnTo>
                  <a:lnTo>
                    <a:pt x="327" y="1211"/>
                  </a:lnTo>
                  <a:lnTo>
                    <a:pt x="412" y="1177"/>
                  </a:lnTo>
                  <a:lnTo>
                    <a:pt x="469" y="1058"/>
                  </a:lnTo>
                  <a:lnTo>
                    <a:pt x="512" y="887"/>
                  </a:lnTo>
                  <a:lnTo>
                    <a:pt x="526" y="631"/>
                  </a:lnTo>
                  <a:lnTo>
                    <a:pt x="512" y="376"/>
                  </a:lnTo>
                  <a:lnTo>
                    <a:pt x="469" y="205"/>
                  </a:lnTo>
                  <a:lnTo>
                    <a:pt x="412" y="86"/>
                  </a:lnTo>
                  <a:lnTo>
                    <a:pt x="327" y="52"/>
                  </a:lnTo>
                  <a:close/>
                  <a:moveTo>
                    <a:pt x="284" y="0"/>
                  </a:moveTo>
                  <a:lnTo>
                    <a:pt x="355" y="0"/>
                  </a:lnTo>
                  <a:lnTo>
                    <a:pt x="497" y="52"/>
                  </a:lnTo>
                  <a:lnTo>
                    <a:pt x="597" y="171"/>
                  </a:lnTo>
                  <a:lnTo>
                    <a:pt x="668" y="376"/>
                  </a:lnTo>
                  <a:lnTo>
                    <a:pt x="696" y="631"/>
                  </a:lnTo>
                  <a:lnTo>
                    <a:pt x="682" y="836"/>
                  </a:lnTo>
                  <a:lnTo>
                    <a:pt x="625" y="1023"/>
                  </a:lnTo>
                  <a:lnTo>
                    <a:pt x="554" y="1160"/>
                  </a:lnTo>
                  <a:lnTo>
                    <a:pt x="512" y="1211"/>
                  </a:lnTo>
                  <a:lnTo>
                    <a:pt x="455" y="1245"/>
                  </a:lnTo>
                  <a:lnTo>
                    <a:pt x="412" y="1262"/>
                  </a:lnTo>
                  <a:lnTo>
                    <a:pt x="355" y="1262"/>
                  </a:lnTo>
                  <a:lnTo>
                    <a:pt x="228" y="1228"/>
                  </a:lnTo>
                  <a:lnTo>
                    <a:pt x="128" y="1143"/>
                  </a:lnTo>
                  <a:lnTo>
                    <a:pt x="57" y="1006"/>
                  </a:lnTo>
                  <a:lnTo>
                    <a:pt x="15" y="836"/>
                  </a:lnTo>
                  <a:lnTo>
                    <a:pt x="0" y="631"/>
                  </a:lnTo>
                  <a:lnTo>
                    <a:pt x="15" y="427"/>
                  </a:lnTo>
                  <a:lnTo>
                    <a:pt x="71" y="239"/>
                  </a:lnTo>
                  <a:lnTo>
                    <a:pt x="142" y="103"/>
                  </a:lnTo>
                  <a:lnTo>
                    <a:pt x="185" y="52"/>
                  </a:lnTo>
                  <a:lnTo>
                    <a:pt x="228" y="35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89" name="Freeform 273"/>
            <p:cNvSpPr>
              <a:spLocks/>
            </p:cNvSpPr>
            <p:nvPr/>
          </p:nvSpPr>
          <p:spPr bwMode="auto">
            <a:xfrm>
              <a:off x="6532" y="17052"/>
              <a:ext cx="411" cy="1228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69" y="1143"/>
                </a:cxn>
                <a:cxn ang="0">
                  <a:pos x="284" y="1160"/>
                </a:cxn>
                <a:cxn ang="0">
                  <a:pos x="312" y="1177"/>
                </a:cxn>
                <a:cxn ang="0">
                  <a:pos x="355" y="1194"/>
                </a:cxn>
                <a:cxn ang="0">
                  <a:pos x="411" y="1194"/>
                </a:cxn>
                <a:cxn ang="0">
                  <a:pos x="411" y="1228"/>
                </a:cxn>
                <a:cxn ang="0">
                  <a:pos x="0" y="1228"/>
                </a:cxn>
                <a:cxn ang="0">
                  <a:pos x="0" y="1194"/>
                </a:cxn>
                <a:cxn ang="0">
                  <a:pos x="99" y="1194"/>
                </a:cxn>
                <a:cxn ang="0">
                  <a:pos x="142" y="1143"/>
                </a:cxn>
                <a:cxn ang="0">
                  <a:pos x="156" y="1109"/>
                </a:cxn>
                <a:cxn ang="0">
                  <a:pos x="156" y="205"/>
                </a:cxn>
                <a:cxn ang="0">
                  <a:pos x="142" y="171"/>
                </a:cxn>
                <a:cxn ang="0">
                  <a:pos x="127" y="154"/>
                </a:cxn>
                <a:cxn ang="0">
                  <a:pos x="85" y="154"/>
                </a:cxn>
                <a:cxn ang="0">
                  <a:pos x="42" y="171"/>
                </a:cxn>
                <a:cxn ang="0">
                  <a:pos x="14" y="171"/>
                </a:cxn>
                <a:cxn ang="0">
                  <a:pos x="0" y="188"/>
                </a:cxn>
                <a:cxn ang="0">
                  <a:pos x="0" y="171"/>
                </a:cxn>
                <a:cxn ang="0">
                  <a:pos x="269" y="0"/>
                </a:cxn>
              </a:cxnLst>
              <a:rect l="0" t="0" r="r" b="b"/>
              <a:pathLst>
                <a:path w="411" h="1228">
                  <a:moveTo>
                    <a:pt x="269" y="0"/>
                  </a:moveTo>
                  <a:lnTo>
                    <a:pt x="269" y="1143"/>
                  </a:lnTo>
                  <a:lnTo>
                    <a:pt x="284" y="1160"/>
                  </a:lnTo>
                  <a:lnTo>
                    <a:pt x="312" y="1177"/>
                  </a:lnTo>
                  <a:lnTo>
                    <a:pt x="355" y="1194"/>
                  </a:lnTo>
                  <a:lnTo>
                    <a:pt x="411" y="1194"/>
                  </a:lnTo>
                  <a:lnTo>
                    <a:pt x="411" y="1228"/>
                  </a:lnTo>
                  <a:lnTo>
                    <a:pt x="0" y="1228"/>
                  </a:lnTo>
                  <a:lnTo>
                    <a:pt x="0" y="1194"/>
                  </a:lnTo>
                  <a:lnTo>
                    <a:pt x="99" y="1194"/>
                  </a:lnTo>
                  <a:lnTo>
                    <a:pt x="142" y="1143"/>
                  </a:lnTo>
                  <a:lnTo>
                    <a:pt x="156" y="1109"/>
                  </a:lnTo>
                  <a:lnTo>
                    <a:pt x="156" y="205"/>
                  </a:lnTo>
                  <a:lnTo>
                    <a:pt x="142" y="171"/>
                  </a:lnTo>
                  <a:lnTo>
                    <a:pt x="127" y="154"/>
                  </a:lnTo>
                  <a:lnTo>
                    <a:pt x="85" y="154"/>
                  </a:lnTo>
                  <a:lnTo>
                    <a:pt x="42" y="171"/>
                  </a:lnTo>
                  <a:lnTo>
                    <a:pt x="14" y="171"/>
                  </a:lnTo>
                  <a:lnTo>
                    <a:pt x="0" y="188"/>
                  </a:lnTo>
                  <a:lnTo>
                    <a:pt x="0" y="171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90" name="Freeform 274"/>
            <p:cNvSpPr>
              <a:spLocks/>
            </p:cNvSpPr>
            <p:nvPr/>
          </p:nvSpPr>
          <p:spPr bwMode="auto">
            <a:xfrm>
              <a:off x="16398" y="17087"/>
              <a:ext cx="1065" cy="1210"/>
            </a:xfrm>
            <a:custGeom>
              <a:avLst/>
              <a:gdLst/>
              <a:ahLst/>
              <a:cxnLst>
                <a:cxn ang="0">
                  <a:pos x="468" y="0"/>
                </a:cxn>
                <a:cxn ang="0">
                  <a:pos x="397" y="34"/>
                </a:cxn>
                <a:cxn ang="0">
                  <a:pos x="355" y="68"/>
                </a:cxn>
                <a:cxn ang="0">
                  <a:pos x="369" y="136"/>
                </a:cxn>
                <a:cxn ang="0">
                  <a:pos x="483" y="358"/>
                </a:cxn>
                <a:cxn ang="0">
                  <a:pos x="710" y="204"/>
                </a:cxn>
                <a:cxn ang="0">
                  <a:pos x="752" y="136"/>
                </a:cxn>
                <a:cxn ang="0">
                  <a:pos x="766" y="68"/>
                </a:cxn>
                <a:cxn ang="0">
                  <a:pos x="667" y="34"/>
                </a:cxn>
                <a:cxn ang="0">
                  <a:pos x="1022" y="0"/>
                </a:cxn>
                <a:cxn ang="0">
                  <a:pos x="979" y="51"/>
                </a:cxn>
                <a:cxn ang="0">
                  <a:pos x="837" y="204"/>
                </a:cxn>
                <a:cxn ang="0">
                  <a:pos x="894" y="1023"/>
                </a:cxn>
                <a:cxn ang="0">
                  <a:pos x="951" y="1108"/>
                </a:cxn>
                <a:cxn ang="0">
                  <a:pos x="994" y="1142"/>
                </a:cxn>
                <a:cxn ang="0">
                  <a:pos x="1065" y="1159"/>
                </a:cxn>
                <a:cxn ang="0">
                  <a:pos x="610" y="1193"/>
                </a:cxn>
                <a:cxn ang="0">
                  <a:pos x="681" y="1159"/>
                </a:cxn>
                <a:cxn ang="0">
                  <a:pos x="724" y="1125"/>
                </a:cxn>
                <a:cxn ang="0">
                  <a:pos x="710" y="1057"/>
                </a:cxn>
                <a:cxn ang="0">
                  <a:pos x="653" y="937"/>
                </a:cxn>
                <a:cxn ang="0">
                  <a:pos x="326" y="954"/>
                </a:cxn>
                <a:cxn ang="0">
                  <a:pos x="255" y="1057"/>
                </a:cxn>
                <a:cxn ang="0">
                  <a:pos x="241" y="1142"/>
                </a:cxn>
                <a:cxn ang="0">
                  <a:pos x="355" y="1176"/>
                </a:cxn>
                <a:cxn ang="0">
                  <a:pos x="0" y="1210"/>
                </a:cxn>
                <a:cxn ang="0">
                  <a:pos x="42" y="1176"/>
                </a:cxn>
                <a:cxn ang="0">
                  <a:pos x="85" y="1142"/>
                </a:cxn>
                <a:cxn ang="0">
                  <a:pos x="142" y="1091"/>
                </a:cxn>
                <a:cxn ang="0">
                  <a:pos x="213" y="971"/>
                </a:cxn>
                <a:cxn ang="0">
                  <a:pos x="284" y="323"/>
                </a:cxn>
                <a:cxn ang="0">
                  <a:pos x="128" y="85"/>
                </a:cxn>
                <a:cxn ang="0">
                  <a:pos x="14" y="34"/>
                </a:cxn>
              </a:cxnLst>
              <a:rect l="0" t="0" r="r" b="b"/>
              <a:pathLst>
                <a:path w="1065" h="1210">
                  <a:moveTo>
                    <a:pt x="14" y="0"/>
                  </a:moveTo>
                  <a:lnTo>
                    <a:pt x="468" y="0"/>
                  </a:lnTo>
                  <a:lnTo>
                    <a:pt x="468" y="34"/>
                  </a:lnTo>
                  <a:lnTo>
                    <a:pt x="397" y="34"/>
                  </a:lnTo>
                  <a:lnTo>
                    <a:pt x="369" y="51"/>
                  </a:lnTo>
                  <a:lnTo>
                    <a:pt x="355" y="68"/>
                  </a:lnTo>
                  <a:lnTo>
                    <a:pt x="355" y="85"/>
                  </a:lnTo>
                  <a:lnTo>
                    <a:pt x="369" y="136"/>
                  </a:lnTo>
                  <a:lnTo>
                    <a:pt x="412" y="221"/>
                  </a:lnTo>
                  <a:lnTo>
                    <a:pt x="483" y="358"/>
                  </a:lnTo>
                  <a:lnTo>
                    <a:pt x="539" y="460"/>
                  </a:lnTo>
                  <a:lnTo>
                    <a:pt x="710" y="204"/>
                  </a:lnTo>
                  <a:lnTo>
                    <a:pt x="738" y="170"/>
                  </a:lnTo>
                  <a:lnTo>
                    <a:pt x="752" y="136"/>
                  </a:lnTo>
                  <a:lnTo>
                    <a:pt x="766" y="119"/>
                  </a:lnTo>
                  <a:lnTo>
                    <a:pt x="766" y="68"/>
                  </a:lnTo>
                  <a:lnTo>
                    <a:pt x="738" y="34"/>
                  </a:lnTo>
                  <a:lnTo>
                    <a:pt x="667" y="34"/>
                  </a:lnTo>
                  <a:lnTo>
                    <a:pt x="667" y="0"/>
                  </a:lnTo>
                  <a:lnTo>
                    <a:pt x="1022" y="0"/>
                  </a:lnTo>
                  <a:lnTo>
                    <a:pt x="1065" y="34"/>
                  </a:lnTo>
                  <a:lnTo>
                    <a:pt x="979" y="51"/>
                  </a:lnTo>
                  <a:lnTo>
                    <a:pt x="923" y="102"/>
                  </a:lnTo>
                  <a:lnTo>
                    <a:pt x="837" y="204"/>
                  </a:lnTo>
                  <a:lnTo>
                    <a:pt x="610" y="528"/>
                  </a:lnTo>
                  <a:lnTo>
                    <a:pt x="894" y="1023"/>
                  </a:lnTo>
                  <a:lnTo>
                    <a:pt x="923" y="1074"/>
                  </a:lnTo>
                  <a:lnTo>
                    <a:pt x="951" y="1108"/>
                  </a:lnTo>
                  <a:lnTo>
                    <a:pt x="979" y="1125"/>
                  </a:lnTo>
                  <a:lnTo>
                    <a:pt x="994" y="1142"/>
                  </a:lnTo>
                  <a:lnTo>
                    <a:pt x="1022" y="1142"/>
                  </a:lnTo>
                  <a:lnTo>
                    <a:pt x="1065" y="1159"/>
                  </a:lnTo>
                  <a:lnTo>
                    <a:pt x="1065" y="1193"/>
                  </a:lnTo>
                  <a:lnTo>
                    <a:pt x="610" y="1193"/>
                  </a:lnTo>
                  <a:lnTo>
                    <a:pt x="610" y="1159"/>
                  </a:lnTo>
                  <a:lnTo>
                    <a:pt x="681" y="1159"/>
                  </a:lnTo>
                  <a:lnTo>
                    <a:pt x="710" y="1142"/>
                  </a:lnTo>
                  <a:lnTo>
                    <a:pt x="724" y="1125"/>
                  </a:lnTo>
                  <a:lnTo>
                    <a:pt x="724" y="1091"/>
                  </a:lnTo>
                  <a:lnTo>
                    <a:pt x="710" y="1057"/>
                  </a:lnTo>
                  <a:lnTo>
                    <a:pt x="681" y="1006"/>
                  </a:lnTo>
                  <a:lnTo>
                    <a:pt x="653" y="937"/>
                  </a:lnTo>
                  <a:lnTo>
                    <a:pt x="511" y="682"/>
                  </a:lnTo>
                  <a:lnTo>
                    <a:pt x="326" y="954"/>
                  </a:lnTo>
                  <a:lnTo>
                    <a:pt x="284" y="1006"/>
                  </a:lnTo>
                  <a:lnTo>
                    <a:pt x="255" y="1057"/>
                  </a:lnTo>
                  <a:lnTo>
                    <a:pt x="241" y="1074"/>
                  </a:lnTo>
                  <a:lnTo>
                    <a:pt x="241" y="1142"/>
                  </a:lnTo>
                  <a:lnTo>
                    <a:pt x="298" y="1176"/>
                  </a:lnTo>
                  <a:lnTo>
                    <a:pt x="355" y="1176"/>
                  </a:lnTo>
                  <a:lnTo>
                    <a:pt x="355" y="1210"/>
                  </a:lnTo>
                  <a:lnTo>
                    <a:pt x="0" y="1210"/>
                  </a:lnTo>
                  <a:lnTo>
                    <a:pt x="0" y="1176"/>
                  </a:lnTo>
                  <a:lnTo>
                    <a:pt x="42" y="1176"/>
                  </a:lnTo>
                  <a:lnTo>
                    <a:pt x="71" y="1159"/>
                  </a:lnTo>
                  <a:lnTo>
                    <a:pt x="85" y="1142"/>
                  </a:lnTo>
                  <a:lnTo>
                    <a:pt x="113" y="1125"/>
                  </a:lnTo>
                  <a:lnTo>
                    <a:pt x="142" y="1091"/>
                  </a:lnTo>
                  <a:lnTo>
                    <a:pt x="170" y="1040"/>
                  </a:lnTo>
                  <a:lnTo>
                    <a:pt x="213" y="971"/>
                  </a:lnTo>
                  <a:lnTo>
                    <a:pt x="454" y="613"/>
                  </a:lnTo>
                  <a:lnTo>
                    <a:pt x="284" y="323"/>
                  </a:lnTo>
                  <a:lnTo>
                    <a:pt x="199" y="170"/>
                  </a:lnTo>
                  <a:lnTo>
                    <a:pt x="128" y="85"/>
                  </a:lnTo>
                  <a:lnTo>
                    <a:pt x="85" y="51"/>
                  </a:lnTo>
                  <a:lnTo>
                    <a:pt x="14" y="3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91" name="Freeform 275"/>
            <p:cNvSpPr>
              <a:spLocks/>
            </p:cNvSpPr>
            <p:nvPr/>
          </p:nvSpPr>
          <p:spPr bwMode="auto">
            <a:xfrm>
              <a:off x="17463" y="17087"/>
              <a:ext cx="1064" cy="1210"/>
            </a:xfrm>
            <a:custGeom>
              <a:avLst/>
              <a:gdLst/>
              <a:ahLst/>
              <a:cxnLst>
                <a:cxn ang="0">
                  <a:pos x="468" y="0"/>
                </a:cxn>
                <a:cxn ang="0">
                  <a:pos x="397" y="34"/>
                </a:cxn>
                <a:cxn ang="0">
                  <a:pos x="354" y="68"/>
                </a:cxn>
                <a:cxn ang="0">
                  <a:pos x="369" y="136"/>
                </a:cxn>
                <a:cxn ang="0">
                  <a:pos x="482" y="358"/>
                </a:cxn>
                <a:cxn ang="0">
                  <a:pos x="709" y="204"/>
                </a:cxn>
                <a:cxn ang="0">
                  <a:pos x="752" y="136"/>
                </a:cxn>
                <a:cxn ang="0">
                  <a:pos x="766" y="68"/>
                </a:cxn>
                <a:cxn ang="0">
                  <a:pos x="667" y="34"/>
                </a:cxn>
                <a:cxn ang="0">
                  <a:pos x="1022" y="0"/>
                </a:cxn>
                <a:cxn ang="0">
                  <a:pos x="979" y="51"/>
                </a:cxn>
                <a:cxn ang="0">
                  <a:pos x="837" y="204"/>
                </a:cxn>
                <a:cxn ang="0">
                  <a:pos x="894" y="1023"/>
                </a:cxn>
                <a:cxn ang="0">
                  <a:pos x="951" y="1108"/>
                </a:cxn>
                <a:cxn ang="0">
                  <a:pos x="993" y="1142"/>
                </a:cxn>
                <a:cxn ang="0">
                  <a:pos x="1064" y="1159"/>
                </a:cxn>
                <a:cxn ang="0">
                  <a:pos x="610" y="1193"/>
                </a:cxn>
                <a:cxn ang="0">
                  <a:pos x="681" y="1159"/>
                </a:cxn>
                <a:cxn ang="0">
                  <a:pos x="724" y="1125"/>
                </a:cxn>
                <a:cxn ang="0">
                  <a:pos x="709" y="1057"/>
                </a:cxn>
                <a:cxn ang="0">
                  <a:pos x="653" y="937"/>
                </a:cxn>
                <a:cxn ang="0">
                  <a:pos x="326" y="954"/>
                </a:cxn>
                <a:cxn ang="0">
                  <a:pos x="255" y="1057"/>
                </a:cxn>
                <a:cxn ang="0">
                  <a:pos x="241" y="1142"/>
                </a:cxn>
                <a:cxn ang="0">
                  <a:pos x="354" y="1176"/>
                </a:cxn>
                <a:cxn ang="0">
                  <a:pos x="0" y="1210"/>
                </a:cxn>
                <a:cxn ang="0">
                  <a:pos x="42" y="1176"/>
                </a:cxn>
                <a:cxn ang="0">
                  <a:pos x="85" y="1142"/>
                </a:cxn>
                <a:cxn ang="0">
                  <a:pos x="142" y="1091"/>
                </a:cxn>
                <a:cxn ang="0">
                  <a:pos x="212" y="971"/>
                </a:cxn>
                <a:cxn ang="0">
                  <a:pos x="283" y="323"/>
                </a:cxn>
                <a:cxn ang="0">
                  <a:pos x="127" y="85"/>
                </a:cxn>
                <a:cxn ang="0">
                  <a:pos x="14" y="34"/>
                </a:cxn>
              </a:cxnLst>
              <a:rect l="0" t="0" r="r" b="b"/>
              <a:pathLst>
                <a:path w="1064" h="1210">
                  <a:moveTo>
                    <a:pt x="14" y="0"/>
                  </a:moveTo>
                  <a:lnTo>
                    <a:pt x="468" y="0"/>
                  </a:lnTo>
                  <a:lnTo>
                    <a:pt x="468" y="34"/>
                  </a:lnTo>
                  <a:lnTo>
                    <a:pt x="397" y="34"/>
                  </a:lnTo>
                  <a:lnTo>
                    <a:pt x="369" y="51"/>
                  </a:lnTo>
                  <a:lnTo>
                    <a:pt x="354" y="68"/>
                  </a:lnTo>
                  <a:lnTo>
                    <a:pt x="354" y="85"/>
                  </a:lnTo>
                  <a:lnTo>
                    <a:pt x="369" y="136"/>
                  </a:lnTo>
                  <a:lnTo>
                    <a:pt x="411" y="221"/>
                  </a:lnTo>
                  <a:lnTo>
                    <a:pt x="482" y="358"/>
                  </a:lnTo>
                  <a:lnTo>
                    <a:pt x="539" y="460"/>
                  </a:lnTo>
                  <a:lnTo>
                    <a:pt x="709" y="204"/>
                  </a:lnTo>
                  <a:lnTo>
                    <a:pt x="738" y="170"/>
                  </a:lnTo>
                  <a:lnTo>
                    <a:pt x="752" y="136"/>
                  </a:lnTo>
                  <a:lnTo>
                    <a:pt x="766" y="119"/>
                  </a:lnTo>
                  <a:lnTo>
                    <a:pt x="766" y="68"/>
                  </a:lnTo>
                  <a:lnTo>
                    <a:pt x="738" y="34"/>
                  </a:lnTo>
                  <a:lnTo>
                    <a:pt x="667" y="34"/>
                  </a:lnTo>
                  <a:lnTo>
                    <a:pt x="667" y="0"/>
                  </a:lnTo>
                  <a:lnTo>
                    <a:pt x="1022" y="0"/>
                  </a:lnTo>
                  <a:lnTo>
                    <a:pt x="1064" y="34"/>
                  </a:lnTo>
                  <a:lnTo>
                    <a:pt x="979" y="51"/>
                  </a:lnTo>
                  <a:lnTo>
                    <a:pt x="922" y="102"/>
                  </a:lnTo>
                  <a:lnTo>
                    <a:pt x="837" y="204"/>
                  </a:lnTo>
                  <a:lnTo>
                    <a:pt x="610" y="528"/>
                  </a:lnTo>
                  <a:lnTo>
                    <a:pt x="894" y="1023"/>
                  </a:lnTo>
                  <a:lnTo>
                    <a:pt x="922" y="1074"/>
                  </a:lnTo>
                  <a:lnTo>
                    <a:pt x="951" y="1108"/>
                  </a:lnTo>
                  <a:lnTo>
                    <a:pt x="979" y="1125"/>
                  </a:lnTo>
                  <a:lnTo>
                    <a:pt x="993" y="1142"/>
                  </a:lnTo>
                  <a:lnTo>
                    <a:pt x="1022" y="1142"/>
                  </a:lnTo>
                  <a:lnTo>
                    <a:pt x="1064" y="1159"/>
                  </a:lnTo>
                  <a:lnTo>
                    <a:pt x="1064" y="1193"/>
                  </a:lnTo>
                  <a:lnTo>
                    <a:pt x="610" y="1193"/>
                  </a:lnTo>
                  <a:lnTo>
                    <a:pt x="610" y="1159"/>
                  </a:lnTo>
                  <a:lnTo>
                    <a:pt x="681" y="1159"/>
                  </a:lnTo>
                  <a:lnTo>
                    <a:pt x="709" y="1142"/>
                  </a:lnTo>
                  <a:lnTo>
                    <a:pt x="724" y="1125"/>
                  </a:lnTo>
                  <a:lnTo>
                    <a:pt x="724" y="1091"/>
                  </a:lnTo>
                  <a:lnTo>
                    <a:pt x="709" y="1057"/>
                  </a:lnTo>
                  <a:lnTo>
                    <a:pt x="681" y="1006"/>
                  </a:lnTo>
                  <a:lnTo>
                    <a:pt x="653" y="937"/>
                  </a:lnTo>
                  <a:lnTo>
                    <a:pt x="511" y="682"/>
                  </a:lnTo>
                  <a:lnTo>
                    <a:pt x="326" y="954"/>
                  </a:lnTo>
                  <a:lnTo>
                    <a:pt x="283" y="1006"/>
                  </a:lnTo>
                  <a:lnTo>
                    <a:pt x="255" y="1057"/>
                  </a:lnTo>
                  <a:lnTo>
                    <a:pt x="241" y="1074"/>
                  </a:lnTo>
                  <a:lnTo>
                    <a:pt x="241" y="1142"/>
                  </a:lnTo>
                  <a:lnTo>
                    <a:pt x="298" y="1176"/>
                  </a:lnTo>
                  <a:lnTo>
                    <a:pt x="354" y="1176"/>
                  </a:lnTo>
                  <a:lnTo>
                    <a:pt x="354" y="1210"/>
                  </a:lnTo>
                  <a:lnTo>
                    <a:pt x="0" y="1210"/>
                  </a:lnTo>
                  <a:lnTo>
                    <a:pt x="0" y="1176"/>
                  </a:lnTo>
                  <a:lnTo>
                    <a:pt x="42" y="1176"/>
                  </a:lnTo>
                  <a:lnTo>
                    <a:pt x="71" y="1159"/>
                  </a:lnTo>
                  <a:lnTo>
                    <a:pt x="85" y="1142"/>
                  </a:lnTo>
                  <a:lnTo>
                    <a:pt x="113" y="1125"/>
                  </a:lnTo>
                  <a:lnTo>
                    <a:pt x="142" y="1091"/>
                  </a:lnTo>
                  <a:lnTo>
                    <a:pt x="170" y="1040"/>
                  </a:lnTo>
                  <a:lnTo>
                    <a:pt x="212" y="971"/>
                  </a:lnTo>
                  <a:lnTo>
                    <a:pt x="454" y="613"/>
                  </a:lnTo>
                  <a:lnTo>
                    <a:pt x="283" y="323"/>
                  </a:lnTo>
                  <a:lnTo>
                    <a:pt x="198" y="170"/>
                  </a:lnTo>
                  <a:lnTo>
                    <a:pt x="127" y="85"/>
                  </a:lnTo>
                  <a:lnTo>
                    <a:pt x="85" y="51"/>
                  </a:lnTo>
                  <a:lnTo>
                    <a:pt x="14" y="3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92" name="Freeform 276"/>
            <p:cNvSpPr>
              <a:spLocks noEditPoints="1"/>
            </p:cNvSpPr>
            <p:nvPr/>
          </p:nvSpPr>
          <p:spPr bwMode="auto">
            <a:xfrm>
              <a:off x="1847" y="19252"/>
              <a:ext cx="1050" cy="1228"/>
            </a:xfrm>
            <a:custGeom>
              <a:avLst/>
              <a:gdLst/>
              <a:ahLst/>
              <a:cxnLst>
                <a:cxn ang="0">
                  <a:pos x="468" y="256"/>
                </a:cxn>
                <a:cxn ang="0">
                  <a:pos x="298" y="750"/>
                </a:cxn>
                <a:cxn ang="0">
                  <a:pos x="639" y="750"/>
                </a:cxn>
                <a:cxn ang="0">
                  <a:pos x="468" y="256"/>
                </a:cxn>
                <a:cxn ang="0">
                  <a:pos x="497" y="0"/>
                </a:cxn>
                <a:cxn ang="0">
                  <a:pos x="525" y="0"/>
                </a:cxn>
                <a:cxn ang="0">
                  <a:pos x="894" y="1023"/>
                </a:cxn>
                <a:cxn ang="0">
                  <a:pos x="923" y="1074"/>
                </a:cxn>
                <a:cxn ang="0">
                  <a:pos x="937" y="1125"/>
                </a:cxn>
                <a:cxn ang="0">
                  <a:pos x="965" y="1159"/>
                </a:cxn>
                <a:cxn ang="0">
                  <a:pos x="979" y="1159"/>
                </a:cxn>
                <a:cxn ang="0">
                  <a:pos x="1008" y="1177"/>
                </a:cxn>
                <a:cxn ang="0">
                  <a:pos x="1036" y="1177"/>
                </a:cxn>
                <a:cxn ang="0">
                  <a:pos x="1050" y="1228"/>
                </a:cxn>
                <a:cxn ang="0">
                  <a:pos x="667" y="1228"/>
                </a:cxn>
                <a:cxn ang="0">
                  <a:pos x="667" y="1194"/>
                </a:cxn>
                <a:cxn ang="0">
                  <a:pos x="710" y="1194"/>
                </a:cxn>
                <a:cxn ang="0">
                  <a:pos x="767" y="1159"/>
                </a:cxn>
                <a:cxn ang="0">
                  <a:pos x="767" y="1108"/>
                </a:cxn>
                <a:cxn ang="0">
                  <a:pos x="752" y="1074"/>
                </a:cxn>
                <a:cxn ang="0">
                  <a:pos x="752" y="1040"/>
                </a:cxn>
                <a:cxn ang="0">
                  <a:pos x="738" y="1006"/>
                </a:cxn>
                <a:cxn ang="0">
                  <a:pos x="681" y="836"/>
                </a:cxn>
                <a:cxn ang="0">
                  <a:pos x="284" y="836"/>
                </a:cxn>
                <a:cxn ang="0">
                  <a:pos x="213" y="1040"/>
                </a:cxn>
                <a:cxn ang="0">
                  <a:pos x="199" y="1057"/>
                </a:cxn>
                <a:cxn ang="0">
                  <a:pos x="199" y="1142"/>
                </a:cxn>
                <a:cxn ang="0">
                  <a:pos x="255" y="1177"/>
                </a:cxn>
                <a:cxn ang="0">
                  <a:pos x="298" y="1177"/>
                </a:cxn>
                <a:cxn ang="0">
                  <a:pos x="298" y="1211"/>
                </a:cxn>
                <a:cxn ang="0">
                  <a:pos x="0" y="1211"/>
                </a:cxn>
                <a:cxn ang="0">
                  <a:pos x="0" y="1177"/>
                </a:cxn>
                <a:cxn ang="0">
                  <a:pos x="43" y="1177"/>
                </a:cxn>
                <a:cxn ang="0">
                  <a:pos x="85" y="1142"/>
                </a:cxn>
                <a:cxn ang="0">
                  <a:pos x="128" y="1040"/>
                </a:cxn>
                <a:cxn ang="0">
                  <a:pos x="185" y="887"/>
                </a:cxn>
                <a:cxn ang="0">
                  <a:pos x="497" y="0"/>
                </a:cxn>
              </a:cxnLst>
              <a:rect l="0" t="0" r="r" b="b"/>
              <a:pathLst>
                <a:path w="1050" h="1228">
                  <a:moveTo>
                    <a:pt x="468" y="256"/>
                  </a:moveTo>
                  <a:lnTo>
                    <a:pt x="298" y="750"/>
                  </a:lnTo>
                  <a:lnTo>
                    <a:pt x="639" y="750"/>
                  </a:lnTo>
                  <a:lnTo>
                    <a:pt x="468" y="256"/>
                  </a:lnTo>
                  <a:close/>
                  <a:moveTo>
                    <a:pt x="497" y="0"/>
                  </a:moveTo>
                  <a:lnTo>
                    <a:pt x="525" y="0"/>
                  </a:lnTo>
                  <a:lnTo>
                    <a:pt x="894" y="1023"/>
                  </a:lnTo>
                  <a:lnTo>
                    <a:pt x="923" y="1074"/>
                  </a:lnTo>
                  <a:lnTo>
                    <a:pt x="937" y="1125"/>
                  </a:lnTo>
                  <a:lnTo>
                    <a:pt x="965" y="1159"/>
                  </a:lnTo>
                  <a:lnTo>
                    <a:pt x="979" y="1159"/>
                  </a:lnTo>
                  <a:lnTo>
                    <a:pt x="1008" y="1177"/>
                  </a:lnTo>
                  <a:lnTo>
                    <a:pt x="1036" y="1177"/>
                  </a:lnTo>
                  <a:lnTo>
                    <a:pt x="1050" y="1228"/>
                  </a:lnTo>
                  <a:lnTo>
                    <a:pt x="667" y="1228"/>
                  </a:lnTo>
                  <a:lnTo>
                    <a:pt x="667" y="1194"/>
                  </a:lnTo>
                  <a:lnTo>
                    <a:pt x="710" y="1194"/>
                  </a:lnTo>
                  <a:lnTo>
                    <a:pt x="767" y="1159"/>
                  </a:lnTo>
                  <a:lnTo>
                    <a:pt x="767" y="1108"/>
                  </a:lnTo>
                  <a:lnTo>
                    <a:pt x="752" y="1074"/>
                  </a:lnTo>
                  <a:lnTo>
                    <a:pt x="752" y="1040"/>
                  </a:lnTo>
                  <a:lnTo>
                    <a:pt x="738" y="1006"/>
                  </a:lnTo>
                  <a:lnTo>
                    <a:pt x="681" y="836"/>
                  </a:lnTo>
                  <a:lnTo>
                    <a:pt x="284" y="836"/>
                  </a:lnTo>
                  <a:lnTo>
                    <a:pt x="213" y="1040"/>
                  </a:lnTo>
                  <a:lnTo>
                    <a:pt x="199" y="1057"/>
                  </a:lnTo>
                  <a:lnTo>
                    <a:pt x="199" y="1142"/>
                  </a:lnTo>
                  <a:lnTo>
                    <a:pt x="255" y="1177"/>
                  </a:lnTo>
                  <a:lnTo>
                    <a:pt x="298" y="1177"/>
                  </a:lnTo>
                  <a:lnTo>
                    <a:pt x="298" y="1211"/>
                  </a:lnTo>
                  <a:lnTo>
                    <a:pt x="0" y="1211"/>
                  </a:lnTo>
                  <a:lnTo>
                    <a:pt x="0" y="1177"/>
                  </a:lnTo>
                  <a:lnTo>
                    <a:pt x="43" y="1177"/>
                  </a:lnTo>
                  <a:lnTo>
                    <a:pt x="85" y="1142"/>
                  </a:lnTo>
                  <a:lnTo>
                    <a:pt x="128" y="1040"/>
                  </a:lnTo>
                  <a:lnTo>
                    <a:pt x="185" y="887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93" name="Freeform 277"/>
            <p:cNvSpPr>
              <a:spLocks/>
            </p:cNvSpPr>
            <p:nvPr/>
          </p:nvSpPr>
          <p:spPr bwMode="auto">
            <a:xfrm>
              <a:off x="2897" y="19252"/>
              <a:ext cx="1051" cy="1245"/>
            </a:xfrm>
            <a:custGeom>
              <a:avLst/>
              <a:gdLst/>
              <a:ahLst/>
              <a:cxnLst>
                <a:cxn ang="0">
                  <a:pos x="696" y="0"/>
                </a:cxn>
                <a:cxn ang="0">
                  <a:pos x="1051" y="0"/>
                </a:cxn>
                <a:cxn ang="0">
                  <a:pos x="1051" y="34"/>
                </a:cxn>
                <a:cxn ang="0">
                  <a:pos x="1008" y="51"/>
                </a:cxn>
                <a:cxn ang="0">
                  <a:pos x="966" y="51"/>
                </a:cxn>
                <a:cxn ang="0">
                  <a:pos x="952" y="68"/>
                </a:cxn>
                <a:cxn ang="0">
                  <a:pos x="937" y="102"/>
                </a:cxn>
                <a:cxn ang="0">
                  <a:pos x="909" y="205"/>
                </a:cxn>
                <a:cxn ang="0">
                  <a:pos x="909" y="1228"/>
                </a:cxn>
                <a:cxn ang="0">
                  <a:pos x="881" y="1245"/>
                </a:cxn>
                <a:cxn ang="0">
                  <a:pos x="213" y="239"/>
                </a:cxn>
                <a:cxn ang="0">
                  <a:pos x="213" y="1040"/>
                </a:cxn>
                <a:cxn ang="0">
                  <a:pos x="228" y="1108"/>
                </a:cxn>
                <a:cxn ang="0">
                  <a:pos x="242" y="1142"/>
                </a:cxn>
                <a:cxn ang="0">
                  <a:pos x="270" y="1177"/>
                </a:cxn>
                <a:cxn ang="0">
                  <a:pos x="299" y="1194"/>
                </a:cxn>
                <a:cxn ang="0">
                  <a:pos x="355" y="1194"/>
                </a:cxn>
                <a:cxn ang="0">
                  <a:pos x="355" y="1228"/>
                </a:cxn>
                <a:cxn ang="0">
                  <a:pos x="0" y="1228"/>
                </a:cxn>
                <a:cxn ang="0">
                  <a:pos x="0" y="1194"/>
                </a:cxn>
                <a:cxn ang="0">
                  <a:pos x="57" y="1177"/>
                </a:cxn>
                <a:cxn ang="0">
                  <a:pos x="114" y="1142"/>
                </a:cxn>
                <a:cxn ang="0">
                  <a:pos x="142" y="1040"/>
                </a:cxn>
                <a:cxn ang="0">
                  <a:pos x="142" y="153"/>
                </a:cxn>
                <a:cxn ang="0">
                  <a:pos x="114" y="102"/>
                </a:cxn>
                <a:cxn ang="0">
                  <a:pos x="86" y="85"/>
                </a:cxn>
                <a:cxn ang="0">
                  <a:pos x="71" y="68"/>
                </a:cxn>
                <a:cxn ang="0">
                  <a:pos x="43" y="51"/>
                </a:cxn>
                <a:cxn ang="0">
                  <a:pos x="0" y="51"/>
                </a:cxn>
                <a:cxn ang="0">
                  <a:pos x="0" y="17"/>
                </a:cxn>
                <a:cxn ang="0">
                  <a:pos x="256" y="17"/>
                </a:cxn>
                <a:cxn ang="0">
                  <a:pos x="838" y="887"/>
                </a:cxn>
                <a:cxn ang="0">
                  <a:pos x="838" y="188"/>
                </a:cxn>
                <a:cxn ang="0">
                  <a:pos x="824" y="136"/>
                </a:cxn>
                <a:cxn ang="0">
                  <a:pos x="795" y="68"/>
                </a:cxn>
                <a:cxn ang="0">
                  <a:pos x="781" y="51"/>
                </a:cxn>
                <a:cxn ang="0">
                  <a:pos x="767" y="51"/>
                </a:cxn>
                <a:cxn ang="0">
                  <a:pos x="739" y="34"/>
                </a:cxn>
                <a:cxn ang="0">
                  <a:pos x="696" y="34"/>
                </a:cxn>
                <a:cxn ang="0">
                  <a:pos x="696" y="0"/>
                </a:cxn>
              </a:cxnLst>
              <a:rect l="0" t="0" r="r" b="b"/>
              <a:pathLst>
                <a:path w="1051" h="1245">
                  <a:moveTo>
                    <a:pt x="696" y="0"/>
                  </a:moveTo>
                  <a:lnTo>
                    <a:pt x="1051" y="0"/>
                  </a:lnTo>
                  <a:lnTo>
                    <a:pt x="1051" y="34"/>
                  </a:lnTo>
                  <a:lnTo>
                    <a:pt x="1008" y="51"/>
                  </a:lnTo>
                  <a:lnTo>
                    <a:pt x="966" y="51"/>
                  </a:lnTo>
                  <a:lnTo>
                    <a:pt x="952" y="68"/>
                  </a:lnTo>
                  <a:lnTo>
                    <a:pt x="937" y="102"/>
                  </a:lnTo>
                  <a:lnTo>
                    <a:pt x="909" y="205"/>
                  </a:lnTo>
                  <a:lnTo>
                    <a:pt x="909" y="1228"/>
                  </a:lnTo>
                  <a:lnTo>
                    <a:pt x="881" y="1245"/>
                  </a:lnTo>
                  <a:lnTo>
                    <a:pt x="213" y="239"/>
                  </a:lnTo>
                  <a:lnTo>
                    <a:pt x="213" y="1040"/>
                  </a:lnTo>
                  <a:lnTo>
                    <a:pt x="228" y="1108"/>
                  </a:lnTo>
                  <a:lnTo>
                    <a:pt x="242" y="1142"/>
                  </a:lnTo>
                  <a:lnTo>
                    <a:pt x="270" y="1177"/>
                  </a:lnTo>
                  <a:lnTo>
                    <a:pt x="299" y="1194"/>
                  </a:lnTo>
                  <a:lnTo>
                    <a:pt x="355" y="1194"/>
                  </a:lnTo>
                  <a:lnTo>
                    <a:pt x="355" y="1228"/>
                  </a:lnTo>
                  <a:lnTo>
                    <a:pt x="0" y="1228"/>
                  </a:lnTo>
                  <a:lnTo>
                    <a:pt x="0" y="1194"/>
                  </a:lnTo>
                  <a:lnTo>
                    <a:pt x="57" y="1177"/>
                  </a:lnTo>
                  <a:lnTo>
                    <a:pt x="114" y="1142"/>
                  </a:lnTo>
                  <a:lnTo>
                    <a:pt x="142" y="1040"/>
                  </a:lnTo>
                  <a:lnTo>
                    <a:pt x="142" y="153"/>
                  </a:lnTo>
                  <a:lnTo>
                    <a:pt x="114" y="102"/>
                  </a:lnTo>
                  <a:lnTo>
                    <a:pt x="86" y="85"/>
                  </a:lnTo>
                  <a:lnTo>
                    <a:pt x="71" y="68"/>
                  </a:lnTo>
                  <a:lnTo>
                    <a:pt x="43" y="51"/>
                  </a:lnTo>
                  <a:lnTo>
                    <a:pt x="0" y="51"/>
                  </a:lnTo>
                  <a:lnTo>
                    <a:pt x="0" y="17"/>
                  </a:lnTo>
                  <a:lnTo>
                    <a:pt x="256" y="17"/>
                  </a:lnTo>
                  <a:lnTo>
                    <a:pt x="838" y="887"/>
                  </a:lnTo>
                  <a:lnTo>
                    <a:pt x="838" y="188"/>
                  </a:lnTo>
                  <a:lnTo>
                    <a:pt x="824" y="136"/>
                  </a:lnTo>
                  <a:lnTo>
                    <a:pt x="795" y="68"/>
                  </a:lnTo>
                  <a:lnTo>
                    <a:pt x="781" y="51"/>
                  </a:lnTo>
                  <a:lnTo>
                    <a:pt x="767" y="51"/>
                  </a:lnTo>
                  <a:lnTo>
                    <a:pt x="739" y="34"/>
                  </a:lnTo>
                  <a:lnTo>
                    <a:pt x="696" y="34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94" name="Freeform 278"/>
            <p:cNvSpPr>
              <a:spLocks/>
            </p:cNvSpPr>
            <p:nvPr/>
          </p:nvSpPr>
          <p:spPr bwMode="auto">
            <a:xfrm>
              <a:off x="3962" y="19269"/>
              <a:ext cx="454" cy="12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4" y="0"/>
                </a:cxn>
                <a:cxn ang="0">
                  <a:pos x="454" y="34"/>
                </a:cxn>
                <a:cxn ang="0">
                  <a:pos x="398" y="51"/>
                </a:cxn>
                <a:cxn ang="0">
                  <a:pos x="369" y="51"/>
                </a:cxn>
                <a:cxn ang="0">
                  <a:pos x="341" y="68"/>
                </a:cxn>
                <a:cxn ang="0">
                  <a:pos x="327" y="102"/>
                </a:cxn>
                <a:cxn ang="0">
                  <a:pos x="312" y="154"/>
                </a:cxn>
                <a:cxn ang="0">
                  <a:pos x="312" y="1074"/>
                </a:cxn>
                <a:cxn ang="0">
                  <a:pos x="341" y="1142"/>
                </a:cxn>
                <a:cxn ang="0">
                  <a:pos x="355" y="1160"/>
                </a:cxn>
                <a:cxn ang="0">
                  <a:pos x="398" y="1177"/>
                </a:cxn>
                <a:cxn ang="0">
                  <a:pos x="454" y="1177"/>
                </a:cxn>
                <a:cxn ang="0">
                  <a:pos x="454" y="1211"/>
                </a:cxn>
                <a:cxn ang="0">
                  <a:pos x="0" y="1211"/>
                </a:cxn>
                <a:cxn ang="0">
                  <a:pos x="0" y="1177"/>
                </a:cxn>
                <a:cxn ang="0">
                  <a:pos x="57" y="1160"/>
                </a:cxn>
                <a:cxn ang="0">
                  <a:pos x="100" y="1142"/>
                </a:cxn>
                <a:cxn ang="0">
                  <a:pos x="128" y="1125"/>
                </a:cxn>
                <a:cxn ang="0">
                  <a:pos x="142" y="1074"/>
                </a:cxn>
                <a:cxn ang="0">
                  <a:pos x="142" y="136"/>
                </a:cxn>
                <a:cxn ang="0">
                  <a:pos x="128" y="85"/>
                </a:cxn>
                <a:cxn ang="0">
                  <a:pos x="100" y="68"/>
                </a:cxn>
                <a:cxn ang="0">
                  <a:pos x="57" y="51"/>
                </a:cxn>
                <a:cxn ang="0">
                  <a:pos x="0" y="34"/>
                </a:cxn>
                <a:cxn ang="0">
                  <a:pos x="0" y="0"/>
                </a:cxn>
              </a:cxnLst>
              <a:rect l="0" t="0" r="r" b="b"/>
              <a:pathLst>
                <a:path w="454" h="1211">
                  <a:moveTo>
                    <a:pt x="0" y="0"/>
                  </a:moveTo>
                  <a:lnTo>
                    <a:pt x="454" y="0"/>
                  </a:lnTo>
                  <a:lnTo>
                    <a:pt x="454" y="34"/>
                  </a:lnTo>
                  <a:lnTo>
                    <a:pt x="398" y="51"/>
                  </a:lnTo>
                  <a:lnTo>
                    <a:pt x="369" y="51"/>
                  </a:lnTo>
                  <a:lnTo>
                    <a:pt x="341" y="68"/>
                  </a:lnTo>
                  <a:lnTo>
                    <a:pt x="327" y="102"/>
                  </a:lnTo>
                  <a:lnTo>
                    <a:pt x="312" y="154"/>
                  </a:lnTo>
                  <a:lnTo>
                    <a:pt x="312" y="1074"/>
                  </a:lnTo>
                  <a:lnTo>
                    <a:pt x="341" y="1142"/>
                  </a:lnTo>
                  <a:lnTo>
                    <a:pt x="355" y="1160"/>
                  </a:lnTo>
                  <a:lnTo>
                    <a:pt x="398" y="1177"/>
                  </a:lnTo>
                  <a:lnTo>
                    <a:pt x="454" y="1177"/>
                  </a:lnTo>
                  <a:lnTo>
                    <a:pt x="454" y="1211"/>
                  </a:lnTo>
                  <a:lnTo>
                    <a:pt x="0" y="1211"/>
                  </a:lnTo>
                  <a:lnTo>
                    <a:pt x="0" y="1177"/>
                  </a:lnTo>
                  <a:lnTo>
                    <a:pt x="57" y="1160"/>
                  </a:lnTo>
                  <a:lnTo>
                    <a:pt x="100" y="1142"/>
                  </a:lnTo>
                  <a:lnTo>
                    <a:pt x="128" y="1125"/>
                  </a:lnTo>
                  <a:lnTo>
                    <a:pt x="142" y="1074"/>
                  </a:lnTo>
                  <a:lnTo>
                    <a:pt x="142" y="136"/>
                  </a:lnTo>
                  <a:lnTo>
                    <a:pt x="128" y="85"/>
                  </a:lnTo>
                  <a:lnTo>
                    <a:pt x="100" y="68"/>
                  </a:lnTo>
                  <a:lnTo>
                    <a:pt x="57" y="51"/>
                  </a:lnTo>
                  <a:lnTo>
                    <a:pt x="0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95" name="Freeform 279"/>
            <p:cNvSpPr>
              <a:spLocks/>
            </p:cNvSpPr>
            <p:nvPr/>
          </p:nvSpPr>
          <p:spPr bwMode="auto">
            <a:xfrm>
              <a:off x="4899" y="19235"/>
              <a:ext cx="667" cy="1245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327" y="0"/>
                </a:cxn>
                <a:cxn ang="0">
                  <a:pos x="440" y="17"/>
                </a:cxn>
                <a:cxn ang="0">
                  <a:pos x="525" y="85"/>
                </a:cxn>
                <a:cxn ang="0">
                  <a:pos x="582" y="188"/>
                </a:cxn>
                <a:cxn ang="0">
                  <a:pos x="611" y="324"/>
                </a:cxn>
                <a:cxn ang="0">
                  <a:pos x="582" y="460"/>
                </a:cxn>
                <a:cxn ang="0">
                  <a:pos x="525" y="614"/>
                </a:cxn>
                <a:cxn ang="0">
                  <a:pos x="412" y="767"/>
                </a:cxn>
                <a:cxn ang="0">
                  <a:pos x="156" y="1091"/>
                </a:cxn>
                <a:cxn ang="0">
                  <a:pos x="554" y="1091"/>
                </a:cxn>
                <a:cxn ang="0">
                  <a:pos x="582" y="1074"/>
                </a:cxn>
                <a:cxn ang="0">
                  <a:pos x="625" y="1023"/>
                </a:cxn>
                <a:cxn ang="0">
                  <a:pos x="653" y="972"/>
                </a:cxn>
                <a:cxn ang="0">
                  <a:pos x="667" y="989"/>
                </a:cxn>
                <a:cxn ang="0">
                  <a:pos x="582" y="1245"/>
                </a:cxn>
                <a:cxn ang="0">
                  <a:pos x="0" y="1245"/>
                </a:cxn>
                <a:cxn ang="0">
                  <a:pos x="0" y="1228"/>
                </a:cxn>
                <a:cxn ang="0">
                  <a:pos x="270" y="887"/>
                </a:cxn>
                <a:cxn ang="0">
                  <a:pos x="383" y="716"/>
                </a:cxn>
                <a:cxn ang="0">
                  <a:pos x="440" y="563"/>
                </a:cxn>
                <a:cxn ang="0">
                  <a:pos x="469" y="409"/>
                </a:cxn>
                <a:cxn ang="0">
                  <a:pos x="469" y="341"/>
                </a:cxn>
                <a:cxn ang="0">
                  <a:pos x="440" y="273"/>
                </a:cxn>
                <a:cxn ang="0">
                  <a:pos x="412" y="222"/>
                </a:cxn>
                <a:cxn ang="0">
                  <a:pos x="369" y="188"/>
                </a:cxn>
                <a:cxn ang="0">
                  <a:pos x="312" y="153"/>
                </a:cxn>
                <a:cxn ang="0">
                  <a:pos x="199" y="153"/>
                </a:cxn>
                <a:cxn ang="0">
                  <a:pos x="156" y="188"/>
                </a:cxn>
                <a:cxn ang="0">
                  <a:pos x="114" y="239"/>
                </a:cxn>
                <a:cxn ang="0">
                  <a:pos x="71" y="307"/>
                </a:cxn>
                <a:cxn ang="0">
                  <a:pos x="43" y="392"/>
                </a:cxn>
                <a:cxn ang="0">
                  <a:pos x="14" y="375"/>
                </a:cxn>
                <a:cxn ang="0">
                  <a:pos x="43" y="290"/>
                </a:cxn>
                <a:cxn ang="0">
                  <a:pos x="57" y="222"/>
                </a:cxn>
                <a:cxn ang="0">
                  <a:pos x="114" y="119"/>
                </a:cxn>
                <a:cxn ang="0">
                  <a:pos x="156" y="68"/>
                </a:cxn>
                <a:cxn ang="0">
                  <a:pos x="270" y="0"/>
                </a:cxn>
              </a:cxnLst>
              <a:rect l="0" t="0" r="r" b="b"/>
              <a:pathLst>
                <a:path w="667" h="1245">
                  <a:moveTo>
                    <a:pt x="270" y="0"/>
                  </a:moveTo>
                  <a:lnTo>
                    <a:pt x="327" y="0"/>
                  </a:lnTo>
                  <a:lnTo>
                    <a:pt x="440" y="17"/>
                  </a:lnTo>
                  <a:lnTo>
                    <a:pt x="525" y="85"/>
                  </a:lnTo>
                  <a:lnTo>
                    <a:pt x="582" y="188"/>
                  </a:lnTo>
                  <a:lnTo>
                    <a:pt x="611" y="324"/>
                  </a:lnTo>
                  <a:lnTo>
                    <a:pt x="582" y="460"/>
                  </a:lnTo>
                  <a:lnTo>
                    <a:pt x="525" y="614"/>
                  </a:lnTo>
                  <a:lnTo>
                    <a:pt x="412" y="767"/>
                  </a:lnTo>
                  <a:lnTo>
                    <a:pt x="156" y="1091"/>
                  </a:lnTo>
                  <a:lnTo>
                    <a:pt x="554" y="1091"/>
                  </a:lnTo>
                  <a:lnTo>
                    <a:pt x="582" y="1074"/>
                  </a:lnTo>
                  <a:lnTo>
                    <a:pt x="625" y="1023"/>
                  </a:lnTo>
                  <a:lnTo>
                    <a:pt x="653" y="972"/>
                  </a:lnTo>
                  <a:lnTo>
                    <a:pt x="667" y="989"/>
                  </a:lnTo>
                  <a:lnTo>
                    <a:pt x="582" y="1245"/>
                  </a:lnTo>
                  <a:lnTo>
                    <a:pt x="0" y="1245"/>
                  </a:lnTo>
                  <a:lnTo>
                    <a:pt x="0" y="1228"/>
                  </a:lnTo>
                  <a:lnTo>
                    <a:pt x="270" y="887"/>
                  </a:lnTo>
                  <a:lnTo>
                    <a:pt x="383" y="716"/>
                  </a:lnTo>
                  <a:lnTo>
                    <a:pt x="440" y="563"/>
                  </a:lnTo>
                  <a:lnTo>
                    <a:pt x="469" y="409"/>
                  </a:lnTo>
                  <a:lnTo>
                    <a:pt x="469" y="341"/>
                  </a:lnTo>
                  <a:lnTo>
                    <a:pt x="440" y="273"/>
                  </a:lnTo>
                  <a:lnTo>
                    <a:pt x="412" y="222"/>
                  </a:lnTo>
                  <a:lnTo>
                    <a:pt x="369" y="188"/>
                  </a:lnTo>
                  <a:lnTo>
                    <a:pt x="312" y="153"/>
                  </a:lnTo>
                  <a:lnTo>
                    <a:pt x="199" y="153"/>
                  </a:lnTo>
                  <a:lnTo>
                    <a:pt x="156" y="188"/>
                  </a:lnTo>
                  <a:lnTo>
                    <a:pt x="114" y="239"/>
                  </a:lnTo>
                  <a:lnTo>
                    <a:pt x="71" y="307"/>
                  </a:lnTo>
                  <a:lnTo>
                    <a:pt x="43" y="392"/>
                  </a:lnTo>
                  <a:lnTo>
                    <a:pt x="14" y="375"/>
                  </a:lnTo>
                  <a:lnTo>
                    <a:pt x="43" y="290"/>
                  </a:lnTo>
                  <a:lnTo>
                    <a:pt x="57" y="222"/>
                  </a:lnTo>
                  <a:lnTo>
                    <a:pt x="114" y="119"/>
                  </a:lnTo>
                  <a:lnTo>
                    <a:pt x="156" y="68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96" name="Freeform 280"/>
            <p:cNvSpPr>
              <a:spLocks/>
            </p:cNvSpPr>
            <p:nvPr/>
          </p:nvSpPr>
          <p:spPr bwMode="auto">
            <a:xfrm>
              <a:off x="5666" y="19218"/>
              <a:ext cx="596" cy="1279"/>
            </a:xfrm>
            <a:custGeom>
              <a:avLst/>
              <a:gdLst/>
              <a:ahLst/>
              <a:cxnLst>
                <a:cxn ang="0">
                  <a:pos x="298" y="0"/>
                </a:cxn>
                <a:cxn ang="0">
                  <a:pos x="426" y="34"/>
                </a:cxn>
                <a:cxn ang="0">
                  <a:pos x="511" y="119"/>
                </a:cxn>
                <a:cxn ang="0">
                  <a:pos x="539" y="256"/>
                </a:cxn>
                <a:cxn ang="0">
                  <a:pos x="511" y="392"/>
                </a:cxn>
                <a:cxn ang="0">
                  <a:pos x="468" y="443"/>
                </a:cxn>
                <a:cxn ang="0">
                  <a:pos x="397" y="511"/>
                </a:cxn>
                <a:cxn ang="0">
                  <a:pos x="440" y="546"/>
                </a:cxn>
                <a:cxn ang="0">
                  <a:pos x="482" y="563"/>
                </a:cxn>
                <a:cxn ang="0">
                  <a:pos x="497" y="597"/>
                </a:cxn>
                <a:cxn ang="0">
                  <a:pos x="525" y="614"/>
                </a:cxn>
                <a:cxn ang="0">
                  <a:pos x="568" y="682"/>
                </a:cxn>
                <a:cxn ang="0">
                  <a:pos x="596" y="852"/>
                </a:cxn>
                <a:cxn ang="0">
                  <a:pos x="568" y="1023"/>
                </a:cxn>
                <a:cxn ang="0">
                  <a:pos x="482" y="1159"/>
                </a:cxn>
                <a:cxn ang="0">
                  <a:pos x="340" y="1245"/>
                </a:cxn>
                <a:cxn ang="0">
                  <a:pos x="170" y="1279"/>
                </a:cxn>
                <a:cxn ang="0">
                  <a:pos x="113" y="1279"/>
                </a:cxn>
                <a:cxn ang="0">
                  <a:pos x="28" y="1245"/>
                </a:cxn>
                <a:cxn ang="0">
                  <a:pos x="0" y="1176"/>
                </a:cxn>
                <a:cxn ang="0">
                  <a:pos x="0" y="1142"/>
                </a:cxn>
                <a:cxn ang="0">
                  <a:pos x="14" y="1125"/>
                </a:cxn>
                <a:cxn ang="0">
                  <a:pos x="42" y="1108"/>
                </a:cxn>
                <a:cxn ang="0">
                  <a:pos x="85" y="1108"/>
                </a:cxn>
                <a:cxn ang="0">
                  <a:pos x="113" y="1125"/>
                </a:cxn>
                <a:cxn ang="0">
                  <a:pos x="156" y="1159"/>
                </a:cxn>
                <a:cxn ang="0">
                  <a:pos x="198" y="1176"/>
                </a:cxn>
                <a:cxn ang="0">
                  <a:pos x="255" y="1211"/>
                </a:cxn>
                <a:cxn ang="0">
                  <a:pos x="284" y="1211"/>
                </a:cxn>
                <a:cxn ang="0">
                  <a:pos x="383" y="1176"/>
                </a:cxn>
                <a:cxn ang="0">
                  <a:pos x="454" y="1074"/>
                </a:cxn>
                <a:cxn ang="0">
                  <a:pos x="482" y="938"/>
                </a:cxn>
                <a:cxn ang="0">
                  <a:pos x="468" y="818"/>
                </a:cxn>
                <a:cxn ang="0">
                  <a:pos x="411" y="716"/>
                </a:cxn>
                <a:cxn ang="0">
                  <a:pos x="298" y="648"/>
                </a:cxn>
                <a:cxn ang="0">
                  <a:pos x="170" y="648"/>
                </a:cxn>
                <a:cxn ang="0">
                  <a:pos x="184" y="580"/>
                </a:cxn>
                <a:cxn ang="0">
                  <a:pos x="255" y="546"/>
                </a:cxn>
                <a:cxn ang="0">
                  <a:pos x="298" y="528"/>
                </a:cxn>
                <a:cxn ang="0">
                  <a:pos x="340" y="494"/>
                </a:cxn>
                <a:cxn ang="0">
                  <a:pos x="369" y="460"/>
                </a:cxn>
                <a:cxn ang="0">
                  <a:pos x="397" y="409"/>
                </a:cxn>
                <a:cxn ang="0">
                  <a:pos x="411" y="358"/>
                </a:cxn>
                <a:cxn ang="0">
                  <a:pos x="426" y="290"/>
                </a:cxn>
                <a:cxn ang="0">
                  <a:pos x="397" y="187"/>
                </a:cxn>
                <a:cxn ang="0">
                  <a:pos x="355" y="136"/>
                </a:cxn>
                <a:cxn ang="0">
                  <a:pos x="312" y="119"/>
                </a:cxn>
                <a:cxn ang="0">
                  <a:pos x="255" y="102"/>
                </a:cxn>
                <a:cxn ang="0">
                  <a:pos x="170" y="119"/>
                </a:cxn>
                <a:cxn ang="0">
                  <a:pos x="85" y="187"/>
                </a:cxn>
                <a:cxn ang="0">
                  <a:pos x="28" y="290"/>
                </a:cxn>
                <a:cxn ang="0">
                  <a:pos x="0" y="290"/>
                </a:cxn>
                <a:cxn ang="0">
                  <a:pos x="28" y="222"/>
                </a:cxn>
                <a:cxn ang="0">
                  <a:pos x="42" y="170"/>
                </a:cxn>
                <a:cxn ang="0">
                  <a:pos x="71" y="119"/>
                </a:cxn>
                <a:cxn ang="0">
                  <a:pos x="99" y="85"/>
                </a:cxn>
                <a:cxn ang="0">
                  <a:pos x="156" y="34"/>
                </a:cxn>
                <a:cxn ang="0">
                  <a:pos x="298" y="0"/>
                </a:cxn>
              </a:cxnLst>
              <a:rect l="0" t="0" r="r" b="b"/>
              <a:pathLst>
                <a:path w="596" h="1279">
                  <a:moveTo>
                    <a:pt x="298" y="0"/>
                  </a:moveTo>
                  <a:lnTo>
                    <a:pt x="426" y="34"/>
                  </a:lnTo>
                  <a:lnTo>
                    <a:pt x="511" y="119"/>
                  </a:lnTo>
                  <a:lnTo>
                    <a:pt x="539" y="256"/>
                  </a:lnTo>
                  <a:lnTo>
                    <a:pt x="511" y="392"/>
                  </a:lnTo>
                  <a:lnTo>
                    <a:pt x="468" y="443"/>
                  </a:lnTo>
                  <a:lnTo>
                    <a:pt x="397" y="511"/>
                  </a:lnTo>
                  <a:lnTo>
                    <a:pt x="440" y="546"/>
                  </a:lnTo>
                  <a:lnTo>
                    <a:pt x="482" y="563"/>
                  </a:lnTo>
                  <a:lnTo>
                    <a:pt x="497" y="597"/>
                  </a:lnTo>
                  <a:lnTo>
                    <a:pt x="525" y="614"/>
                  </a:lnTo>
                  <a:lnTo>
                    <a:pt x="568" y="682"/>
                  </a:lnTo>
                  <a:lnTo>
                    <a:pt x="596" y="852"/>
                  </a:lnTo>
                  <a:lnTo>
                    <a:pt x="568" y="1023"/>
                  </a:lnTo>
                  <a:lnTo>
                    <a:pt x="482" y="1159"/>
                  </a:lnTo>
                  <a:lnTo>
                    <a:pt x="340" y="1245"/>
                  </a:lnTo>
                  <a:lnTo>
                    <a:pt x="170" y="1279"/>
                  </a:lnTo>
                  <a:lnTo>
                    <a:pt x="113" y="1279"/>
                  </a:lnTo>
                  <a:lnTo>
                    <a:pt x="28" y="1245"/>
                  </a:lnTo>
                  <a:lnTo>
                    <a:pt x="0" y="1176"/>
                  </a:lnTo>
                  <a:lnTo>
                    <a:pt x="0" y="1142"/>
                  </a:lnTo>
                  <a:lnTo>
                    <a:pt x="14" y="1125"/>
                  </a:lnTo>
                  <a:lnTo>
                    <a:pt x="42" y="1108"/>
                  </a:lnTo>
                  <a:lnTo>
                    <a:pt x="85" y="1108"/>
                  </a:lnTo>
                  <a:lnTo>
                    <a:pt x="113" y="1125"/>
                  </a:lnTo>
                  <a:lnTo>
                    <a:pt x="156" y="1159"/>
                  </a:lnTo>
                  <a:lnTo>
                    <a:pt x="198" y="1176"/>
                  </a:lnTo>
                  <a:lnTo>
                    <a:pt x="255" y="1211"/>
                  </a:lnTo>
                  <a:lnTo>
                    <a:pt x="284" y="1211"/>
                  </a:lnTo>
                  <a:lnTo>
                    <a:pt x="383" y="1176"/>
                  </a:lnTo>
                  <a:lnTo>
                    <a:pt x="454" y="1074"/>
                  </a:lnTo>
                  <a:lnTo>
                    <a:pt x="482" y="938"/>
                  </a:lnTo>
                  <a:lnTo>
                    <a:pt x="468" y="818"/>
                  </a:lnTo>
                  <a:lnTo>
                    <a:pt x="411" y="716"/>
                  </a:lnTo>
                  <a:lnTo>
                    <a:pt x="298" y="648"/>
                  </a:lnTo>
                  <a:lnTo>
                    <a:pt x="170" y="648"/>
                  </a:lnTo>
                  <a:lnTo>
                    <a:pt x="184" y="580"/>
                  </a:lnTo>
                  <a:lnTo>
                    <a:pt x="255" y="546"/>
                  </a:lnTo>
                  <a:lnTo>
                    <a:pt x="298" y="528"/>
                  </a:lnTo>
                  <a:lnTo>
                    <a:pt x="340" y="494"/>
                  </a:lnTo>
                  <a:lnTo>
                    <a:pt x="369" y="460"/>
                  </a:lnTo>
                  <a:lnTo>
                    <a:pt x="397" y="409"/>
                  </a:lnTo>
                  <a:lnTo>
                    <a:pt x="411" y="358"/>
                  </a:lnTo>
                  <a:lnTo>
                    <a:pt x="426" y="290"/>
                  </a:lnTo>
                  <a:lnTo>
                    <a:pt x="397" y="187"/>
                  </a:lnTo>
                  <a:lnTo>
                    <a:pt x="355" y="136"/>
                  </a:lnTo>
                  <a:lnTo>
                    <a:pt x="312" y="119"/>
                  </a:lnTo>
                  <a:lnTo>
                    <a:pt x="255" y="102"/>
                  </a:lnTo>
                  <a:lnTo>
                    <a:pt x="170" y="119"/>
                  </a:lnTo>
                  <a:lnTo>
                    <a:pt x="85" y="187"/>
                  </a:lnTo>
                  <a:lnTo>
                    <a:pt x="28" y="290"/>
                  </a:lnTo>
                  <a:lnTo>
                    <a:pt x="0" y="290"/>
                  </a:lnTo>
                  <a:lnTo>
                    <a:pt x="28" y="222"/>
                  </a:lnTo>
                  <a:lnTo>
                    <a:pt x="42" y="170"/>
                  </a:lnTo>
                  <a:lnTo>
                    <a:pt x="71" y="119"/>
                  </a:lnTo>
                  <a:lnTo>
                    <a:pt x="99" y="85"/>
                  </a:lnTo>
                  <a:lnTo>
                    <a:pt x="156" y="34"/>
                  </a:lnTo>
                  <a:lnTo>
                    <a:pt x="29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97" name="Freeform 281"/>
            <p:cNvSpPr>
              <a:spLocks noEditPoints="1"/>
            </p:cNvSpPr>
            <p:nvPr/>
          </p:nvSpPr>
          <p:spPr bwMode="auto">
            <a:xfrm>
              <a:off x="6404" y="19235"/>
              <a:ext cx="695" cy="1262"/>
            </a:xfrm>
            <a:custGeom>
              <a:avLst/>
              <a:gdLst/>
              <a:ahLst/>
              <a:cxnLst>
                <a:cxn ang="0">
                  <a:pos x="341" y="51"/>
                </a:cxn>
                <a:cxn ang="0">
                  <a:pos x="255" y="85"/>
                </a:cxn>
                <a:cxn ang="0">
                  <a:pos x="199" y="188"/>
                </a:cxn>
                <a:cxn ang="0">
                  <a:pos x="156" y="375"/>
                </a:cxn>
                <a:cxn ang="0">
                  <a:pos x="142" y="631"/>
                </a:cxn>
                <a:cxn ang="0">
                  <a:pos x="156" y="887"/>
                </a:cxn>
                <a:cxn ang="0">
                  <a:pos x="199" y="1074"/>
                </a:cxn>
                <a:cxn ang="0">
                  <a:pos x="255" y="1176"/>
                </a:cxn>
                <a:cxn ang="0">
                  <a:pos x="341" y="1211"/>
                </a:cxn>
                <a:cxn ang="0">
                  <a:pos x="426" y="1176"/>
                </a:cxn>
                <a:cxn ang="0">
                  <a:pos x="483" y="1057"/>
                </a:cxn>
                <a:cxn ang="0">
                  <a:pos x="525" y="887"/>
                </a:cxn>
                <a:cxn ang="0">
                  <a:pos x="539" y="631"/>
                </a:cxn>
                <a:cxn ang="0">
                  <a:pos x="525" y="375"/>
                </a:cxn>
                <a:cxn ang="0">
                  <a:pos x="483" y="205"/>
                </a:cxn>
                <a:cxn ang="0">
                  <a:pos x="426" y="85"/>
                </a:cxn>
                <a:cxn ang="0">
                  <a:pos x="341" y="51"/>
                </a:cxn>
                <a:cxn ang="0">
                  <a:pos x="284" y="0"/>
                </a:cxn>
                <a:cxn ang="0">
                  <a:pos x="355" y="0"/>
                </a:cxn>
                <a:cxn ang="0">
                  <a:pos x="497" y="51"/>
                </a:cxn>
                <a:cxn ang="0">
                  <a:pos x="596" y="170"/>
                </a:cxn>
                <a:cxn ang="0">
                  <a:pos x="667" y="375"/>
                </a:cxn>
                <a:cxn ang="0">
                  <a:pos x="695" y="631"/>
                </a:cxn>
                <a:cxn ang="0">
                  <a:pos x="681" y="835"/>
                </a:cxn>
                <a:cxn ang="0">
                  <a:pos x="625" y="1023"/>
                </a:cxn>
                <a:cxn ang="0">
                  <a:pos x="554" y="1159"/>
                </a:cxn>
                <a:cxn ang="0">
                  <a:pos x="511" y="1211"/>
                </a:cxn>
                <a:cxn ang="0">
                  <a:pos x="454" y="1245"/>
                </a:cxn>
                <a:cxn ang="0">
                  <a:pos x="412" y="1262"/>
                </a:cxn>
                <a:cxn ang="0">
                  <a:pos x="355" y="1262"/>
                </a:cxn>
                <a:cxn ang="0">
                  <a:pos x="227" y="1228"/>
                </a:cxn>
                <a:cxn ang="0">
                  <a:pos x="128" y="1142"/>
                </a:cxn>
                <a:cxn ang="0">
                  <a:pos x="57" y="1006"/>
                </a:cxn>
                <a:cxn ang="0">
                  <a:pos x="14" y="835"/>
                </a:cxn>
                <a:cxn ang="0">
                  <a:pos x="0" y="631"/>
                </a:cxn>
                <a:cxn ang="0">
                  <a:pos x="14" y="426"/>
                </a:cxn>
                <a:cxn ang="0">
                  <a:pos x="71" y="239"/>
                </a:cxn>
                <a:cxn ang="0">
                  <a:pos x="142" y="102"/>
                </a:cxn>
                <a:cxn ang="0">
                  <a:pos x="184" y="51"/>
                </a:cxn>
                <a:cxn ang="0">
                  <a:pos x="227" y="34"/>
                </a:cxn>
                <a:cxn ang="0">
                  <a:pos x="284" y="0"/>
                </a:cxn>
              </a:cxnLst>
              <a:rect l="0" t="0" r="r" b="b"/>
              <a:pathLst>
                <a:path w="695" h="1262">
                  <a:moveTo>
                    <a:pt x="341" y="51"/>
                  </a:moveTo>
                  <a:lnTo>
                    <a:pt x="255" y="85"/>
                  </a:lnTo>
                  <a:lnTo>
                    <a:pt x="199" y="188"/>
                  </a:lnTo>
                  <a:lnTo>
                    <a:pt x="156" y="375"/>
                  </a:lnTo>
                  <a:lnTo>
                    <a:pt x="142" y="631"/>
                  </a:lnTo>
                  <a:lnTo>
                    <a:pt x="156" y="887"/>
                  </a:lnTo>
                  <a:lnTo>
                    <a:pt x="199" y="1074"/>
                  </a:lnTo>
                  <a:lnTo>
                    <a:pt x="255" y="1176"/>
                  </a:lnTo>
                  <a:lnTo>
                    <a:pt x="341" y="1211"/>
                  </a:lnTo>
                  <a:lnTo>
                    <a:pt x="426" y="1176"/>
                  </a:lnTo>
                  <a:lnTo>
                    <a:pt x="483" y="1057"/>
                  </a:lnTo>
                  <a:lnTo>
                    <a:pt x="525" y="887"/>
                  </a:lnTo>
                  <a:lnTo>
                    <a:pt x="539" y="631"/>
                  </a:lnTo>
                  <a:lnTo>
                    <a:pt x="525" y="375"/>
                  </a:lnTo>
                  <a:lnTo>
                    <a:pt x="483" y="205"/>
                  </a:lnTo>
                  <a:lnTo>
                    <a:pt x="426" y="85"/>
                  </a:lnTo>
                  <a:lnTo>
                    <a:pt x="341" y="51"/>
                  </a:lnTo>
                  <a:close/>
                  <a:moveTo>
                    <a:pt x="284" y="0"/>
                  </a:moveTo>
                  <a:lnTo>
                    <a:pt x="355" y="0"/>
                  </a:lnTo>
                  <a:lnTo>
                    <a:pt x="497" y="51"/>
                  </a:lnTo>
                  <a:lnTo>
                    <a:pt x="596" y="170"/>
                  </a:lnTo>
                  <a:lnTo>
                    <a:pt x="667" y="375"/>
                  </a:lnTo>
                  <a:lnTo>
                    <a:pt x="695" y="631"/>
                  </a:lnTo>
                  <a:lnTo>
                    <a:pt x="681" y="835"/>
                  </a:lnTo>
                  <a:lnTo>
                    <a:pt x="625" y="1023"/>
                  </a:lnTo>
                  <a:lnTo>
                    <a:pt x="554" y="1159"/>
                  </a:lnTo>
                  <a:lnTo>
                    <a:pt x="511" y="1211"/>
                  </a:lnTo>
                  <a:lnTo>
                    <a:pt x="454" y="1245"/>
                  </a:lnTo>
                  <a:lnTo>
                    <a:pt x="412" y="1262"/>
                  </a:lnTo>
                  <a:lnTo>
                    <a:pt x="355" y="1262"/>
                  </a:lnTo>
                  <a:lnTo>
                    <a:pt x="227" y="1228"/>
                  </a:lnTo>
                  <a:lnTo>
                    <a:pt x="128" y="1142"/>
                  </a:lnTo>
                  <a:lnTo>
                    <a:pt x="57" y="1006"/>
                  </a:lnTo>
                  <a:lnTo>
                    <a:pt x="14" y="835"/>
                  </a:lnTo>
                  <a:lnTo>
                    <a:pt x="0" y="631"/>
                  </a:lnTo>
                  <a:lnTo>
                    <a:pt x="14" y="426"/>
                  </a:lnTo>
                  <a:lnTo>
                    <a:pt x="71" y="239"/>
                  </a:lnTo>
                  <a:lnTo>
                    <a:pt x="142" y="102"/>
                  </a:lnTo>
                  <a:lnTo>
                    <a:pt x="184" y="51"/>
                  </a:lnTo>
                  <a:lnTo>
                    <a:pt x="227" y="34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98" name="Freeform 282"/>
            <p:cNvSpPr>
              <a:spLocks/>
            </p:cNvSpPr>
            <p:nvPr/>
          </p:nvSpPr>
          <p:spPr bwMode="auto">
            <a:xfrm>
              <a:off x="16398" y="19269"/>
              <a:ext cx="1065" cy="1211"/>
            </a:xfrm>
            <a:custGeom>
              <a:avLst/>
              <a:gdLst/>
              <a:ahLst/>
              <a:cxnLst>
                <a:cxn ang="0">
                  <a:pos x="468" y="0"/>
                </a:cxn>
                <a:cxn ang="0">
                  <a:pos x="397" y="34"/>
                </a:cxn>
                <a:cxn ang="0">
                  <a:pos x="355" y="68"/>
                </a:cxn>
                <a:cxn ang="0">
                  <a:pos x="369" y="136"/>
                </a:cxn>
                <a:cxn ang="0">
                  <a:pos x="483" y="358"/>
                </a:cxn>
                <a:cxn ang="0">
                  <a:pos x="710" y="205"/>
                </a:cxn>
                <a:cxn ang="0">
                  <a:pos x="752" y="136"/>
                </a:cxn>
                <a:cxn ang="0">
                  <a:pos x="766" y="68"/>
                </a:cxn>
                <a:cxn ang="0">
                  <a:pos x="667" y="34"/>
                </a:cxn>
                <a:cxn ang="0">
                  <a:pos x="1022" y="0"/>
                </a:cxn>
                <a:cxn ang="0">
                  <a:pos x="979" y="51"/>
                </a:cxn>
                <a:cxn ang="0">
                  <a:pos x="837" y="205"/>
                </a:cxn>
                <a:cxn ang="0">
                  <a:pos x="894" y="1023"/>
                </a:cxn>
                <a:cxn ang="0">
                  <a:pos x="951" y="1108"/>
                </a:cxn>
                <a:cxn ang="0">
                  <a:pos x="994" y="1142"/>
                </a:cxn>
                <a:cxn ang="0">
                  <a:pos x="1065" y="1160"/>
                </a:cxn>
                <a:cxn ang="0">
                  <a:pos x="610" y="1194"/>
                </a:cxn>
                <a:cxn ang="0">
                  <a:pos x="681" y="1160"/>
                </a:cxn>
                <a:cxn ang="0">
                  <a:pos x="724" y="1125"/>
                </a:cxn>
                <a:cxn ang="0">
                  <a:pos x="710" y="1057"/>
                </a:cxn>
                <a:cxn ang="0">
                  <a:pos x="653" y="938"/>
                </a:cxn>
                <a:cxn ang="0">
                  <a:pos x="326" y="955"/>
                </a:cxn>
                <a:cxn ang="0">
                  <a:pos x="255" y="1057"/>
                </a:cxn>
                <a:cxn ang="0">
                  <a:pos x="241" y="1142"/>
                </a:cxn>
                <a:cxn ang="0">
                  <a:pos x="355" y="1177"/>
                </a:cxn>
                <a:cxn ang="0">
                  <a:pos x="0" y="1211"/>
                </a:cxn>
                <a:cxn ang="0">
                  <a:pos x="42" y="1177"/>
                </a:cxn>
                <a:cxn ang="0">
                  <a:pos x="85" y="1142"/>
                </a:cxn>
                <a:cxn ang="0">
                  <a:pos x="142" y="1091"/>
                </a:cxn>
                <a:cxn ang="0">
                  <a:pos x="213" y="972"/>
                </a:cxn>
                <a:cxn ang="0">
                  <a:pos x="284" y="324"/>
                </a:cxn>
                <a:cxn ang="0">
                  <a:pos x="128" y="85"/>
                </a:cxn>
                <a:cxn ang="0">
                  <a:pos x="14" y="34"/>
                </a:cxn>
              </a:cxnLst>
              <a:rect l="0" t="0" r="r" b="b"/>
              <a:pathLst>
                <a:path w="1065" h="1211">
                  <a:moveTo>
                    <a:pt x="14" y="0"/>
                  </a:moveTo>
                  <a:lnTo>
                    <a:pt x="468" y="0"/>
                  </a:lnTo>
                  <a:lnTo>
                    <a:pt x="468" y="34"/>
                  </a:lnTo>
                  <a:lnTo>
                    <a:pt x="397" y="34"/>
                  </a:lnTo>
                  <a:lnTo>
                    <a:pt x="369" y="51"/>
                  </a:lnTo>
                  <a:lnTo>
                    <a:pt x="355" y="68"/>
                  </a:lnTo>
                  <a:lnTo>
                    <a:pt x="355" y="85"/>
                  </a:lnTo>
                  <a:lnTo>
                    <a:pt x="369" y="136"/>
                  </a:lnTo>
                  <a:lnTo>
                    <a:pt x="412" y="222"/>
                  </a:lnTo>
                  <a:lnTo>
                    <a:pt x="483" y="358"/>
                  </a:lnTo>
                  <a:lnTo>
                    <a:pt x="539" y="460"/>
                  </a:lnTo>
                  <a:lnTo>
                    <a:pt x="710" y="205"/>
                  </a:lnTo>
                  <a:lnTo>
                    <a:pt x="738" y="171"/>
                  </a:lnTo>
                  <a:lnTo>
                    <a:pt x="752" y="136"/>
                  </a:lnTo>
                  <a:lnTo>
                    <a:pt x="766" y="119"/>
                  </a:lnTo>
                  <a:lnTo>
                    <a:pt x="766" y="68"/>
                  </a:lnTo>
                  <a:lnTo>
                    <a:pt x="738" y="34"/>
                  </a:lnTo>
                  <a:lnTo>
                    <a:pt x="667" y="34"/>
                  </a:lnTo>
                  <a:lnTo>
                    <a:pt x="667" y="0"/>
                  </a:lnTo>
                  <a:lnTo>
                    <a:pt x="1022" y="0"/>
                  </a:lnTo>
                  <a:lnTo>
                    <a:pt x="1065" y="34"/>
                  </a:lnTo>
                  <a:lnTo>
                    <a:pt x="979" y="51"/>
                  </a:lnTo>
                  <a:lnTo>
                    <a:pt x="923" y="102"/>
                  </a:lnTo>
                  <a:lnTo>
                    <a:pt x="837" y="205"/>
                  </a:lnTo>
                  <a:lnTo>
                    <a:pt x="610" y="529"/>
                  </a:lnTo>
                  <a:lnTo>
                    <a:pt x="894" y="1023"/>
                  </a:lnTo>
                  <a:lnTo>
                    <a:pt x="923" y="1074"/>
                  </a:lnTo>
                  <a:lnTo>
                    <a:pt x="951" y="1108"/>
                  </a:lnTo>
                  <a:lnTo>
                    <a:pt x="979" y="1125"/>
                  </a:lnTo>
                  <a:lnTo>
                    <a:pt x="994" y="1142"/>
                  </a:lnTo>
                  <a:lnTo>
                    <a:pt x="1022" y="1142"/>
                  </a:lnTo>
                  <a:lnTo>
                    <a:pt x="1065" y="1160"/>
                  </a:lnTo>
                  <a:lnTo>
                    <a:pt x="1065" y="1194"/>
                  </a:lnTo>
                  <a:lnTo>
                    <a:pt x="610" y="1194"/>
                  </a:lnTo>
                  <a:lnTo>
                    <a:pt x="610" y="1160"/>
                  </a:lnTo>
                  <a:lnTo>
                    <a:pt x="681" y="1160"/>
                  </a:lnTo>
                  <a:lnTo>
                    <a:pt x="710" y="1142"/>
                  </a:lnTo>
                  <a:lnTo>
                    <a:pt x="724" y="1125"/>
                  </a:lnTo>
                  <a:lnTo>
                    <a:pt x="724" y="1091"/>
                  </a:lnTo>
                  <a:lnTo>
                    <a:pt x="710" y="1057"/>
                  </a:lnTo>
                  <a:lnTo>
                    <a:pt x="681" y="1006"/>
                  </a:lnTo>
                  <a:lnTo>
                    <a:pt x="653" y="938"/>
                  </a:lnTo>
                  <a:lnTo>
                    <a:pt x="511" y="682"/>
                  </a:lnTo>
                  <a:lnTo>
                    <a:pt x="326" y="955"/>
                  </a:lnTo>
                  <a:lnTo>
                    <a:pt x="284" y="1006"/>
                  </a:lnTo>
                  <a:lnTo>
                    <a:pt x="255" y="1057"/>
                  </a:lnTo>
                  <a:lnTo>
                    <a:pt x="241" y="1074"/>
                  </a:lnTo>
                  <a:lnTo>
                    <a:pt x="241" y="1142"/>
                  </a:lnTo>
                  <a:lnTo>
                    <a:pt x="298" y="1177"/>
                  </a:lnTo>
                  <a:lnTo>
                    <a:pt x="355" y="1177"/>
                  </a:lnTo>
                  <a:lnTo>
                    <a:pt x="355" y="1211"/>
                  </a:lnTo>
                  <a:lnTo>
                    <a:pt x="0" y="1211"/>
                  </a:lnTo>
                  <a:lnTo>
                    <a:pt x="0" y="1177"/>
                  </a:lnTo>
                  <a:lnTo>
                    <a:pt x="42" y="1177"/>
                  </a:lnTo>
                  <a:lnTo>
                    <a:pt x="71" y="1160"/>
                  </a:lnTo>
                  <a:lnTo>
                    <a:pt x="85" y="1142"/>
                  </a:lnTo>
                  <a:lnTo>
                    <a:pt x="113" y="1125"/>
                  </a:lnTo>
                  <a:lnTo>
                    <a:pt x="142" y="1091"/>
                  </a:lnTo>
                  <a:lnTo>
                    <a:pt x="170" y="1040"/>
                  </a:lnTo>
                  <a:lnTo>
                    <a:pt x="213" y="972"/>
                  </a:lnTo>
                  <a:lnTo>
                    <a:pt x="454" y="614"/>
                  </a:lnTo>
                  <a:lnTo>
                    <a:pt x="284" y="324"/>
                  </a:lnTo>
                  <a:lnTo>
                    <a:pt x="199" y="171"/>
                  </a:lnTo>
                  <a:lnTo>
                    <a:pt x="128" y="85"/>
                  </a:lnTo>
                  <a:lnTo>
                    <a:pt x="85" y="51"/>
                  </a:lnTo>
                  <a:lnTo>
                    <a:pt x="14" y="3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99" name="Freeform 283"/>
            <p:cNvSpPr>
              <a:spLocks/>
            </p:cNvSpPr>
            <p:nvPr/>
          </p:nvSpPr>
          <p:spPr bwMode="auto">
            <a:xfrm>
              <a:off x="17463" y="19269"/>
              <a:ext cx="1064" cy="1211"/>
            </a:xfrm>
            <a:custGeom>
              <a:avLst/>
              <a:gdLst/>
              <a:ahLst/>
              <a:cxnLst>
                <a:cxn ang="0">
                  <a:pos x="468" y="0"/>
                </a:cxn>
                <a:cxn ang="0">
                  <a:pos x="397" y="34"/>
                </a:cxn>
                <a:cxn ang="0">
                  <a:pos x="354" y="68"/>
                </a:cxn>
                <a:cxn ang="0">
                  <a:pos x="369" y="136"/>
                </a:cxn>
                <a:cxn ang="0">
                  <a:pos x="482" y="358"/>
                </a:cxn>
                <a:cxn ang="0">
                  <a:pos x="709" y="205"/>
                </a:cxn>
                <a:cxn ang="0">
                  <a:pos x="752" y="136"/>
                </a:cxn>
                <a:cxn ang="0">
                  <a:pos x="766" y="68"/>
                </a:cxn>
                <a:cxn ang="0">
                  <a:pos x="667" y="34"/>
                </a:cxn>
                <a:cxn ang="0">
                  <a:pos x="1022" y="0"/>
                </a:cxn>
                <a:cxn ang="0">
                  <a:pos x="979" y="51"/>
                </a:cxn>
                <a:cxn ang="0">
                  <a:pos x="837" y="205"/>
                </a:cxn>
                <a:cxn ang="0">
                  <a:pos x="894" y="1023"/>
                </a:cxn>
                <a:cxn ang="0">
                  <a:pos x="951" y="1108"/>
                </a:cxn>
                <a:cxn ang="0">
                  <a:pos x="993" y="1142"/>
                </a:cxn>
                <a:cxn ang="0">
                  <a:pos x="1064" y="1160"/>
                </a:cxn>
                <a:cxn ang="0">
                  <a:pos x="610" y="1194"/>
                </a:cxn>
                <a:cxn ang="0">
                  <a:pos x="681" y="1160"/>
                </a:cxn>
                <a:cxn ang="0">
                  <a:pos x="724" y="1125"/>
                </a:cxn>
                <a:cxn ang="0">
                  <a:pos x="709" y="1057"/>
                </a:cxn>
                <a:cxn ang="0">
                  <a:pos x="653" y="938"/>
                </a:cxn>
                <a:cxn ang="0">
                  <a:pos x="326" y="955"/>
                </a:cxn>
                <a:cxn ang="0">
                  <a:pos x="255" y="1057"/>
                </a:cxn>
                <a:cxn ang="0">
                  <a:pos x="241" y="1142"/>
                </a:cxn>
                <a:cxn ang="0">
                  <a:pos x="354" y="1177"/>
                </a:cxn>
                <a:cxn ang="0">
                  <a:pos x="0" y="1211"/>
                </a:cxn>
                <a:cxn ang="0">
                  <a:pos x="42" y="1177"/>
                </a:cxn>
                <a:cxn ang="0">
                  <a:pos x="85" y="1142"/>
                </a:cxn>
                <a:cxn ang="0">
                  <a:pos x="142" y="1091"/>
                </a:cxn>
                <a:cxn ang="0">
                  <a:pos x="212" y="972"/>
                </a:cxn>
                <a:cxn ang="0">
                  <a:pos x="283" y="324"/>
                </a:cxn>
                <a:cxn ang="0">
                  <a:pos x="127" y="85"/>
                </a:cxn>
                <a:cxn ang="0">
                  <a:pos x="14" y="34"/>
                </a:cxn>
              </a:cxnLst>
              <a:rect l="0" t="0" r="r" b="b"/>
              <a:pathLst>
                <a:path w="1064" h="1211">
                  <a:moveTo>
                    <a:pt x="14" y="0"/>
                  </a:moveTo>
                  <a:lnTo>
                    <a:pt x="468" y="0"/>
                  </a:lnTo>
                  <a:lnTo>
                    <a:pt x="468" y="34"/>
                  </a:lnTo>
                  <a:lnTo>
                    <a:pt x="397" y="34"/>
                  </a:lnTo>
                  <a:lnTo>
                    <a:pt x="369" y="51"/>
                  </a:lnTo>
                  <a:lnTo>
                    <a:pt x="354" y="68"/>
                  </a:lnTo>
                  <a:lnTo>
                    <a:pt x="354" y="85"/>
                  </a:lnTo>
                  <a:lnTo>
                    <a:pt x="369" y="136"/>
                  </a:lnTo>
                  <a:lnTo>
                    <a:pt x="411" y="222"/>
                  </a:lnTo>
                  <a:lnTo>
                    <a:pt x="482" y="358"/>
                  </a:lnTo>
                  <a:lnTo>
                    <a:pt x="539" y="460"/>
                  </a:lnTo>
                  <a:lnTo>
                    <a:pt x="709" y="205"/>
                  </a:lnTo>
                  <a:lnTo>
                    <a:pt x="738" y="171"/>
                  </a:lnTo>
                  <a:lnTo>
                    <a:pt x="752" y="136"/>
                  </a:lnTo>
                  <a:lnTo>
                    <a:pt x="766" y="119"/>
                  </a:lnTo>
                  <a:lnTo>
                    <a:pt x="766" y="68"/>
                  </a:lnTo>
                  <a:lnTo>
                    <a:pt x="738" y="34"/>
                  </a:lnTo>
                  <a:lnTo>
                    <a:pt x="667" y="34"/>
                  </a:lnTo>
                  <a:lnTo>
                    <a:pt x="667" y="0"/>
                  </a:lnTo>
                  <a:lnTo>
                    <a:pt x="1022" y="0"/>
                  </a:lnTo>
                  <a:lnTo>
                    <a:pt x="1064" y="34"/>
                  </a:lnTo>
                  <a:lnTo>
                    <a:pt x="979" y="51"/>
                  </a:lnTo>
                  <a:lnTo>
                    <a:pt x="922" y="102"/>
                  </a:lnTo>
                  <a:lnTo>
                    <a:pt x="837" y="205"/>
                  </a:lnTo>
                  <a:lnTo>
                    <a:pt x="610" y="529"/>
                  </a:lnTo>
                  <a:lnTo>
                    <a:pt x="894" y="1023"/>
                  </a:lnTo>
                  <a:lnTo>
                    <a:pt x="922" y="1074"/>
                  </a:lnTo>
                  <a:lnTo>
                    <a:pt x="951" y="1108"/>
                  </a:lnTo>
                  <a:lnTo>
                    <a:pt x="979" y="1125"/>
                  </a:lnTo>
                  <a:lnTo>
                    <a:pt x="993" y="1142"/>
                  </a:lnTo>
                  <a:lnTo>
                    <a:pt x="1022" y="1142"/>
                  </a:lnTo>
                  <a:lnTo>
                    <a:pt x="1064" y="1160"/>
                  </a:lnTo>
                  <a:lnTo>
                    <a:pt x="1064" y="1194"/>
                  </a:lnTo>
                  <a:lnTo>
                    <a:pt x="610" y="1194"/>
                  </a:lnTo>
                  <a:lnTo>
                    <a:pt x="610" y="1160"/>
                  </a:lnTo>
                  <a:lnTo>
                    <a:pt x="681" y="1160"/>
                  </a:lnTo>
                  <a:lnTo>
                    <a:pt x="709" y="1142"/>
                  </a:lnTo>
                  <a:lnTo>
                    <a:pt x="724" y="1125"/>
                  </a:lnTo>
                  <a:lnTo>
                    <a:pt x="724" y="1091"/>
                  </a:lnTo>
                  <a:lnTo>
                    <a:pt x="709" y="1057"/>
                  </a:lnTo>
                  <a:lnTo>
                    <a:pt x="681" y="1006"/>
                  </a:lnTo>
                  <a:lnTo>
                    <a:pt x="653" y="938"/>
                  </a:lnTo>
                  <a:lnTo>
                    <a:pt x="511" y="682"/>
                  </a:lnTo>
                  <a:lnTo>
                    <a:pt x="326" y="955"/>
                  </a:lnTo>
                  <a:lnTo>
                    <a:pt x="283" y="1006"/>
                  </a:lnTo>
                  <a:lnTo>
                    <a:pt x="255" y="1057"/>
                  </a:lnTo>
                  <a:lnTo>
                    <a:pt x="241" y="1074"/>
                  </a:lnTo>
                  <a:lnTo>
                    <a:pt x="241" y="1142"/>
                  </a:lnTo>
                  <a:lnTo>
                    <a:pt x="298" y="1177"/>
                  </a:lnTo>
                  <a:lnTo>
                    <a:pt x="354" y="1177"/>
                  </a:lnTo>
                  <a:lnTo>
                    <a:pt x="354" y="1211"/>
                  </a:lnTo>
                  <a:lnTo>
                    <a:pt x="0" y="1211"/>
                  </a:lnTo>
                  <a:lnTo>
                    <a:pt x="0" y="1177"/>
                  </a:lnTo>
                  <a:lnTo>
                    <a:pt x="42" y="1177"/>
                  </a:lnTo>
                  <a:lnTo>
                    <a:pt x="71" y="1160"/>
                  </a:lnTo>
                  <a:lnTo>
                    <a:pt x="85" y="1142"/>
                  </a:lnTo>
                  <a:lnTo>
                    <a:pt x="113" y="1125"/>
                  </a:lnTo>
                  <a:lnTo>
                    <a:pt x="142" y="1091"/>
                  </a:lnTo>
                  <a:lnTo>
                    <a:pt x="170" y="1040"/>
                  </a:lnTo>
                  <a:lnTo>
                    <a:pt x="212" y="972"/>
                  </a:lnTo>
                  <a:lnTo>
                    <a:pt x="454" y="614"/>
                  </a:lnTo>
                  <a:lnTo>
                    <a:pt x="283" y="324"/>
                  </a:lnTo>
                  <a:lnTo>
                    <a:pt x="198" y="171"/>
                  </a:lnTo>
                  <a:lnTo>
                    <a:pt x="127" y="85"/>
                  </a:lnTo>
                  <a:lnTo>
                    <a:pt x="85" y="51"/>
                  </a:lnTo>
                  <a:lnTo>
                    <a:pt x="14" y="3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00" name="Freeform 284"/>
            <p:cNvSpPr>
              <a:spLocks/>
            </p:cNvSpPr>
            <p:nvPr/>
          </p:nvSpPr>
          <p:spPr bwMode="auto">
            <a:xfrm>
              <a:off x="38075" y="19269"/>
              <a:ext cx="1065" cy="1211"/>
            </a:xfrm>
            <a:custGeom>
              <a:avLst/>
              <a:gdLst/>
              <a:ahLst/>
              <a:cxnLst>
                <a:cxn ang="0">
                  <a:pos x="469" y="0"/>
                </a:cxn>
                <a:cxn ang="0">
                  <a:pos x="398" y="34"/>
                </a:cxn>
                <a:cxn ang="0">
                  <a:pos x="355" y="68"/>
                </a:cxn>
                <a:cxn ang="0">
                  <a:pos x="369" y="136"/>
                </a:cxn>
                <a:cxn ang="0">
                  <a:pos x="483" y="358"/>
                </a:cxn>
                <a:cxn ang="0">
                  <a:pos x="710" y="205"/>
                </a:cxn>
                <a:cxn ang="0">
                  <a:pos x="752" y="136"/>
                </a:cxn>
                <a:cxn ang="0">
                  <a:pos x="767" y="68"/>
                </a:cxn>
                <a:cxn ang="0">
                  <a:pos x="667" y="34"/>
                </a:cxn>
                <a:cxn ang="0">
                  <a:pos x="1022" y="0"/>
                </a:cxn>
                <a:cxn ang="0">
                  <a:pos x="980" y="51"/>
                </a:cxn>
                <a:cxn ang="0">
                  <a:pos x="838" y="205"/>
                </a:cxn>
                <a:cxn ang="0">
                  <a:pos x="894" y="1023"/>
                </a:cxn>
                <a:cxn ang="0">
                  <a:pos x="951" y="1108"/>
                </a:cxn>
                <a:cxn ang="0">
                  <a:pos x="994" y="1142"/>
                </a:cxn>
                <a:cxn ang="0">
                  <a:pos x="1065" y="1160"/>
                </a:cxn>
                <a:cxn ang="0">
                  <a:pos x="610" y="1194"/>
                </a:cxn>
                <a:cxn ang="0">
                  <a:pos x="681" y="1160"/>
                </a:cxn>
                <a:cxn ang="0">
                  <a:pos x="724" y="1125"/>
                </a:cxn>
                <a:cxn ang="0">
                  <a:pos x="710" y="1057"/>
                </a:cxn>
                <a:cxn ang="0">
                  <a:pos x="653" y="938"/>
                </a:cxn>
                <a:cxn ang="0">
                  <a:pos x="327" y="955"/>
                </a:cxn>
                <a:cxn ang="0">
                  <a:pos x="270" y="1057"/>
                </a:cxn>
                <a:cxn ang="0">
                  <a:pos x="241" y="1142"/>
                </a:cxn>
                <a:cxn ang="0">
                  <a:pos x="355" y="1177"/>
                </a:cxn>
                <a:cxn ang="0">
                  <a:pos x="0" y="1211"/>
                </a:cxn>
                <a:cxn ang="0">
                  <a:pos x="43" y="1177"/>
                </a:cxn>
                <a:cxn ang="0">
                  <a:pos x="85" y="1142"/>
                </a:cxn>
                <a:cxn ang="0">
                  <a:pos x="142" y="1091"/>
                </a:cxn>
                <a:cxn ang="0">
                  <a:pos x="213" y="972"/>
                </a:cxn>
                <a:cxn ang="0">
                  <a:pos x="284" y="324"/>
                </a:cxn>
                <a:cxn ang="0">
                  <a:pos x="128" y="85"/>
                </a:cxn>
                <a:cxn ang="0">
                  <a:pos x="14" y="34"/>
                </a:cxn>
              </a:cxnLst>
              <a:rect l="0" t="0" r="r" b="b"/>
              <a:pathLst>
                <a:path w="1065" h="1211">
                  <a:moveTo>
                    <a:pt x="14" y="0"/>
                  </a:moveTo>
                  <a:lnTo>
                    <a:pt x="469" y="0"/>
                  </a:lnTo>
                  <a:lnTo>
                    <a:pt x="469" y="34"/>
                  </a:lnTo>
                  <a:lnTo>
                    <a:pt x="398" y="34"/>
                  </a:lnTo>
                  <a:lnTo>
                    <a:pt x="369" y="51"/>
                  </a:lnTo>
                  <a:lnTo>
                    <a:pt x="355" y="68"/>
                  </a:lnTo>
                  <a:lnTo>
                    <a:pt x="355" y="85"/>
                  </a:lnTo>
                  <a:lnTo>
                    <a:pt x="369" y="136"/>
                  </a:lnTo>
                  <a:lnTo>
                    <a:pt x="412" y="222"/>
                  </a:lnTo>
                  <a:lnTo>
                    <a:pt x="483" y="358"/>
                  </a:lnTo>
                  <a:lnTo>
                    <a:pt x="540" y="460"/>
                  </a:lnTo>
                  <a:lnTo>
                    <a:pt x="710" y="205"/>
                  </a:lnTo>
                  <a:lnTo>
                    <a:pt x="738" y="171"/>
                  </a:lnTo>
                  <a:lnTo>
                    <a:pt x="752" y="136"/>
                  </a:lnTo>
                  <a:lnTo>
                    <a:pt x="767" y="119"/>
                  </a:lnTo>
                  <a:lnTo>
                    <a:pt x="767" y="68"/>
                  </a:lnTo>
                  <a:lnTo>
                    <a:pt x="738" y="34"/>
                  </a:lnTo>
                  <a:lnTo>
                    <a:pt x="667" y="34"/>
                  </a:lnTo>
                  <a:lnTo>
                    <a:pt x="667" y="0"/>
                  </a:lnTo>
                  <a:lnTo>
                    <a:pt x="1022" y="0"/>
                  </a:lnTo>
                  <a:lnTo>
                    <a:pt x="1065" y="34"/>
                  </a:lnTo>
                  <a:lnTo>
                    <a:pt x="980" y="51"/>
                  </a:lnTo>
                  <a:lnTo>
                    <a:pt x="923" y="102"/>
                  </a:lnTo>
                  <a:lnTo>
                    <a:pt x="838" y="205"/>
                  </a:lnTo>
                  <a:lnTo>
                    <a:pt x="610" y="529"/>
                  </a:lnTo>
                  <a:lnTo>
                    <a:pt x="894" y="1023"/>
                  </a:lnTo>
                  <a:lnTo>
                    <a:pt x="923" y="1074"/>
                  </a:lnTo>
                  <a:lnTo>
                    <a:pt x="951" y="1108"/>
                  </a:lnTo>
                  <a:lnTo>
                    <a:pt x="980" y="1125"/>
                  </a:lnTo>
                  <a:lnTo>
                    <a:pt x="994" y="1142"/>
                  </a:lnTo>
                  <a:lnTo>
                    <a:pt x="1022" y="1142"/>
                  </a:lnTo>
                  <a:lnTo>
                    <a:pt x="1065" y="1160"/>
                  </a:lnTo>
                  <a:lnTo>
                    <a:pt x="1065" y="1194"/>
                  </a:lnTo>
                  <a:lnTo>
                    <a:pt x="610" y="1194"/>
                  </a:lnTo>
                  <a:lnTo>
                    <a:pt x="610" y="1160"/>
                  </a:lnTo>
                  <a:lnTo>
                    <a:pt x="681" y="1160"/>
                  </a:lnTo>
                  <a:lnTo>
                    <a:pt x="710" y="1142"/>
                  </a:lnTo>
                  <a:lnTo>
                    <a:pt x="724" y="1125"/>
                  </a:lnTo>
                  <a:lnTo>
                    <a:pt x="724" y="1091"/>
                  </a:lnTo>
                  <a:lnTo>
                    <a:pt x="710" y="1057"/>
                  </a:lnTo>
                  <a:lnTo>
                    <a:pt x="681" y="1006"/>
                  </a:lnTo>
                  <a:lnTo>
                    <a:pt x="653" y="938"/>
                  </a:lnTo>
                  <a:lnTo>
                    <a:pt x="511" y="682"/>
                  </a:lnTo>
                  <a:lnTo>
                    <a:pt x="327" y="955"/>
                  </a:lnTo>
                  <a:lnTo>
                    <a:pt x="284" y="1006"/>
                  </a:lnTo>
                  <a:lnTo>
                    <a:pt x="270" y="1057"/>
                  </a:lnTo>
                  <a:lnTo>
                    <a:pt x="241" y="1074"/>
                  </a:lnTo>
                  <a:lnTo>
                    <a:pt x="241" y="1142"/>
                  </a:lnTo>
                  <a:lnTo>
                    <a:pt x="298" y="1177"/>
                  </a:lnTo>
                  <a:lnTo>
                    <a:pt x="355" y="1177"/>
                  </a:lnTo>
                  <a:lnTo>
                    <a:pt x="355" y="1211"/>
                  </a:lnTo>
                  <a:lnTo>
                    <a:pt x="0" y="1211"/>
                  </a:lnTo>
                  <a:lnTo>
                    <a:pt x="0" y="1177"/>
                  </a:lnTo>
                  <a:lnTo>
                    <a:pt x="43" y="1177"/>
                  </a:lnTo>
                  <a:lnTo>
                    <a:pt x="71" y="1160"/>
                  </a:lnTo>
                  <a:lnTo>
                    <a:pt x="85" y="1142"/>
                  </a:lnTo>
                  <a:lnTo>
                    <a:pt x="114" y="1125"/>
                  </a:lnTo>
                  <a:lnTo>
                    <a:pt x="142" y="1091"/>
                  </a:lnTo>
                  <a:lnTo>
                    <a:pt x="170" y="1040"/>
                  </a:lnTo>
                  <a:lnTo>
                    <a:pt x="213" y="972"/>
                  </a:lnTo>
                  <a:lnTo>
                    <a:pt x="454" y="614"/>
                  </a:lnTo>
                  <a:lnTo>
                    <a:pt x="284" y="324"/>
                  </a:lnTo>
                  <a:lnTo>
                    <a:pt x="199" y="171"/>
                  </a:lnTo>
                  <a:lnTo>
                    <a:pt x="128" y="85"/>
                  </a:lnTo>
                  <a:lnTo>
                    <a:pt x="85" y="51"/>
                  </a:lnTo>
                  <a:lnTo>
                    <a:pt x="14" y="3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01" name="Freeform 285"/>
            <p:cNvSpPr>
              <a:spLocks/>
            </p:cNvSpPr>
            <p:nvPr/>
          </p:nvSpPr>
          <p:spPr bwMode="auto">
            <a:xfrm>
              <a:off x="39140" y="19269"/>
              <a:ext cx="1064" cy="1211"/>
            </a:xfrm>
            <a:custGeom>
              <a:avLst/>
              <a:gdLst/>
              <a:ahLst/>
              <a:cxnLst>
                <a:cxn ang="0">
                  <a:pos x="468" y="0"/>
                </a:cxn>
                <a:cxn ang="0">
                  <a:pos x="397" y="34"/>
                </a:cxn>
                <a:cxn ang="0">
                  <a:pos x="355" y="68"/>
                </a:cxn>
                <a:cxn ang="0">
                  <a:pos x="369" y="136"/>
                </a:cxn>
                <a:cxn ang="0">
                  <a:pos x="482" y="358"/>
                </a:cxn>
                <a:cxn ang="0">
                  <a:pos x="710" y="205"/>
                </a:cxn>
                <a:cxn ang="0">
                  <a:pos x="752" y="136"/>
                </a:cxn>
                <a:cxn ang="0">
                  <a:pos x="766" y="68"/>
                </a:cxn>
                <a:cxn ang="0">
                  <a:pos x="667" y="34"/>
                </a:cxn>
                <a:cxn ang="0">
                  <a:pos x="1022" y="0"/>
                </a:cxn>
                <a:cxn ang="0">
                  <a:pos x="979" y="51"/>
                </a:cxn>
                <a:cxn ang="0">
                  <a:pos x="837" y="205"/>
                </a:cxn>
                <a:cxn ang="0">
                  <a:pos x="894" y="1023"/>
                </a:cxn>
                <a:cxn ang="0">
                  <a:pos x="951" y="1108"/>
                </a:cxn>
                <a:cxn ang="0">
                  <a:pos x="993" y="1142"/>
                </a:cxn>
                <a:cxn ang="0">
                  <a:pos x="1064" y="1160"/>
                </a:cxn>
                <a:cxn ang="0">
                  <a:pos x="610" y="1194"/>
                </a:cxn>
                <a:cxn ang="0">
                  <a:pos x="681" y="1160"/>
                </a:cxn>
                <a:cxn ang="0">
                  <a:pos x="724" y="1125"/>
                </a:cxn>
                <a:cxn ang="0">
                  <a:pos x="710" y="1057"/>
                </a:cxn>
                <a:cxn ang="0">
                  <a:pos x="653" y="938"/>
                </a:cxn>
                <a:cxn ang="0">
                  <a:pos x="326" y="955"/>
                </a:cxn>
                <a:cxn ang="0">
                  <a:pos x="269" y="1057"/>
                </a:cxn>
                <a:cxn ang="0">
                  <a:pos x="241" y="1142"/>
                </a:cxn>
                <a:cxn ang="0">
                  <a:pos x="355" y="1177"/>
                </a:cxn>
                <a:cxn ang="0">
                  <a:pos x="0" y="1211"/>
                </a:cxn>
                <a:cxn ang="0">
                  <a:pos x="42" y="1177"/>
                </a:cxn>
                <a:cxn ang="0">
                  <a:pos x="85" y="1142"/>
                </a:cxn>
                <a:cxn ang="0">
                  <a:pos x="142" y="1091"/>
                </a:cxn>
                <a:cxn ang="0">
                  <a:pos x="213" y="972"/>
                </a:cxn>
                <a:cxn ang="0">
                  <a:pos x="284" y="324"/>
                </a:cxn>
                <a:cxn ang="0">
                  <a:pos x="128" y="85"/>
                </a:cxn>
                <a:cxn ang="0">
                  <a:pos x="14" y="34"/>
                </a:cxn>
              </a:cxnLst>
              <a:rect l="0" t="0" r="r" b="b"/>
              <a:pathLst>
                <a:path w="1064" h="1211">
                  <a:moveTo>
                    <a:pt x="14" y="0"/>
                  </a:moveTo>
                  <a:lnTo>
                    <a:pt x="468" y="0"/>
                  </a:lnTo>
                  <a:lnTo>
                    <a:pt x="468" y="34"/>
                  </a:lnTo>
                  <a:lnTo>
                    <a:pt x="397" y="34"/>
                  </a:lnTo>
                  <a:lnTo>
                    <a:pt x="369" y="51"/>
                  </a:lnTo>
                  <a:lnTo>
                    <a:pt x="355" y="68"/>
                  </a:lnTo>
                  <a:lnTo>
                    <a:pt x="355" y="85"/>
                  </a:lnTo>
                  <a:lnTo>
                    <a:pt x="369" y="136"/>
                  </a:lnTo>
                  <a:lnTo>
                    <a:pt x="411" y="222"/>
                  </a:lnTo>
                  <a:lnTo>
                    <a:pt x="482" y="358"/>
                  </a:lnTo>
                  <a:lnTo>
                    <a:pt x="539" y="460"/>
                  </a:lnTo>
                  <a:lnTo>
                    <a:pt x="710" y="205"/>
                  </a:lnTo>
                  <a:lnTo>
                    <a:pt x="738" y="171"/>
                  </a:lnTo>
                  <a:lnTo>
                    <a:pt x="752" y="136"/>
                  </a:lnTo>
                  <a:lnTo>
                    <a:pt x="766" y="119"/>
                  </a:lnTo>
                  <a:lnTo>
                    <a:pt x="766" y="68"/>
                  </a:lnTo>
                  <a:lnTo>
                    <a:pt x="738" y="34"/>
                  </a:lnTo>
                  <a:lnTo>
                    <a:pt x="667" y="34"/>
                  </a:lnTo>
                  <a:lnTo>
                    <a:pt x="667" y="0"/>
                  </a:lnTo>
                  <a:lnTo>
                    <a:pt x="1022" y="0"/>
                  </a:lnTo>
                  <a:lnTo>
                    <a:pt x="1064" y="34"/>
                  </a:lnTo>
                  <a:lnTo>
                    <a:pt x="979" y="51"/>
                  </a:lnTo>
                  <a:lnTo>
                    <a:pt x="922" y="102"/>
                  </a:lnTo>
                  <a:lnTo>
                    <a:pt x="837" y="205"/>
                  </a:lnTo>
                  <a:lnTo>
                    <a:pt x="610" y="529"/>
                  </a:lnTo>
                  <a:lnTo>
                    <a:pt x="894" y="1023"/>
                  </a:lnTo>
                  <a:lnTo>
                    <a:pt x="922" y="1074"/>
                  </a:lnTo>
                  <a:lnTo>
                    <a:pt x="951" y="1108"/>
                  </a:lnTo>
                  <a:lnTo>
                    <a:pt x="979" y="1125"/>
                  </a:lnTo>
                  <a:lnTo>
                    <a:pt x="993" y="1142"/>
                  </a:lnTo>
                  <a:lnTo>
                    <a:pt x="1022" y="1142"/>
                  </a:lnTo>
                  <a:lnTo>
                    <a:pt x="1064" y="1160"/>
                  </a:lnTo>
                  <a:lnTo>
                    <a:pt x="1064" y="1194"/>
                  </a:lnTo>
                  <a:lnTo>
                    <a:pt x="610" y="1194"/>
                  </a:lnTo>
                  <a:lnTo>
                    <a:pt x="610" y="1160"/>
                  </a:lnTo>
                  <a:lnTo>
                    <a:pt x="681" y="1160"/>
                  </a:lnTo>
                  <a:lnTo>
                    <a:pt x="710" y="1142"/>
                  </a:lnTo>
                  <a:lnTo>
                    <a:pt x="724" y="1125"/>
                  </a:lnTo>
                  <a:lnTo>
                    <a:pt x="724" y="1091"/>
                  </a:lnTo>
                  <a:lnTo>
                    <a:pt x="710" y="1057"/>
                  </a:lnTo>
                  <a:lnTo>
                    <a:pt x="681" y="1006"/>
                  </a:lnTo>
                  <a:lnTo>
                    <a:pt x="653" y="938"/>
                  </a:lnTo>
                  <a:lnTo>
                    <a:pt x="511" y="682"/>
                  </a:lnTo>
                  <a:lnTo>
                    <a:pt x="326" y="955"/>
                  </a:lnTo>
                  <a:lnTo>
                    <a:pt x="284" y="1006"/>
                  </a:lnTo>
                  <a:lnTo>
                    <a:pt x="269" y="1057"/>
                  </a:lnTo>
                  <a:lnTo>
                    <a:pt x="241" y="1074"/>
                  </a:lnTo>
                  <a:lnTo>
                    <a:pt x="241" y="1142"/>
                  </a:lnTo>
                  <a:lnTo>
                    <a:pt x="298" y="1177"/>
                  </a:lnTo>
                  <a:lnTo>
                    <a:pt x="355" y="1177"/>
                  </a:lnTo>
                  <a:lnTo>
                    <a:pt x="355" y="1211"/>
                  </a:lnTo>
                  <a:lnTo>
                    <a:pt x="0" y="1211"/>
                  </a:lnTo>
                  <a:lnTo>
                    <a:pt x="0" y="1177"/>
                  </a:lnTo>
                  <a:lnTo>
                    <a:pt x="42" y="1177"/>
                  </a:lnTo>
                  <a:lnTo>
                    <a:pt x="71" y="1160"/>
                  </a:lnTo>
                  <a:lnTo>
                    <a:pt x="85" y="1142"/>
                  </a:lnTo>
                  <a:lnTo>
                    <a:pt x="113" y="1125"/>
                  </a:lnTo>
                  <a:lnTo>
                    <a:pt x="142" y="1091"/>
                  </a:lnTo>
                  <a:lnTo>
                    <a:pt x="170" y="1040"/>
                  </a:lnTo>
                  <a:lnTo>
                    <a:pt x="213" y="972"/>
                  </a:lnTo>
                  <a:lnTo>
                    <a:pt x="454" y="614"/>
                  </a:lnTo>
                  <a:lnTo>
                    <a:pt x="284" y="324"/>
                  </a:lnTo>
                  <a:lnTo>
                    <a:pt x="198" y="171"/>
                  </a:lnTo>
                  <a:lnTo>
                    <a:pt x="128" y="85"/>
                  </a:lnTo>
                  <a:lnTo>
                    <a:pt x="85" y="51"/>
                  </a:lnTo>
                  <a:lnTo>
                    <a:pt x="14" y="3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02" name="Freeform 286"/>
            <p:cNvSpPr>
              <a:spLocks/>
            </p:cNvSpPr>
            <p:nvPr/>
          </p:nvSpPr>
          <p:spPr bwMode="auto">
            <a:xfrm>
              <a:off x="1847" y="21435"/>
              <a:ext cx="852" cy="12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2" y="0"/>
                </a:cxn>
                <a:cxn ang="0">
                  <a:pos x="852" y="358"/>
                </a:cxn>
                <a:cxn ang="0">
                  <a:pos x="809" y="358"/>
                </a:cxn>
                <a:cxn ang="0">
                  <a:pos x="795" y="289"/>
                </a:cxn>
                <a:cxn ang="0">
                  <a:pos x="781" y="238"/>
                </a:cxn>
                <a:cxn ang="0">
                  <a:pos x="752" y="187"/>
                </a:cxn>
                <a:cxn ang="0">
                  <a:pos x="738" y="153"/>
                </a:cxn>
                <a:cxn ang="0">
                  <a:pos x="681" y="102"/>
                </a:cxn>
                <a:cxn ang="0">
                  <a:pos x="596" y="68"/>
                </a:cxn>
                <a:cxn ang="0">
                  <a:pos x="468" y="51"/>
                </a:cxn>
                <a:cxn ang="0">
                  <a:pos x="426" y="51"/>
                </a:cxn>
                <a:cxn ang="0">
                  <a:pos x="397" y="68"/>
                </a:cxn>
                <a:cxn ang="0">
                  <a:pos x="369" y="102"/>
                </a:cxn>
                <a:cxn ang="0">
                  <a:pos x="369" y="562"/>
                </a:cxn>
                <a:cxn ang="0">
                  <a:pos x="483" y="545"/>
                </a:cxn>
                <a:cxn ang="0">
                  <a:pos x="554" y="443"/>
                </a:cxn>
                <a:cxn ang="0">
                  <a:pos x="596" y="289"/>
                </a:cxn>
                <a:cxn ang="0">
                  <a:pos x="639" y="289"/>
                </a:cxn>
                <a:cxn ang="0">
                  <a:pos x="639" y="903"/>
                </a:cxn>
                <a:cxn ang="0">
                  <a:pos x="596" y="903"/>
                </a:cxn>
                <a:cxn ang="0">
                  <a:pos x="568" y="750"/>
                </a:cxn>
                <a:cxn ang="0">
                  <a:pos x="497" y="647"/>
                </a:cxn>
                <a:cxn ang="0">
                  <a:pos x="369" y="630"/>
                </a:cxn>
                <a:cxn ang="0">
                  <a:pos x="369" y="1108"/>
                </a:cxn>
                <a:cxn ang="0">
                  <a:pos x="383" y="1142"/>
                </a:cxn>
                <a:cxn ang="0">
                  <a:pos x="397" y="1159"/>
                </a:cxn>
                <a:cxn ang="0">
                  <a:pos x="426" y="1176"/>
                </a:cxn>
                <a:cxn ang="0">
                  <a:pos x="483" y="1193"/>
                </a:cxn>
                <a:cxn ang="0">
                  <a:pos x="539" y="1193"/>
                </a:cxn>
                <a:cxn ang="0">
                  <a:pos x="539" y="1244"/>
                </a:cxn>
                <a:cxn ang="0">
                  <a:pos x="0" y="1244"/>
                </a:cxn>
                <a:cxn ang="0">
                  <a:pos x="0" y="1193"/>
                </a:cxn>
                <a:cxn ang="0">
                  <a:pos x="57" y="1176"/>
                </a:cxn>
                <a:cxn ang="0">
                  <a:pos x="99" y="1159"/>
                </a:cxn>
                <a:cxn ang="0">
                  <a:pos x="114" y="1142"/>
                </a:cxn>
                <a:cxn ang="0">
                  <a:pos x="128" y="1108"/>
                </a:cxn>
                <a:cxn ang="0">
                  <a:pos x="128" y="136"/>
                </a:cxn>
                <a:cxn ang="0">
                  <a:pos x="114" y="102"/>
                </a:cxn>
                <a:cxn ang="0">
                  <a:pos x="85" y="68"/>
                </a:cxn>
                <a:cxn ang="0">
                  <a:pos x="57" y="51"/>
                </a:cxn>
                <a:cxn ang="0">
                  <a:pos x="0" y="51"/>
                </a:cxn>
                <a:cxn ang="0">
                  <a:pos x="0" y="0"/>
                </a:cxn>
              </a:cxnLst>
              <a:rect l="0" t="0" r="r" b="b"/>
              <a:pathLst>
                <a:path w="852" h="1244">
                  <a:moveTo>
                    <a:pt x="0" y="0"/>
                  </a:moveTo>
                  <a:lnTo>
                    <a:pt x="852" y="0"/>
                  </a:lnTo>
                  <a:lnTo>
                    <a:pt x="852" y="358"/>
                  </a:lnTo>
                  <a:lnTo>
                    <a:pt x="809" y="358"/>
                  </a:lnTo>
                  <a:lnTo>
                    <a:pt x="795" y="289"/>
                  </a:lnTo>
                  <a:lnTo>
                    <a:pt x="781" y="238"/>
                  </a:lnTo>
                  <a:lnTo>
                    <a:pt x="752" y="187"/>
                  </a:lnTo>
                  <a:lnTo>
                    <a:pt x="738" y="153"/>
                  </a:lnTo>
                  <a:lnTo>
                    <a:pt x="681" y="102"/>
                  </a:lnTo>
                  <a:lnTo>
                    <a:pt x="596" y="68"/>
                  </a:lnTo>
                  <a:lnTo>
                    <a:pt x="468" y="51"/>
                  </a:lnTo>
                  <a:lnTo>
                    <a:pt x="426" y="51"/>
                  </a:lnTo>
                  <a:lnTo>
                    <a:pt x="397" y="68"/>
                  </a:lnTo>
                  <a:lnTo>
                    <a:pt x="369" y="102"/>
                  </a:lnTo>
                  <a:lnTo>
                    <a:pt x="369" y="562"/>
                  </a:lnTo>
                  <a:lnTo>
                    <a:pt x="483" y="545"/>
                  </a:lnTo>
                  <a:lnTo>
                    <a:pt x="554" y="443"/>
                  </a:lnTo>
                  <a:lnTo>
                    <a:pt x="596" y="289"/>
                  </a:lnTo>
                  <a:lnTo>
                    <a:pt x="639" y="289"/>
                  </a:lnTo>
                  <a:lnTo>
                    <a:pt x="639" y="903"/>
                  </a:lnTo>
                  <a:lnTo>
                    <a:pt x="596" y="903"/>
                  </a:lnTo>
                  <a:lnTo>
                    <a:pt x="568" y="750"/>
                  </a:lnTo>
                  <a:lnTo>
                    <a:pt x="497" y="647"/>
                  </a:lnTo>
                  <a:lnTo>
                    <a:pt x="369" y="630"/>
                  </a:lnTo>
                  <a:lnTo>
                    <a:pt x="369" y="1108"/>
                  </a:lnTo>
                  <a:lnTo>
                    <a:pt x="383" y="1142"/>
                  </a:lnTo>
                  <a:lnTo>
                    <a:pt x="397" y="1159"/>
                  </a:lnTo>
                  <a:lnTo>
                    <a:pt x="426" y="1176"/>
                  </a:lnTo>
                  <a:lnTo>
                    <a:pt x="483" y="1193"/>
                  </a:lnTo>
                  <a:lnTo>
                    <a:pt x="539" y="1193"/>
                  </a:lnTo>
                  <a:lnTo>
                    <a:pt x="539" y="1244"/>
                  </a:lnTo>
                  <a:lnTo>
                    <a:pt x="0" y="1244"/>
                  </a:lnTo>
                  <a:lnTo>
                    <a:pt x="0" y="1193"/>
                  </a:lnTo>
                  <a:lnTo>
                    <a:pt x="57" y="1176"/>
                  </a:lnTo>
                  <a:lnTo>
                    <a:pt x="99" y="1159"/>
                  </a:lnTo>
                  <a:lnTo>
                    <a:pt x="114" y="1142"/>
                  </a:lnTo>
                  <a:lnTo>
                    <a:pt x="128" y="1108"/>
                  </a:lnTo>
                  <a:lnTo>
                    <a:pt x="128" y="136"/>
                  </a:lnTo>
                  <a:lnTo>
                    <a:pt x="114" y="102"/>
                  </a:lnTo>
                  <a:lnTo>
                    <a:pt x="85" y="68"/>
                  </a:lnTo>
                  <a:lnTo>
                    <a:pt x="57" y="51"/>
                  </a:lnTo>
                  <a:lnTo>
                    <a:pt x="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03" name="Freeform 287"/>
            <p:cNvSpPr>
              <a:spLocks noEditPoints="1"/>
            </p:cNvSpPr>
            <p:nvPr/>
          </p:nvSpPr>
          <p:spPr bwMode="auto">
            <a:xfrm>
              <a:off x="2756" y="21400"/>
              <a:ext cx="354" cy="1245"/>
            </a:xfrm>
            <a:custGeom>
              <a:avLst/>
              <a:gdLst/>
              <a:ahLst/>
              <a:cxnLst>
                <a:cxn ang="0">
                  <a:pos x="0" y="410"/>
                </a:cxn>
                <a:cxn ang="0">
                  <a:pos x="283" y="410"/>
                </a:cxn>
                <a:cxn ang="0">
                  <a:pos x="283" y="1126"/>
                </a:cxn>
                <a:cxn ang="0">
                  <a:pos x="298" y="1160"/>
                </a:cxn>
                <a:cxn ang="0">
                  <a:pos x="354" y="1194"/>
                </a:cxn>
                <a:cxn ang="0">
                  <a:pos x="354" y="1245"/>
                </a:cxn>
                <a:cxn ang="0">
                  <a:pos x="0" y="1245"/>
                </a:cxn>
                <a:cxn ang="0">
                  <a:pos x="0" y="1194"/>
                </a:cxn>
                <a:cxn ang="0">
                  <a:pos x="42" y="1177"/>
                </a:cxn>
                <a:cxn ang="0">
                  <a:pos x="70" y="1160"/>
                </a:cxn>
                <a:cxn ang="0">
                  <a:pos x="85" y="1126"/>
                </a:cxn>
                <a:cxn ang="0">
                  <a:pos x="85" y="529"/>
                </a:cxn>
                <a:cxn ang="0">
                  <a:pos x="70" y="495"/>
                </a:cxn>
                <a:cxn ang="0">
                  <a:pos x="42" y="478"/>
                </a:cxn>
                <a:cxn ang="0">
                  <a:pos x="0" y="461"/>
                </a:cxn>
                <a:cxn ang="0">
                  <a:pos x="0" y="410"/>
                </a:cxn>
                <a:cxn ang="0">
                  <a:pos x="141" y="0"/>
                </a:cxn>
                <a:cxn ang="0">
                  <a:pos x="212" y="0"/>
                </a:cxn>
                <a:cxn ang="0">
                  <a:pos x="255" y="17"/>
                </a:cxn>
                <a:cxn ang="0">
                  <a:pos x="269" y="52"/>
                </a:cxn>
                <a:cxn ang="0">
                  <a:pos x="298" y="86"/>
                </a:cxn>
                <a:cxn ang="0">
                  <a:pos x="298" y="171"/>
                </a:cxn>
                <a:cxn ang="0">
                  <a:pos x="283" y="222"/>
                </a:cxn>
                <a:cxn ang="0">
                  <a:pos x="255" y="239"/>
                </a:cxn>
                <a:cxn ang="0">
                  <a:pos x="227" y="273"/>
                </a:cxn>
                <a:cxn ang="0">
                  <a:pos x="156" y="273"/>
                </a:cxn>
                <a:cxn ang="0">
                  <a:pos x="113" y="256"/>
                </a:cxn>
                <a:cxn ang="0">
                  <a:pos x="99" y="222"/>
                </a:cxn>
                <a:cxn ang="0">
                  <a:pos x="70" y="188"/>
                </a:cxn>
                <a:cxn ang="0">
                  <a:pos x="70" y="103"/>
                </a:cxn>
                <a:cxn ang="0">
                  <a:pos x="85" y="52"/>
                </a:cxn>
                <a:cxn ang="0">
                  <a:pos x="113" y="35"/>
                </a:cxn>
                <a:cxn ang="0">
                  <a:pos x="141" y="0"/>
                </a:cxn>
              </a:cxnLst>
              <a:rect l="0" t="0" r="r" b="b"/>
              <a:pathLst>
                <a:path w="354" h="1245">
                  <a:moveTo>
                    <a:pt x="0" y="410"/>
                  </a:moveTo>
                  <a:lnTo>
                    <a:pt x="283" y="410"/>
                  </a:lnTo>
                  <a:lnTo>
                    <a:pt x="283" y="1126"/>
                  </a:lnTo>
                  <a:lnTo>
                    <a:pt x="298" y="1160"/>
                  </a:lnTo>
                  <a:lnTo>
                    <a:pt x="354" y="1194"/>
                  </a:lnTo>
                  <a:lnTo>
                    <a:pt x="354" y="1245"/>
                  </a:lnTo>
                  <a:lnTo>
                    <a:pt x="0" y="1245"/>
                  </a:lnTo>
                  <a:lnTo>
                    <a:pt x="0" y="1194"/>
                  </a:lnTo>
                  <a:lnTo>
                    <a:pt x="42" y="1177"/>
                  </a:lnTo>
                  <a:lnTo>
                    <a:pt x="70" y="1160"/>
                  </a:lnTo>
                  <a:lnTo>
                    <a:pt x="85" y="1126"/>
                  </a:lnTo>
                  <a:lnTo>
                    <a:pt x="85" y="529"/>
                  </a:lnTo>
                  <a:lnTo>
                    <a:pt x="70" y="495"/>
                  </a:lnTo>
                  <a:lnTo>
                    <a:pt x="42" y="478"/>
                  </a:lnTo>
                  <a:lnTo>
                    <a:pt x="0" y="461"/>
                  </a:lnTo>
                  <a:lnTo>
                    <a:pt x="0" y="410"/>
                  </a:lnTo>
                  <a:close/>
                  <a:moveTo>
                    <a:pt x="141" y="0"/>
                  </a:moveTo>
                  <a:lnTo>
                    <a:pt x="212" y="0"/>
                  </a:lnTo>
                  <a:lnTo>
                    <a:pt x="255" y="17"/>
                  </a:lnTo>
                  <a:lnTo>
                    <a:pt x="269" y="52"/>
                  </a:lnTo>
                  <a:lnTo>
                    <a:pt x="298" y="86"/>
                  </a:lnTo>
                  <a:lnTo>
                    <a:pt x="298" y="171"/>
                  </a:lnTo>
                  <a:lnTo>
                    <a:pt x="283" y="222"/>
                  </a:lnTo>
                  <a:lnTo>
                    <a:pt x="255" y="239"/>
                  </a:lnTo>
                  <a:lnTo>
                    <a:pt x="227" y="273"/>
                  </a:lnTo>
                  <a:lnTo>
                    <a:pt x="156" y="273"/>
                  </a:lnTo>
                  <a:lnTo>
                    <a:pt x="113" y="256"/>
                  </a:lnTo>
                  <a:lnTo>
                    <a:pt x="99" y="222"/>
                  </a:lnTo>
                  <a:lnTo>
                    <a:pt x="70" y="188"/>
                  </a:lnTo>
                  <a:lnTo>
                    <a:pt x="70" y="103"/>
                  </a:lnTo>
                  <a:lnTo>
                    <a:pt x="85" y="52"/>
                  </a:lnTo>
                  <a:lnTo>
                    <a:pt x="113" y="35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04" name="Freeform 288"/>
            <p:cNvSpPr>
              <a:spLocks/>
            </p:cNvSpPr>
            <p:nvPr/>
          </p:nvSpPr>
          <p:spPr bwMode="auto">
            <a:xfrm>
              <a:off x="3224" y="21793"/>
              <a:ext cx="610" cy="852"/>
            </a:xfrm>
            <a:custGeom>
              <a:avLst/>
              <a:gdLst/>
              <a:ahLst/>
              <a:cxnLst>
                <a:cxn ang="0">
                  <a:pos x="483" y="0"/>
                </a:cxn>
                <a:cxn ang="0">
                  <a:pos x="525" y="0"/>
                </a:cxn>
                <a:cxn ang="0">
                  <a:pos x="554" y="17"/>
                </a:cxn>
                <a:cxn ang="0">
                  <a:pos x="610" y="85"/>
                </a:cxn>
                <a:cxn ang="0">
                  <a:pos x="610" y="136"/>
                </a:cxn>
                <a:cxn ang="0">
                  <a:pos x="596" y="187"/>
                </a:cxn>
                <a:cxn ang="0">
                  <a:pos x="582" y="221"/>
                </a:cxn>
                <a:cxn ang="0">
                  <a:pos x="554" y="238"/>
                </a:cxn>
                <a:cxn ang="0">
                  <a:pos x="511" y="255"/>
                </a:cxn>
                <a:cxn ang="0">
                  <a:pos x="483" y="255"/>
                </a:cxn>
                <a:cxn ang="0">
                  <a:pos x="426" y="187"/>
                </a:cxn>
                <a:cxn ang="0">
                  <a:pos x="397" y="170"/>
                </a:cxn>
                <a:cxn ang="0">
                  <a:pos x="383" y="153"/>
                </a:cxn>
                <a:cxn ang="0">
                  <a:pos x="341" y="170"/>
                </a:cxn>
                <a:cxn ang="0">
                  <a:pos x="312" y="204"/>
                </a:cxn>
                <a:cxn ang="0">
                  <a:pos x="298" y="255"/>
                </a:cxn>
                <a:cxn ang="0">
                  <a:pos x="284" y="324"/>
                </a:cxn>
                <a:cxn ang="0">
                  <a:pos x="284" y="716"/>
                </a:cxn>
                <a:cxn ang="0">
                  <a:pos x="298" y="750"/>
                </a:cxn>
                <a:cxn ang="0">
                  <a:pos x="326" y="784"/>
                </a:cxn>
                <a:cxn ang="0">
                  <a:pos x="355" y="801"/>
                </a:cxn>
                <a:cxn ang="0">
                  <a:pos x="397" y="801"/>
                </a:cxn>
                <a:cxn ang="0">
                  <a:pos x="397" y="852"/>
                </a:cxn>
                <a:cxn ang="0">
                  <a:pos x="0" y="852"/>
                </a:cxn>
                <a:cxn ang="0">
                  <a:pos x="0" y="801"/>
                </a:cxn>
                <a:cxn ang="0">
                  <a:pos x="43" y="801"/>
                </a:cxn>
                <a:cxn ang="0">
                  <a:pos x="71" y="767"/>
                </a:cxn>
                <a:cxn ang="0">
                  <a:pos x="85" y="733"/>
                </a:cxn>
                <a:cxn ang="0">
                  <a:pos x="85" y="136"/>
                </a:cxn>
                <a:cxn ang="0">
                  <a:pos x="71" y="102"/>
                </a:cxn>
                <a:cxn ang="0">
                  <a:pos x="43" y="85"/>
                </a:cxn>
                <a:cxn ang="0">
                  <a:pos x="0" y="68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284" y="170"/>
                </a:cxn>
                <a:cxn ang="0">
                  <a:pos x="341" y="85"/>
                </a:cxn>
                <a:cxn ang="0">
                  <a:pos x="383" y="34"/>
                </a:cxn>
                <a:cxn ang="0">
                  <a:pos x="426" y="17"/>
                </a:cxn>
                <a:cxn ang="0">
                  <a:pos x="483" y="0"/>
                </a:cxn>
              </a:cxnLst>
              <a:rect l="0" t="0" r="r" b="b"/>
              <a:pathLst>
                <a:path w="610" h="852">
                  <a:moveTo>
                    <a:pt x="483" y="0"/>
                  </a:moveTo>
                  <a:lnTo>
                    <a:pt x="525" y="0"/>
                  </a:lnTo>
                  <a:lnTo>
                    <a:pt x="554" y="17"/>
                  </a:lnTo>
                  <a:lnTo>
                    <a:pt x="610" y="85"/>
                  </a:lnTo>
                  <a:lnTo>
                    <a:pt x="610" y="136"/>
                  </a:lnTo>
                  <a:lnTo>
                    <a:pt x="596" y="187"/>
                  </a:lnTo>
                  <a:lnTo>
                    <a:pt x="582" y="221"/>
                  </a:lnTo>
                  <a:lnTo>
                    <a:pt x="554" y="238"/>
                  </a:lnTo>
                  <a:lnTo>
                    <a:pt x="511" y="255"/>
                  </a:lnTo>
                  <a:lnTo>
                    <a:pt x="483" y="255"/>
                  </a:lnTo>
                  <a:lnTo>
                    <a:pt x="426" y="187"/>
                  </a:lnTo>
                  <a:lnTo>
                    <a:pt x="397" y="170"/>
                  </a:lnTo>
                  <a:lnTo>
                    <a:pt x="383" y="153"/>
                  </a:lnTo>
                  <a:lnTo>
                    <a:pt x="341" y="170"/>
                  </a:lnTo>
                  <a:lnTo>
                    <a:pt x="312" y="204"/>
                  </a:lnTo>
                  <a:lnTo>
                    <a:pt x="298" y="255"/>
                  </a:lnTo>
                  <a:lnTo>
                    <a:pt x="284" y="324"/>
                  </a:lnTo>
                  <a:lnTo>
                    <a:pt x="284" y="716"/>
                  </a:lnTo>
                  <a:lnTo>
                    <a:pt x="298" y="750"/>
                  </a:lnTo>
                  <a:lnTo>
                    <a:pt x="326" y="784"/>
                  </a:lnTo>
                  <a:lnTo>
                    <a:pt x="355" y="801"/>
                  </a:lnTo>
                  <a:lnTo>
                    <a:pt x="397" y="801"/>
                  </a:lnTo>
                  <a:lnTo>
                    <a:pt x="397" y="852"/>
                  </a:lnTo>
                  <a:lnTo>
                    <a:pt x="0" y="852"/>
                  </a:lnTo>
                  <a:lnTo>
                    <a:pt x="0" y="801"/>
                  </a:lnTo>
                  <a:lnTo>
                    <a:pt x="43" y="801"/>
                  </a:lnTo>
                  <a:lnTo>
                    <a:pt x="71" y="767"/>
                  </a:lnTo>
                  <a:lnTo>
                    <a:pt x="85" y="733"/>
                  </a:lnTo>
                  <a:lnTo>
                    <a:pt x="85" y="136"/>
                  </a:lnTo>
                  <a:lnTo>
                    <a:pt x="71" y="102"/>
                  </a:lnTo>
                  <a:lnTo>
                    <a:pt x="43" y="85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284" y="170"/>
                  </a:lnTo>
                  <a:lnTo>
                    <a:pt x="341" y="85"/>
                  </a:lnTo>
                  <a:lnTo>
                    <a:pt x="383" y="34"/>
                  </a:lnTo>
                  <a:lnTo>
                    <a:pt x="426" y="17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05" name="Freeform 289"/>
            <p:cNvSpPr>
              <a:spLocks/>
            </p:cNvSpPr>
            <p:nvPr/>
          </p:nvSpPr>
          <p:spPr bwMode="auto">
            <a:xfrm>
              <a:off x="3820" y="21793"/>
              <a:ext cx="511" cy="886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84" y="0"/>
                </a:cxn>
                <a:cxn ang="0">
                  <a:pos x="369" y="34"/>
                </a:cxn>
                <a:cxn ang="0">
                  <a:pos x="384" y="51"/>
                </a:cxn>
                <a:cxn ang="0">
                  <a:pos x="440" y="51"/>
                </a:cxn>
                <a:cxn ang="0">
                  <a:pos x="440" y="34"/>
                </a:cxn>
                <a:cxn ang="0">
                  <a:pos x="454" y="17"/>
                </a:cxn>
                <a:cxn ang="0">
                  <a:pos x="483" y="17"/>
                </a:cxn>
                <a:cxn ang="0">
                  <a:pos x="483" y="272"/>
                </a:cxn>
                <a:cxn ang="0">
                  <a:pos x="440" y="272"/>
                </a:cxn>
                <a:cxn ang="0">
                  <a:pos x="426" y="221"/>
                </a:cxn>
                <a:cxn ang="0">
                  <a:pos x="398" y="170"/>
                </a:cxn>
                <a:cxn ang="0">
                  <a:pos x="384" y="153"/>
                </a:cxn>
                <a:cxn ang="0">
                  <a:pos x="369" y="119"/>
                </a:cxn>
                <a:cxn ang="0">
                  <a:pos x="341" y="85"/>
                </a:cxn>
                <a:cxn ang="0">
                  <a:pos x="298" y="68"/>
                </a:cxn>
                <a:cxn ang="0">
                  <a:pos x="213" y="68"/>
                </a:cxn>
                <a:cxn ang="0">
                  <a:pos x="171" y="119"/>
                </a:cxn>
                <a:cxn ang="0">
                  <a:pos x="156" y="170"/>
                </a:cxn>
                <a:cxn ang="0">
                  <a:pos x="171" y="204"/>
                </a:cxn>
                <a:cxn ang="0">
                  <a:pos x="185" y="255"/>
                </a:cxn>
                <a:cxn ang="0">
                  <a:pos x="227" y="289"/>
                </a:cxn>
                <a:cxn ang="0">
                  <a:pos x="298" y="324"/>
                </a:cxn>
                <a:cxn ang="0">
                  <a:pos x="426" y="409"/>
                </a:cxn>
                <a:cxn ang="0">
                  <a:pos x="497" y="494"/>
                </a:cxn>
                <a:cxn ang="0">
                  <a:pos x="511" y="613"/>
                </a:cxn>
                <a:cxn ang="0">
                  <a:pos x="483" y="750"/>
                </a:cxn>
                <a:cxn ang="0">
                  <a:pos x="412" y="852"/>
                </a:cxn>
                <a:cxn ang="0">
                  <a:pos x="284" y="886"/>
                </a:cxn>
                <a:cxn ang="0">
                  <a:pos x="242" y="886"/>
                </a:cxn>
                <a:cxn ang="0">
                  <a:pos x="199" y="869"/>
                </a:cxn>
                <a:cxn ang="0">
                  <a:pos x="156" y="869"/>
                </a:cxn>
                <a:cxn ang="0">
                  <a:pos x="114" y="852"/>
                </a:cxn>
                <a:cxn ang="0">
                  <a:pos x="100" y="835"/>
                </a:cxn>
                <a:cxn ang="0">
                  <a:pos x="85" y="835"/>
                </a:cxn>
                <a:cxn ang="0">
                  <a:pos x="57" y="852"/>
                </a:cxn>
                <a:cxn ang="0">
                  <a:pos x="43" y="886"/>
                </a:cxn>
                <a:cxn ang="0">
                  <a:pos x="0" y="886"/>
                </a:cxn>
                <a:cxn ang="0">
                  <a:pos x="0" y="579"/>
                </a:cxn>
                <a:cxn ang="0">
                  <a:pos x="43" y="579"/>
                </a:cxn>
                <a:cxn ang="0">
                  <a:pos x="71" y="665"/>
                </a:cxn>
                <a:cxn ang="0">
                  <a:pos x="114" y="733"/>
                </a:cxn>
                <a:cxn ang="0">
                  <a:pos x="156" y="784"/>
                </a:cxn>
                <a:cxn ang="0">
                  <a:pos x="199" y="801"/>
                </a:cxn>
                <a:cxn ang="0">
                  <a:pos x="256" y="818"/>
                </a:cxn>
                <a:cxn ang="0">
                  <a:pos x="341" y="784"/>
                </a:cxn>
                <a:cxn ang="0">
                  <a:pos x="355" y="750"/>
                </a:cxn>
                <a:cxn ang="0">
                  <a:pos x="369" y="699"/>
                </a:cxn>
                <a:cxn ang="0">
                  <a:pos x="341" y="631"/>
                </a:cxn>
                <a:cxn ang="0">
                  <a:pos x="298" y="579"/>
                </a:cxn>
                <a:cxn ang="0">
                  <a:pos x="227" y="545"/>
                </a:cxn>
                <a:cxn ang="0">
                  <a:pos x="100" y="477"/>
                </a:cxn>
                <a:cxn ang="0">
                  <a:pos x="29" y="375"/>
                </a:cxn>
                <a:cxn ang="0">
                  <a:pos x="14" y="272"/>
                </a:cxn>
                <a:cxn ang="0">
                  <a:pos x="43" y="136"/>
                </a:cxn>
                <a:cxn ang="0">
                  <a:pos x="128" y="34"/>
                </a:cxn>
                <a:cxn ang="0">
                  <a:pos x="256" y="0"/>
                </a:cxn>
              </a:cxnLst>
              <a:rect l="0" t="0" r="r" b="b"/>
              <a:pathLst>
                <a:path w="511" h="886">
                  <a:moveTo>
                    <a:pt x="256" y="0"/>
                  </a:moveTo>
                  <a:lnTo>
                    <a:pt x="284" y="0"/>
                  </a:lnTo>
                  <a:lnTo>
                    <a:pt x="369" y="34"/>
                  </a:lnTo>
                  <a:lnTo>
                    <a:pt x="384" y="51"/>
                  </a:lnTo>
                  <a:lnTo>
                    <a:pt x="440" y="51"/>
                  </a:lnTo>
                  <a:lnTo>
                    <a:pt x="440" y="34"/>
                  </a:lnTo>
                  <a:lnTo>
                    <a:pt x="454" y="17"/>
                  </a:lnTo>
                  <a:lnTo>
                    <a:pt x="483" y="17"/>
                  </a:lnTo>
                  <a:lnTo>
                    <a:pt x="483" y="272"/>
                  </a:lnTo>
                  <a:lnTo>
                    <a:pt x="440" y="272"/>
                  </a:lnTo>
                  <a:lnTo>
                    <a:pt x="426" y="221"/>
                  </a:lnTo>
                  <a:lnTo>
                    <a:pt x="398" y="170"/>
                  </a:lnTo>
                  <a:lnTo>
                    <a:pt x="384" y="153"/>
                  </a:lnTo>
                  <a:lnTo>
                    <a:pt x="369" y="119"/>
                  </a:lnTo>
                  <a:lnTo>
                    <a:pt x="341" y="85"/>
                  </a:lnTo>
                  <a:lnTo>
                    <a:pt x="298" y="68"/>
                  </a:lnTo>
                  <a:lnTo>
                    <a:pt x="213" y="68"/>
                  </a:lnTo>
                  <a:lnTo>
                    <a:pt x="171" y="119"/>
                  </a:lnTo>
                  <a:lnTo>
                    <a:pt x="156" y="170"/>
                  </a:lnTo>
                  <a:lnTo>
                    <a:pt x="171" y="204"/>
                  </a:lnTo>
                  <a:lnTo>
                    <a:pt x="185" y="255"/>
                  </a:lnTo>
                  <a:lnTo>
                    <a:pt x="227" y="289"/>
                  </a:lnTo>
                  <a:lnTo>
                    <a:pt x="298" y="324"/>
                  </a:lnTo>
                  <a:lnTo>
                    <a:pt x="426" y="409"/>
                  </a:lnTo>
                  <a:lnTo>
                    <a:pt x="497" y="494"/>
                  </a:lnTo>
                  <a:lnTo>
                    <a:pt x="511" y="613"/>
                  </a:lnTo>
                  <a:lnTo>
                    <a:pt x="483" y="750"/>
                  </a:lnTo>
                  <a:lnTo>
                    <a:pt x="412" y="852"/>
                  </a:lnTo>
                  <a:lnTo>
                    <a:pt x="284" y="886"/>
                  </a:lnTo>
                  <a:lnTo>
                    <a:pt x="242" y="886"/>
                  </a:lnTo>
                  <a:lnTo>
                    <a:pt x="199" y="869"/>
                  </a:lnTo>
                  <a:lnTo>
                    <a:pt x="156" y="869"/>
                  </a:lnTo>
                  <a:lnTo>
                    <a:pt x="114" y="852"/>
                  </a:lnTo>
                  <a:lnTo>
                    <a:pt x="100" y="835"/>
                  </a:lnTo>
                  <a:lnTo>
                    <a:pt x="85" y="835"/>
                  </a:lnTo>
                  <a:lnTo>
                    <a:pt x="57" y="852"/>
                  </a:lnTo>
                  <a:lnTo>
                    <a:pt x="43" y="886"/>
                  </a:lnTo>
                  <a:lnTo>
                    <a:pt x="0" y="886"/>
                  </a:lnTo>
                  <a:lnTo>
                    <a:pt x="0" y="579"/>
                  </a:lnTo>
                  <a:lnTo>
                    <a:pt x="43" y="579"/>
                  </a:lnTo>
                  <a:lnTo>
                    <a:pt x="71" y="665"/>
                  </a:lnTo>
                  <a:lnTo>
                    <a:pt x="114" y="733"/>
                  </a:lnTo>
                  <a:lnTo>
                    <a:pt x="156" y="784"/>
                  </a:lnTo>
                  <a:lnTo>
                    <a:pt x="199" y="801"/>
                  </a:lnTo>
                  <a:lnTo>
                    <a:pt x="256" y="818"/>
                  </a:lnTo>
                  <a:lnTo>
                    <a:pt x="341" y="784"/>
                  </a:lnTo>
                  <a:lnTo>
                    <a:pt x="355" y="750"/>
                  </a:lnTo>
                  <a:lnTo>
                    <a:pt x="369" y="699"/>
                  </a:lnTo>
                  <a:lnTo>
                    <a:pt x="341" y="631"/>
                  </a:lnTo>
                  <a:lnTo>
                    <a:pt x="298" y="579"/>
                  </a:lnTo>
                  <a:lnTo>
                    <a:pt x="227" y="545"/>
                  </a:lnTo>
                  <a:lnTo>
                    <a:pt x="100" y="477"/>
                  </a:lnTo>
                  <a:lnTo>
                    <a:pt x="29" y="375"/>
                  </a:lnTo>
                  <a:lnTo>
                    <a:pt x="14" y="272"/>
                  </a:lnTo>
                  <a:lnTo>
                    <a:pt x="43" y="136"/>
                  </a:lnTo>
                  <a:lnTo>
                    <a:pt x="128" y="34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06" name="Freeform 290"/>
            <p:cNvSpPr>
              <a:spLocks/>
            </p:cNvSpPr>
            <p:nvPr/>
          </p:nvSpPr>
          <p:spPr bwMode="auto">
            <a:xfrm>
              <a:off x="4416" y="21503"/>
              <a:ext cx="483" cy="1159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99" y="0"/>
                </a:cxn>
                <a:cxn ang="0">
                  <a:pos x="299" y="307"/>
                </a:cxn>
                <a:cxn ang="0">
                  <a:pos x="441" y="307"/>
                </a:cxn>
                <a:cxn ang="0">
                  <a:pos x="441" y="392"/>
                </a:cxn>
                <a:cxn ang="0">
                  <a:pos x="299" y="392"/>
                </a:cxn>
                <a:cxn ang="0">
                  <a:pos x="299" y="989"/>
                </a:cxn>
                <a:cxn ang="0">
                  <a:pos x="313" y="1023"/>
                </a:cxn>
                <a:cxn ang="0">
                  <a:pos x="327" y="1040"/>
                </a:cxn>
                <a:cxn ang="0">
                  <a:pos x="355" y="1040"/>
                </a:cxn>
                <a:cxn ang="0">
                  <a:pos x="384" y="1023"/>
                </a:cxn>
                <a:cxn ang="0">
                  <a:pos x="412" y="989"/>
                </a:cxn>
                <a:cxn ang="0">
                  <a:pos x="441" y="938"/>
                </a:cxn>
                <a:cxn ang="0">
                  <a:pos x="483" y="955"/>
                </a:cxn>
                <a:cxn ang="0">
                  <a:pos x="412" y="1074"/>
                </a:cxn>
                <a:cxn ang="0">
                  <a:pos x="341" y="1142"/>
                </a:cxn>
                <a:cxn ang="0">
                  <a:pos x="256" y="1159"/>
                </a:cxn>
                <a:cxn ang="0">
                  <a:pos x="199" y="1159"/>
                </a:cxn>
                <a:cxn ang="0">
                  <a:pos x="114" y="1091"/>
                </a:cxn>
                <a:cxn ang="0">
                  <a:pos x="100" y="1040"/>
                </a:cxn>
                <a:cxn ang="0">
                  <a:pos x="86" y="972"/>
                </a:cxn>
                <a:cxn ang="0">
                  <a:pos x="86" y="392"/>
                </a:cxn>
                <a:cxn ang="0">
                  <a:pos x="0" y="392"/>
                </a:cxn>
                <a:cxn ang="0">
                  <a:pos x="0" y="341"/>
                </a:cxn>
                <a:cxn ang="0">
                  <a:pos x="128" y="187"/>
                </a:cxn>
                <a:cxn ang="0">
                  <a:pos x="256" y="0"/>
                </a:cxn>
              </a:cxnLst>
              <a:rect l="0" t="0" r="r" b="b"/>
              <a:pathLst>
                <a:path w="483" h="1159">
                  <a:moveTo>
                    <a:pt x="256" y="0"/>
                  </a:moveTo>
                  <a:lnTo>
                    <a:pt x="299" y="0"/>
                  </a:lnTo>
                  <a:lnTo>
                    <a:pt x="299" y="307"/>
                  </a:lnTo>
                  <a:lnTo>
                    <a:pt x="441" y="307"/>
                  </a:lnTo>
                  <a:lnTo>
                    <a:pt x="441" y="392"/>
                  </a:lnTo>
                  <a:lnTo>
                    <a:pt x="299" y="392"/>
                  </a:lnTo>
                  <a:lnTo>
                    <a:pt x="299" y="989"/>
                  </a:lnTo>
                  <a:lnTo>
                    <a:pt x="313" y="1023"/>
                  </a:lnTo>
                  <a:lnTo>
                    <a:pt x="327" y="1040"/>
                  </a:lnTo>
                  <a:lnTo>
                    <a:pt x="355" y="1040"/>
                  </a:lnTo>
                  <a:lnTo>
                    <a:pt x="384" y="1023"/>
                  </a:lnTo>
                  <a:lnTo>
                    <a:pt x="412" y="989"/>
                  </a:lnTo>
                  <a:lnTo>
                    <a:pt x="441" y="938"/>
                  </a:lnTo>
                  <a:lnTo>
                    <a:pt x="483" y="955"/>
                  </a:lnTo>
                  <a:lnTo>
                    <a:pt x="412" y="1074"/>
                  </a:lnTo>
                  <a:lnTo>
                    <a:pt x="341" y="1142"/>
                  </a:lnTo>
                  <a:lnTo>
                    <a:pt x="256" y="1159"/>
                  </a:lnTo>
                  <a:lnTo>
                    <a:pt x="199" y="1159"/>
                  </a:lnTo>
                  <a:lnTo>
                    <a:pt x="114" y="1091"/>
                  </a:lnTo>
                  <a:lnTo>
                    <a:pt x="100" y="1040"/>
                  </a:lnTo>
                  <a:lnTo>
                    <a:pt x="86" y="972"/>
                  </a:lnTo>
                  <a:lnTo>
                    <a:pt x="86" y="392"/>
                  </a:lnTo>
                  <a:lnTo>
                    <a:pt x="0" y="392"/>
                  </a:lnTo>
                  <a:lnTo>
                    <a:pt x="0" y="341"/>
                  </a:lnTo>
                  <a:lnTo>
                    <a:pt x="128" y="187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07" name="Freeform 291"/>
            <p:cNvSpPr>
              <a:spLocks/>
            </p:cNvSpPr>
            <p:nvPr/>
          </p:nvSpPr>
          <p:spPr bwMode="auto">
            <a:xfrm>
              <a:off x="5325" y="21435"/>
              <a:ext cx="1036" cy="12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1" y="0"/>
                </a:cxn>
                <a:cxn ang="0">
                  <a:pos x="511" y="51"/>
                </a:cxn>
                <a:cxn ang="0">
                  <a:pos x="426" y="51"/>
                </a:cxn>
                <a:cxn ang="0">
                  <a:pos x="397" y="68"/>
                </a:cxn>
                <a:cxn ang="0">
                  <a:pos x="383" y="85"/>
                </a:cxn>
                <a:cxn ang="0">
                  <a:pos x="383" y="119"/>
                </a:cxn>
                <a:cxn ang="0">
                  <a:pos x="412" y="187"/>
                </a:cxn>
                <a:cxn ang="0">
                  <a:pos x="426" y="204"/>
                </a:cxn>
                <a:cxn ang="0">
                  <a:pos x="610" y="630"/>
                </a:cxn>
                <a:cxn ang="0">
                  <a:pos x="781" y="289"/>
                </a:cxn>
                <a:cxn ang="0">
                  <a:pos x="809" y="238"/>
                </a:cxn>
                <a:cxn ang="0">
                  <a:pos x="823" y="187"/>
                </a:cxn>
                <a:cxn ang="0">
                  <a:pos x="838" y="153"/>
                </a:cxn>
                <a:cxn ang="0">
                  <a:pos x="838" y="85"/>
                </a:cxn>
                <a:cxn ang="0">
                  <a:pos x="823" y="68"/>
                </a:cxn>
                <a:cxn ang="0">
                  <a:pos x="795" y="68"/>
                </a:cxn>
                <a:cxn ang="0">
                  <a:pos x="767" y="51"/>
                </a:cxn>
                <a:cxn ang="0">
                  <a:pos x="710" y="51"/>
                </a:cxn>
                <a:cxn ang="0">
                  <a:pos x="710" y="0"/>
                </a:cxn>
                <a:cxn ang="0">
                  <a:pos x="1036" y="0"/>
                </a:cxn>
                <a:cxn ang="0">
                  <a:pos x="1022" y="51"/>
                </a:cxn>
                <a:cxn ang="0">
                  <a:pos x="994" y="51"/>
                </a:cxn>
                <a:cxn ang="0">
                  <a:pos x="965" y="68"/>
                </a:cxn>
                <a:cxn ang="0">
                  <a:pos x="951" y="102"/>
                </a:cxn>
                <a:cxn ang="0">
                  <a:pos x="923" y="119"/>
                </a:cxn>
                <a:cxn ang="0">
                  <a:pos x="639" y="682"/>
                </a:cxn>
                <a:cxn ang="0">
                  <a:pos x="639" y="1091"/>
                </a:cxn>
                <a:cxn ang="0">
                  <a:pos x="653" y="1142"/>
                </a:cxn>
                <a:cxn ang="0">
                  <a:pos x="681" y="1159"/>
                </a:cxn>
                <a:cxn ang="0">
                  <a:pos x="724" y="1176"/>
                </a:cxn>
                <a:cxn ang="0">
                  <a:pos x="781" y="1193"/>
                </a:cxn>
                <a:cxn ang="0">
                  <a:pos x="781" y="1244"/>
                </a:cxn>
                <a:cxn ang="0">
                  <a:pos x="256" y="1244"/>
                </a:cxn>
                <a:cxn ang="0">
                  <a:pos x="256" y="1193"/>
                </a:cxn>
                <a:cxn ang="0">
                  <a:pos x="312" y="1176"/>
                </a:cxn>
                <a:cxn ang="0">
                  <a:pos x="355" y="1159"/>
                </a:cxn>
                <a:cxn ang="0">
                  <a:pos x="383" y="1142"/>
                </a:cxn>
                <a:cxn ang="0">
                  <a:pos x="397" y="1091"/>
                </a:cxn>
                <a:cxn ang="0">
                  <a:pos x="397" y="750"/>
                </a:cxn>
                <a:cxn ang="0">
                  <a:pos x="128" y="153"/>
                </a:cxn>
                <a:cxn ang="0">
                  <a:pos x="99" y="102"/>
                </a:cxn>
                <a:cxn ang="0">
                  <a:pos x="71" y="85"/>
                </a:cxn>
                <a:cxn ang="0">
                  <a:pos x="43" y="51"/>
                </a:cxn>
                <a:cxn ang="0">
                  <a:pos x="0" y="51"/>
                </a:cxn>
                <a:cxn ang="0">
                  <a:pos x="0" y="0"/>
                </a:cxn>
              </a:cxnLst>
              <a:rect l="0" t="0" r="r" b="b"/>
              <a:pathLst>
                <a:path w="1036" h="1244">
                  <a:moveTo>
                    <a:pt x="0" y="0"/>
                  </a:moveTo>
                  <a:lnTo>
                    <a:pt x="511" y="0"/>
                  </a:lnTo>
                  <a:lnTo>
                    <a:pt x="511" y="51"/>
                  </a:lnTo>
                  <a:lnTo>
                    <a:pt x="426" y="51"/>
                  </a:lnTo>
                  <a:lnTo>
                    <a:pt x="397" y="68"/>
                  </a:lnTo>
                  <a:lnTo>
                    <a:pt x="383" y="85"/>
                  </a:lnTo>
                  <a:lnTo>
                    <a:pt x="383" y="119"/>
                  </a:lnTo>
                  <a:lnTo>
                    <a:pt x="412" y="187"/>
                  </a:lnTo>
                  <a:lnTo>
                    <a:pt x="426" y="204"/>
                  </a:lnTo>
                  <a:lnTo>
                    <a:pt x="610" y="630"/>
                  </a:lnTo>
                  <a:lnTo>
                    <a:pt x="781" y="289"/>
                  </a:lnTo>
                  <a:lnTo>
                    <a:pt x="809" y="238"/>
                  </a:lnTo>
                  <a:lnTo>
                    <a:pt x="823" y="187"/>
                  </a:lnTo>
                  <a:lnTo>
                    <a:pt x="838" y="153"/>
                  </a:lnTo>
                  <a:lnTo>
                    <a:pt x="838" y="85"/>
                  </a:lnTo>
                  <a:lnTo>
                    <a:pt x="823" y="68"/>
                  </a:lnTo>
                  <a:lnTo>
                    <a:pt x="795" y="68"/>
                  </a:lnTo>
                  <a:lnTo>
                    <a:pt x="767" y="51"/>
                  </a:lnTo>
                  <a:lnTo>
                    <a:pt x="710" y="51"/>
                  </a:lnTo>
                  <a:lnTo>
                    <a:pt x="710" y="0"/>
                  </a:lnTo>
                  <a:lnTo>
                    <a:pt x="1036" y="0"/>
                  </a:lnTo>
                  <a:lnTo>
                    <a:pt x="1022" y="51"/>
                  </a:lnTo>
                  <a:lnTo>
                    <a:pt x="994" y="51"/>
                  </a:lnTo>
                  <a:lnTo>
                    <a:pt x="965" y="68"/>
                  </a:lnTo>
                  <a:lnTo>
                    <a:pt x="951" y="102"/>
                  </a:lnTo>
                  <a:lnTo>
                    <a:pt x="923" y="119"/>
                  </a:lnTo>
                  <a:lnTo>
                    <a:pt x="639" y="682"/>
                  </a:lnTo>
                  <a:lnTo>
                    <a:pt x="639" y="1091"/>
                  </a:lnTo>
                  <a:lnTo>
                    <a:pt x="653" y="1142"/>
                  </a:lnTo>
                  <a:lnTo>
                    <a:pt x="681" y="1159"/>
                  </a:lnTo>
                  <a:lnTo>
                    <a:pt x="724" y="1176"/>
                  </a:lnTo>
                  <a:lnTo>
                    <a:pt x="781" y="1193"/>
                  </a:lnTo>
                  <a:lnTo>
                    <a:pt x="781" y="1244"/>
                  </a:lnTo>
                  <a:lnTo>
                    <a:pt x="256" y="1244"/>
                  </a:lnTo>
                  <a:lnTo>
                    <a:pt x="256" y="1193"/>
                  </a:lnTo>
                  <a:lnTo>
                    <a:pt x="312" y="1176"/>
                  </a:lnTo>
                  <a:lnTo>
                    <a:pt x="355" y="1159"/>
                  </a:lnTo>
                  <a:lnTo>
                    <a:pt x="383" y="1142"/>
                  </a:lnTo>
                  <a:lnTo>
                    <a:pt x="397" y="1091"/>
                  </a:lnTo>
                  <a:lnTo>
                    <a:pt x="397" y="750"/>
                  </a:lnTo>
                  <a:lnTo>
                    <a:pt x="128" y="153"/>
                  </a:lnTo>
                  <a:lnTo>
                    <a:pt x="99" y="102"/>
                  </a:lnTo>
                  <a:lnTo>
                    <a:pt x="71" y="85"/>
                  </a:lnTo>
                  <a:lnTo>
                    <a:pt x="43" y="51"/>
                  </a:lnTo>
                  <a:lnTo>
                    <a:pt x="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08" name="Freeform 292"/>
            <p:cNvSpPr>
              <a:spLocks noEditPoints="1"/>
            </p:cNvSpPr>
            <p:nvPr/>
          </p:nvSpPr>
          <p:spPr bwMode="auto">
            <a:xfrm>
              <a:off x="6262" y="21793"/>
              <a:ext cx="610" cy="886"/>
            </a:xfrm>
            <a:custGeom>
              <a:avLst/>
              <a:gdLst/>
              <a:ahLst/>
              <a:cxnLst>
                <a:cxn ang="0">
                  <a:pos x="298" y="51"/>
                </a:cxn>
                <a:cxn ang="0">
                  <a:pos x="241" y="85"/>
                </a:cxn>
                <a:cxn ang="0">
                  <a:pos x="213" y="170"/>
                </a:cxn>
                <a:cxn ang="0">
                  <a:pos x="199" y="341"/>
                </a:cxn>
                <a:cxn ang="0">
                  <a:pos x="397" y="341"/>
                </a:cxn>
                <a:cxn ang="0">
                  <a:pos x="397" y="170"/>
                </a:cxn>
                <a:cxn ang="0">
                  <a:pos x="355" y="68"/>
                </a:cxn>
                <a:cxn ang="0">
                  <a:pos x="326" y="51"/>
                </a:cxn>
                <a:cxn ang="0">
                  <a:pos x="298" y="51"/>
                </a:cxn>
                <a:cxn ang="0">
                  <a:pos x="312" y="0"/>
                </a:cxn>
                <a:cxn ang="0">
                  <a:pos x="369" y="0"/>
                </a:cxn>
                <a:cxn ang="0">
                  <a:pos x="426" y="34"/>
                </a:cxn>
                <a:cxn ang="0">
                  <a:pos x="468" y="51"/>
                </a:cxn>
                <a:cxn ang="0">
                  <a:pos x="511" y="102"/>
                </a:cxn>
                <a:cxn ang="0">
                  <a:pos x="568" y="221"/>
                </a:cxn>
                <a:cxn ang="0">
                  <a:pos x="596" y="409"/>
                </a:cxn>
                <a:cxn ang="0">
                  <a:pos x="213" y="409"/>
                </a:cxn>
                <a:cxn ang="0">
                  <a:pos x="213" y="494"/>
                </a:cxn>
                <a:cxn ang="0">
                  <a:pos x="227" y="562"/>
                </a:cxn>
                <a:cxn ang="0">
                  <a:pos x="241" y="613"/>
                </a:cxn>
                <a:cxn ang="0">
                  <a:pos x="255" y="648"/>
                </a:cxn>
                <a:cxn ang="0">
                  <a:pos x="284" y="699"/>
                </a:cxn>
                <a:cxn ang="0">
                  <a:pos x="312" y="733"/>
                </a:cxn>
                <a:cxn ang="0">
                  <a:pos x="341" y="750"/>
                </a:cxn>
                <a:cxn ang="0">
                  <a:pos x="426" y="750"/>
                </a:cxn>
                <a:cxn ang="0">
                  <a:pos x="511" y="682"/>
                </a:cxn>
                <a:cxn ang="0">
                  <a:pos x="554" y="631"/>
                </a:cxn>
                <a:cxn ang="0">
                  <a:pos x="610" y="665"/>
                </a:cxn>
                <a:cxn ang="0">
                  <a:pos x="511" y="801"/>
                </a:cxn>
                <a:cxn ang="0">
                  <a:pos x="426" y="869"/>
                </a:cxn>
                <a:cxn ang="0">
                  <a:pos x="312" y="886"/>
                </a:cxn>
                <a:cxn ang="0">
                  <a:pos x="184" y="852"/>
                </a:cxn>
                <a:cxn ang="0">
                  <a:pos x="85" y="767"/>
                </a:cxn>
                <a:cxn ang="0">
                  <a:pos x="28" y="631"/>
                </a:cxn>
                <a:cxn ang="0">
                  <a:pos x="0" y="443"/>
                </a:cxn>
                <a:cxn ang="0">
                  <a:pos x="28" y="272"/>
                </a:cxn>
                <a:cxn ang="0">
                  <a:pos x="85" y="119"/>
                </a:cxn>
                <a:cxn ang="0">
                  <a:pos x="184" y="34"/>
                </a:cxn>
                <a:cxn ang="0">
                  <a:pos x="312" y="0"/>
                </a:cxn>
              </a:cxnLst>
              <a:rect l="0" t="0" r="r" b="b"/>
              <a:pathLst>
                <a:path w="610" h="886">
                  <a:moveTo>
                    <a:pt x="298" y="51"/>
                  </a:moveTo>
                  <a:lnTo>
                    <a:pt x="241" y="85"/>
                  </a:lnTo>
                  <a:lnTo>
                    <a:pt x="213" y="170"/>
                  </a:lnTo>
                  <a:lnTo>
                    <a:pt x="199" y="341"/>
                  </a:lnTo>
                  <a:lnTo>
                    <a:pt x="397" y="341"/>
                  </a:lnTo>
                  <a:lnTo>
                    <a:pt x="397" y="170"/>
                  </a:lnTo>
                  <a:lnTo>
                    <a:pt x="355" y="68"/>
                  </a:lnTo>
                  <a:lnTo>
                    <a:pt x="326" y="51"/>
                  </a:lnTo>
                  <a:lnTo>
                    <a:pt x="298" y="51"/>
                  </a:lnTo>
                  <a:close/>
                  <a:moveTo>
                    <a:pt x="312" y="0"/>
                  </a:moveTo>
                  <a:lnTo>
                    <a:pt x="369" y="0"/>
                  </a:lnTo>
                  <a:lnTo>
                    <a:pt x="426" y="34"/>
                  </a:lnTo>
                  <a:lnTo>
                    <a:pt x="468" y="51"/>
                  </a:lnTo>
                  <a:lnTo>
                    <a:pt x="511" y="102"/>
                  </a:lnTo>
                  <a:lnTo>
                    <a:pt x="568" y="221"/>
                  </a:lnTo>
                  <a:lnTo>
                    <a:pt x="596" y="409"/>
                  </a:lnTo>
                  <a:lnTo>
                    <a:pt x="213" y="409"/>
                  </a:lnTo>
                  <a:lnTo>
                    <a:pt x="213" y="494"/>
                  </a:lnTo>
                  <a:lnTo>
                    <a:pt x="227" y="562"/>
                  </a:lnTo>
                  <a:lnTo>
                    <a:pt x="241" y="613"/>
                  </a:lnTo>
                  <a:lnTo>
                    <a:pt x="255" y="648"/>
                  </a:lnTo>
                  <a:lnTo>
                    <a:pt x="284" y="699"/>
                  </a:lnTo>
                  <a:lnTo>
                    <a:pt x="312" y="733"/>
                  </a:lnTo>
                  <a:lnTo>
                    <a:pt x="341" y="750"/>
                  </a:lnTo>
                  <a:lnTo>
                    <a:pt x="426" y="750"/>
                  </a:lnTo>
                  <a:lnTo>
                    <a:pt x="511" y="682"/>
                  </a:lnTo>
                  <a:lnTo>
                    <a:pt x="554" y="631"/>
                  </a:lnTo>
                  <a:lnTo>
                    <a:pt x="610" y="665"/>
                  </a:lnTo>
                  <a:lnTo>
                    <a:pt x="511" y="801"/>
                  </a:lnTo>
                  <a:lnTo>
                    <a:pt x="426" y="869"/>
                  </a:lnTo>
                  <a:lnTo>
                    <a:pt x="312" y="886"/>
                  </a:lnTo>
                  <a:lnTo>
                    <a:pt x="184" y="852"/>
                  </a:lnTo>
                  <a:lnTo>
                    <a:pt x="85" y="767"/>
                  </a:lnTo>
                  <a:lnTo>
                    <a:pt x="28" y="631"/>
                  </a:lnTo>
                  <a:lnTo>
                    <a:pt x="0" y="443"/>
                  </a:lnTo>
                  <a:lnTo>
                    <a:pt x="28" y="272"/>
                  </a:lnTo>
                  <a:lnTo>
                    <a:pt x="85" y="119"/>
                  </a:lnTo>
                  <a:lnTo>
                    <a:pt x="184" y="34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09" name="Freeform 293"/>
            <p:cNvSpPr>
              <a:spLocks noEditPoints="1"/>
            </p:cNvSpPr>
            <p:nvPr/>
          </p:nvSpPr>
          <p:spPr bwMode="auto">
            <a:xfrm>
              <a:off x="6858" y="21776"/>
              <a:ext cx="710" cy="869"/>
            </a:xfrm>
            <a:custGeom>
              <a:avLst/>
              <a:gdLst/>
              <a:ahLst/>
              <a:cxnLst>
                <a:cxn ang="0">
                  <a:pos x="398" y="443"/>
                </a:cxn>
                <a:cxn ang="0">
                  <a:pos x="327" y="477"/>
                </a:cxn>
                <a:cxn ang="0">
                  <a:pos x="241" y="545"/>
                </a:cxn>
                <a:cxn ang="0">
                  <a:pos x="213" y="613"/>
                </a:cxn>
                <a:cxn ang="0">
                  <a:pos x="213" y="716"/>
                </a:cxn>
                <a:cxn ang="0">
                  <a:pos x="227" y="750"/>
                </a:cxn>
                <a:cxn ang="0">
                  <a:pos x="284" y="784"/>
                </a:cxn>
                <a:cxn ang="0">
                  <a:pos x="312" y="784"/>
                </a:cxn>
                <a:cxn ang="0">
                  <a:pos x="341" y="767"/>
                </a:cxn>
                <a:cxn ang="0">
                  <a:pos x="398" y="699"/>
                </a:cxn>
                <a:cxn ang="0">
                  <a:pos x="398" y="443"/>
                </a:cxn>
                <a:cxn ang="0">
                  <a:pos x="312" y="0"/>
                </a:cxn>
                <a:cxn ang="0">
                  <a:pos x="469" y="34"/>
                </a:cxn>
                <a:cxn ang="0">
                  <a:pos x="568" y="119"/>
                </a:cxn>
                <a:cxn ang="0">
                  <a:pos x="611" y="255"/>
                </a:cxn>
                <a:cxn ang="0">
                  <a:pos x="611" y="767"/>
                </a:cxn>
                <a:cxn ang="0">
                  <a:pos x="625" y="784"/>
                </a:cxn>
                <a:cxn ang="0">
                  <a:pos x="653" y="784"/>
                </a:cxn>
                <a:cxn ang="0">
                  <a:pos x="667" y="767"/>
                </a:cxn>
                <a:cxn ang="0">
                  <a:pos x="710" y="767"/>
                </a:cxn>
                <a:cxn ang="0">
                  <a:pos x="667" y="818"/>
                </a:cxn>
                <a:cxn ang="0">
                  <a:pos x="625" y="852"/>
                </a:cxn>
                <a:cxn ang="0">
                  <a:pos x="582" y="869"/>
                </a:cxn>
                <a:cxn ang="0">
                  <a:pos x="497" y="869"/>
                </a:cxn>
                <a:cxn ang="0">
                  <a:pos x="454" y="835"/>
                </a:cxn>
                <a:cxn ang="0">
                  <a:pos x="426" y="801"/>
                </a:cxn>
                <a:cxn ang="0">
                  <a:pos x="412" y="750"/>
                </a:cxn>
                <a:cxn ang="0">
                  <a:pos x="284" y="835"/>
                </a:cxn>
                <a:cxn ang="0">
                  <a:pos x="171" y="869"/>
                </a:cxn>
                <a:cxn ang="0">
                  <a:pos x="114" y="869"/>
                </a:cxn>
                <a:cxn ang="0">
                  <a:pos x="29" y="801"/>
                </a:cxn>
                <a:cxn ang="0">
                  <a:pos x="14" y="750"/>
                </a:cxn>
                <a:cxn ang="0">
                  <a:pos x="0" y="682"/>
                </a:cxn>
                <a:cxn ang="0">
                  <a:pos x="0" y="630"/>
                </a:cxn>
                <a:cxn ang="0">
                  <a:pos x="57" y="528"/>
                </a:cxn>
                <a:cxn ang="0">
                  <a:pos x="100" y="494"/>
                </a:cxn>
                <a:cxn ang="0">
                  <a:pos x="171" y="443"/>
                </a:cxn>
                <a:cxn ang="0">
                  <a:pos x="256" y="392"/>
                </a:cxn>
                <a:cxn ang="0">
                  <a:pos x="412" y="341"/>
                </a:cxn>
                <a:cxn ang="0">
                  <a:pos x="412" y="153"/>
                </a:cxn>
                <a:cxn ang="0">
                  <a:pos x="398" y="102"/>
                </a:cxn>
                <a:cxn ang="0">
                  <a:pos x="369" y="68"/>
                </a:cxn>
                <a:cxn ang="0">
                  <a:pos x="327" y="51"/>
                </a:cxn>
                <a:cxn ang="0">
                  <a:pos x="241" y="51"/>
                </a:cxn>
                <a:cxn ang="0">
                  <a:pos x="213" y="68"/>
                </a:cxn>
                <a:cxn ang="0">
                  <a:pos x="199" y="102"/>
                </a:cxn>
                <a:cxn ang="0">
                  <a:pos x="185" y="119"/>
                </a:cxn>
                <a:cxn ang="0">
                  <a:pos x="185" y="136"/>
                </a:cxn>
                <a:cxn ang="0">
                  <a:pos x="199" y="153"/>
                </a:cxn>
                <a:cxn ang="0">
                  <a:pos x="227" y="221"/>
                </a:cxn>
                <a:cxn ang="0">
                  <a:pos x="227" y="238"/>
                </a:cxn>
                <a:cxn ang="0">
                  <a:pos x="199" y="306"/>
                </a:cxn>
                <a:cxn ang="0">
                  <a:pos x="171" y="324"/>
                </a:cxn>
                <a:cxn ang="0">
                  <a:pos x="128" y="341"/>
                </a:cxn>
                <a:cxn ang="0">
                  <a:pos x="85" y="324"/>
                </a:cxn>
                <a:cxn ang="0">
                  <a:pos x="57" y="306"/>
                </a:cxn>
                <a:cxn ang="0">
                  <a:pos x="43" y="272"/>
                </a:cxn>
                <a:cxn ang="0">
                  <a:pos x="29" y="221"/>
                </a:cxn>
                <a:cxn ang="0">
                  <a:pos x="71" y="102"/>
                </a:cxn>
                <a:cxn ang="0">
                  <a:pos x="156" y="34"/>
                </a:cxn>
                <a:cxn ang="0">
                  <a:pos x="312" y="0"/>
                </a:cxn>
              </a:cxnLst>
              <a:rect l="0" t="0" r="r" b="b"/>
              <a:pathLst>
                <a:path w="710" h="869">
                  <a:moveTo>
                    <a:pt x="398" y="443"/>
                  </a:moveTo>
                  <a:lnTo>
                    <a:pt x="327" y="477"/>
                  </a:lnTo>
                  <a:lnTo>
                    <a:pt x="241" y="545"/>
                  </a:lnTo>
                  <a:lnTo>
                    <a:pt x="213" y="613"/>
                  </a:lnTo>
                  <a:lnTo>
                    <a:pt x="213" y="716"/>
                  </a:lnTo>
                  <a:lnTo>
                    <a:pt x="227" y="750"/>
                  </a:lnTo>
                  <a:lnTo>
                    <a:pt x="284" y="784"/>
                  </a:lnTo>
                  <a:lnTo>
                    <a:pt x="312" y="784"/>
                  </a:lnTo>
                  <a:lnTo>
                    <a:pt x="341" y="767"/>
                  </a:lnTo>
                  <a:lnTo>
                    <a:pt x="398" y="699"/>
                  </a:lnTo>
                  <a:lnTo>
                    <a:pt x="398" y="443"/>
                  </a:lnTo>
                  <a:close/>
                  <a:moveTo>
                    <a:pt x="312" y="0"/>
                  </a:moveTo>
                  <a:lnTo>
                    <a:pt x="469" y="34"/>
                  </a:lnTo>
                  <a:lnTo>
                    <a:pt x="568" y="119"/>
                  </a:lnTo>
                  <a:lnTo>
                    <a:pt x="611" y="255"/>
                  </a:lnTo>
                  <a:lnTo>
                    <a:pt x="611" y="767"/>
                  </a:lnTo>
                  <a:lnTo>
                    <a:pt x="625" y="784"/>
                  </a:lnTo>
                  <a:lnTo>
                    <a:pt x="653" y="784"/>
                  </a:lnTo>
                  <a:lnTo>
                    <a:pt x="667" y="767"/>
                  </a:lnTo>
                  <a:lnTo>
                    <a:pt x="710" y="767"/>
                  </a:lnTo>
                  <a:lnTo>
                    <a:pt x="667" y="818"/>
                  </a:lnTo>
                  <a:lnTo>
                    <a:pt x="625" y="852"/>
                  </a:lnTo>
                  <a:lnTo>
                    <a:pt x="582" y="869"/>
                  </a:lnTo>
                  <a:lnTo>
                    <a:pt x="497" y="869"/>
                  </a:lnTo>
                  <a:lnTo>
                    <a:pt x="454" y="835"/>
                  </a:lnTo>
                  <a:lnTo>
                    <a:pt x="426" y="801"/>
                  </a:lnTo>
                  <a:lnTo>
                    <a:pt x="412" y="750"/>
                  </a:lnTo>
                  <a:lnTo>
                    <a:pt x="284" y="835"/>
                  </a:lnTo>
                  <a:lnTo>
                    <a:pt x="171" y="869"/>
                  </a:lnTo>
                  <a:lnTo>
                    <a:pt x="114" y="869"/>
                  </a:lnTo>
                  <a:lnTo>
                    <a:pt x="29" y="801"/>
                  </a:lnTo>
                  <a:lnTo>
                    <a:pt x="14" y="750"/>
                  </a:lnTo>
                  <a:lnTo>
                    <a:pt x="0" y="682"/>
                  </a:lnTo>
                  <a:lnTo>
                    <a:pt x="0" y="630"/>
                  </a:lnTo>
                  <a:lnTo>
                    <a:pt x="57" y="528"/>
                  </a:lnTo>
                  <a:lnTo>
                    <a:pt x="100" y="494"/>
                  </a:lnTo>
                  <a:lnTo>
                    <a:pt x="171" y="443"/>
                  </a:lnTo>
                  <a:lnTo>
                    <a:pt x="256" y="392"/>
                  </a:lnTo>
                  <a:lnTo>
                    <a:pt x="412" y="341"/>
                  </a:lnTo>
                  <a:lnTo>
                    <a:pt x="412" y="153"/>
                  </a:lnTo>
                  <a:lnTo>
                    <a:pt x="398" y="102"/>
                  </a:lnTo>
                  <a:lnTo>
                    <a:pt x="369" y="68"/>
                  </a:lnTo>
                  <a:lnTo>
                    <a:pt x="327" y="51"/>
                  </a:lnTo>
                  <a:lnTo>
                    <a:pt x="241" y="51"/>
                  </a:lnTo>
                  <a:lnTo>
                    <a:pt x="213" y="68"/>
                  </a:lnTo>
                  <a:lnTo>
                    <a:pt x="199" y="102"/>
                  </a:lnTo>
                  <a:lnTo>
                    <a:pt x="185" y="119"/>
                  </a:lnTo>
                  <a:lnTo>
                    <a:pt x="185" y="136"/>
                  </a:lnTo>
                  <a:lnTo>
                    <a:pt x="199" y="153"/>
                  </a:lnTo>
                  <a:lnTo>
                    <a:pt x="227" y="221"/>
                  </a:lnTo>
                  <a:lnTo>
                    <a:pt x="227" y="238"/>
                  </a:lnTo>
                  <a:lnTo>
                    <a:pt x="199" y="306"/>
                  </a:lnTo>
                  <a:lnTo>
                    <a:pt x="171" y="324"/>
                  </a:lnTo>
                  <a:lnTo>
                    <a:pt x="128" y="341"/>
                  </a:lnTo>
                  <a:lnTo>
                    <a:pt x="85" y="324"/>
                  </a:lnTo>
                  <a:lnTo>
                    <a:pt x="57" y="306"/>
                  </a:lnTo>
                  <a:lnTo>
                    <a:pt x="43" y="272"/>
                  </a:lnTo>
                  <a:lnTo>
                    <a:pt x="29" y="221"/>
                  </a:lnTo>
                  <a:lnTo>
                    <a:pt x="71" y="102"/>
                  </a:lnTo>
                  <a:lnTo>
                    <a:pt x="156" y="34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10" name="Freeform 294"/>
            <p:cNvSpPr>
              <a:spLocks/>
            </p:cNvSpPr>
            <p:nvPr/>
          </p:nvSpPr>
          <p:spPr bwMode="auto">
            <a:xfrm>
              <a:off x="7625" y="21793"/>
              <a:ext cx="610" cy="852"/>
            </a:xfrm>
            <a:custGeom>
              <a:avLst/>
              <a:gdLst/>
              <a:ahLst/>
              <a:cxnLst>
                <a:cxn ang="0">
                  <a:pos x="482" y="0"/>
                </a:cxn>
                <a:cxn ang="0">
                  <a:pos x="525" y="0"/>
                </a:cxn>
                <a:cxn ang="0">
                  <a:pos x="553" y="17"/>
                </a:cxn>
                <a:cxn ang="0">
                  <a:pos x="610" y="85"/>
                </a:cxn>
                <a:cxn ang="0">
                  <a:pos x="610" y="136"/>
                </a:cxn>
                <a:cxn ang="0">
                  <a:pos x="596" y="187"/>
                </a:cxn>
                <a:cxn ang="0">
                  <a:pos x="582" y="221"/>
                </a:cxn>
                <a:cxn ang="0">
                  <a:pos x="553" y="238"/>
                </a:cxn>
                <a:cxn ang="0">
                  <a:pos x="511" y="255"/>
                </a:cxn>
                <a:cxn ang="0">
                  <a:pos x="482" y="255"/>
                </a:cxn>
                <a:cxn ang="0">
                  <a:pos x="426" y="187"/>
                </a:cxn>
                <a:cxn ang="0">
                  <a:pos x="397" y="170"/>
                </a:cxn>
                <a:cxn ang="0">
                  <a:pos x="383" y="153"/>
                </a:cxn>
                <a:cxn ang="0">
                  <a:pos x="340" y="170"/>
                </a:cxn>
                <a:cxn ang="0">
                  <a:pos x="312" y="204"/>
                </a:cxn>
                <a:cxn ang="0">
                  <a:pos x="298" y="255"/>
                </a:cxn>
                <a:cxn ang="0">
                  <a:pos x="284" y="324"/>
                </a:cxn>
                <a:cxn ang="0">
                  <a:pos x="284" y="716"/>
                </a:cxn>
                <a:cxn ang="0">
                  <a:pos x="298" y="750"/>
                </a:cxn>
                <a:cxn ang="0">
                  <a:pos x="326" y="784"/>
                </a:cxn>
                <a:cxn ang="0">
                  <a:pos x="355" y="801"/>
                </a:cxn>
                <a:cxn ang="0">
                  <a:pos x="397" y="801"/>
                </a:cxn>
                <a:cxn ang="0">
                  <a:pos x="397" y="852"/>
                </a:cxn>
                <a:cxn ang="0">
                  <a:pos x="0" y="852"/>
                </a:cxn>
                <a:cxn ang="0">
                  <a:pos x="0" y="801"/>
                </a:cxn>
                <a:cxn ang="0">
                  <a:pos x="42" y="801"/>
                </a:cxn>
                <a:cxn ang="0">
                  <a:pos x="71" y="767"/>
                </a:cxn>
                <a:cxn ang="0">
                  <a:pos x="85" y="733"/>
                </a:cxn>
                <a:cxn ang="0">
                  <a:pos x="85" y="136"/>
                </a:cxn>
                <a:cxn ang="0">
                  <a:pos x="71" y="102"/>
                </a:cxn>
                <a:cxn ang="0">
                  <a:pos x="42" y="85"/>
                </a:cxn>
                <a:cxn ang="0">
                  <a:pos x="0" y="68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284" y="170"/>
                </a:cxn>
                <a:cxn ang="0">
                  <a:pos x="340" y="85"/>
                </a:cxn>
                <a:cxn ang="0">
                  <a:pos x="383" y="34"/>
                </a:cxn>
                <a:cxn ang="0">
                  <a:pos x="426" y="17"/>
                </a:cxn>
                <a:cxn ang="0">
                  <a:pos x="482" y="0"/>
                </a:cxn>
              </a:cxnLst>
              <a:rect l="0" t="0" r="r" b="b"/>
              <a:pathLst>
                <a:path w="610" h="852">
                  <a:moveTo>
                    <a:pt x="482" y="0"/>
                  </a:moveTo>
                  <a:lnTo>
                    <a:pt x="525" y="0"/>
                  </a:lnTo>
                  <a:lnTo>
                    <a:pt x="553" y="17"/>
                  </a:lnTo>
                  <a:lnTo>
                    <a:pt x="610" y="85"/>
                  </a:lnTo>
                  <a:lnTo>
                    <a:pt x="610" y="136"/>
                  </a:lnTo>
                  <a:lnTo>
                    <a:pt x="596" y="187"/>
                  </a:lnTo>
                  <a:lnTo>
                    <a:pt x="582" y="221"/>
                  </a:lnTo>
                  <a:lnTo>
                    <a:pt x="553" y="238"/>
                  </a:lnTo>
                  <a:lnTo>
                    <a:pt x="511" y="255"/>
                  </a:lnTo>
                  <a:lnTo>
                    <a:pt x="482" y="255"/>
                  </a:lnTo>
                  <a:lnTo>
                    <a:pt x="426" y="187"/>
                  </a:lnTo>
                  <a:lnTo>
                    <a:pt x="397" y="170"/>
                  </a:lnTo>
                  <a:lnTo>
                    <a:pt x="383" y="153"/>
                  </a:lnTo>
                  <a:lnTo>
                    <a:pt x="340" y="170"/>
                  </a:lnTo>
                  <a:lnTo>
                    <a:pt x="312" y="204"/>
                  </a:lnTo>
                  <a:lnTo>
                    <a:pt x="298" y="255"/>
                  </a:lnTo>
                  <a:lnTo>
                    <a:pt x="284" y="324"/>
                  </a:lnTo>
                  <a:lnTo>
                    <a:pt x="284" y="716"/>
                  </a:lnTo>
                  <a:lnTo>
                    <a:pt x="298" y="750"/>
                  </a:lnTo>
                  <a:lnTo>
                    <a:pt x="326" y="784"/>
                  </a:lnTo>
                  <a:lnTo>
                    <a:pt x="355" y="801"/>
                  </a:lnTo>
                  <a:lnTo>
                    <a:pt x="397" y="801"/>
                  </a:lnTo>
                  <a:lnTo>
                    <a:pt x="397" y="852"/>
                  </a:lnTo>
                  <a:lnTo>
                    <a:pt x="0" y="852"/>
                  </a:lnTo>
                  <a:lnTo>
                    <a:pt x="0" y="801"/>
                  </a:lnTo>
                  <a:lnTo>
                    <a:pt x="42" y="801"/>
                  </a:lnTo>
                  <a:lnTo>
                    <a:pt x="71" y="767"/>
                  </a:lnTo>
                  <a:lnTo>
                    <a:pt x="85" y="733"/>
                  </a:lnTo>
                  <a:lnTo>
                    <a:pt x="85" y="136"/>
                  </a:lnTo>
                  <a:lnTo>
                    <a:pt x="71" y="102"/>
                  </a:lnTo>
                  <a:lnTo>
                    <a:pt x="42" y="85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284" y="170"/>
                  </a:lnTo>
                  <a:lnTo>
                    <a:pt x="340" y="85"/>
                  </a:lnTo>
                  <a:lnTo>
                    <a:pt x="383" y="34"/>
                  </a:lnTo>
                  <a:lnTo>
                    <a:pt x="426" y="17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11" name="Freeform 295"/>
            <p:cNvSpPr>
              <a:spLocks noEditPoints="1"/>
            </p:cNvSpPr>
            <p:nvPr/>
          </p:nvSpPr>
          <p:spPr bwMode="auto">
            <a:xfrm>
              <a:off x="8661" y="21435"/>
              <a:ext cx="880" cy="1227"/>
            </a:xfrm>
            <a:custGeom>
              <a:avLst/>
              <a:gdLst/>
              <a:ahLst/>
              <a:cxnLst>
                <a:cxn ang="0">
                  <a:pos x="412" y="51"/>
                </a:cxn>
                <a:cxn ang="0">
                  <a:pos x="383" y="68"/>
                </a:cxn>
                <a:cxn ang="0">
                  <a:pos x="369" y="102"/>
                </a:cxn>
                <a:cxn ang="0">
                  <a:pos x="369" y="119"/>
                </a:cxn>
                <a:cxn ang="0">
                  <a:pos x="355" y="596"/>
                </a:cxn>
                <a:cxn ang="0">
                  <a:pos x="469" y="596"/>
                </a:cxn>
                <a:cxn ang="0">
                  <a:pos x="554" y="545"/>
                </a:cxn>
                <a:cxn ang="0">
                  <a:pos x="582" y="511"/>
                </a:cxn>
                <a:cxn ang="0">
                  <a:pos x="610" y="409"/>
                </a:cxn>
                <a:cxn ang="0">
                  <a:pos x="610" y="324"/>
                </a:cxn>
                <a:cxn ang="0">
                  <a:pos x="596" y="170"/>
                </a:cxn>
                <a:cxn ang="0">
                  <a:pos x="539" y="85"/>
                </a:cxn>
                <a:cxn ang="0">
                  <a:pos x="440" y="51"/>
                </a:cxn>
                <a:cxn ang="0">
                  <a:pos x="412" y="51"/>
                </a:cxn>
                <a:cxn ang="0">
                  <a:pos x="0" y="0"/>
                </a:cxn>
                <a:cxn ang="0">
                  <a:pos x="483" y="0"/>
                </a:cxn>
                <a:cxn ang="0">
                  <a:pos x="653" y="17"/>
                </a:cxn>
                <a:cxn ang="0">
                  <a:pos x="781" y="85"/>
                </a:cxn>
                <a:cxn ang="0">
                  <a:pos x="852" y="187"/>
                </a:cxn>
                <a:cxn ang="0">
                  <a:pos x="880" y="324"/>
                </a:cxn>
                <a:cxn ang="0">
                  <a:pos x="866" y="460"/>
                </a:cxn>
                <a:cxn ang="0">
                  <a:pos x="795" y="562"/>
                </a:cxn>
                <a:cxn ang="0">
                  <a:pos x="696" y="630"/>
                </a:cxn>
                <a:cxn ang="0">
                  <a:pos x="625" y="647"/>
                </a:cxn>
                <a:cxn ang="0">
                  <a:pos x="525" y="665"/>
                </a:cxn>
                <a:cxn ang="0">
                  <a:pos x="369" y="665"/>
                </a:cxn>
                <a:cxn ang="0">
                  <a:pos x="383" y="1006"/>
                </a:cxn>
                <a:cxn ang="0">
                  <a:pos x="383" y="1074"/>
                </a:cxn>
                <a:cxn ang="0">
                  <a:pos x="398" y="1125"/>
                </a:cxn>
                <a:cxn ang="0">
                  <a:pos x="412" y="1142"/>
                </a:cxn>
                <a:cxn ang="0">
                  <a:pos x="454" y="1159"/>
                </a:cxn>
                <a:cxn ang="0">
                  <a:pos x="511" y="1176"/>
                </a:cxn>
                <a:cxn ang="0">
                  <a:pos x="511" y="1227"/>
                </a:cxn>
                <a:cxn ang="0">
                  <a:pos x="0" y="1227"/>
                </a:cxn>
                <a:cxn ang="0">
                  <a:pos x="0" y="1176"/>
                </a:cxn>
                <a:cxn ang="0">
                  <a:pos x="85" y="1176"/>
                </a:cxn>
                <a:cxn ang="0">
                  <a:pos x="99" y="1159"/>
                </a:cxn>
                <a:cxn ang="0">
                  <a:pos x="128" y="1091"/>
                </a:cxn>
                <a:cxn ang="0">
                  <a:pos x="128" y="170"/>
                </a:cxn>
                <a:cxn ang="0">
                  <a:pos x="114" y="119"/>
                </a:cxn>
                <a:cxn ang="0">
                  <a:pos x="99" y="85"/>
                </a:cxn>
                <a:cxn ang="0">
                  <a:pos x="71" y="68"/>
                </a:cxn>
                <a:cxn ang="0">
                  <a:pos x="43" y="68"/>
                </a:cxn>
                <a:cxn ang="0">
                  <a:pos x="0" y="51"/>
                </a:cxn>
                <a:cxn ang="0">
                  <a:pos x="0" y="0"/>
                </a:cxn>
              </a:cxnLst>
              <a:rect l="0" t="0" r="r" b="b"/>
              <a:pathLst>
                <a:path w="880" h="1227">
                  <a:moveTo>
                    <a:pt x="412" y="51"/>
                  </a:moveTo>
                  <a:lnTo>
                    <a:pt x="383" y="68"/>
                  </a:lnTo>
                  <a:lnTo>
                    <a:pt x="369" y="102"/>
                  </a:lnTo>
                  <a:lnTo>
                    <a:pt x="369" y="119"/>
                  </a:lnTo>
                  <a:lnTo>
                    <a:pt x="355" y="596"/>
                  </a:lnTo>
                  <a:lnTo>
                    <a:pt x="469" y="596"/>
                  </a:lnTo>
                  <a:lnTo>
                    <a:pt x="554" y="545"/>
                  </a:lnTo>
                  <a:lnTo>
                    <a:pt x="582" y="511"/>
                  </a:lnTo>
                  <a:lnTo>
                    <a:pt x="610" y="409"/>
                  </a:lnTo>
                  <a:lnTo>
                    <a:pt x="610" y="324"/>
                  </a:lnTo>
                  <a:lnTo>
                    <a:pt x="596" y="170"/>
                  </a:lnTo>
                  <a:lnTo>
                    <a:pt x="539" y="85"/>
                  </a:lnTo>
                  <a:lnTo>
                    <a:pt x="440" y="51"/>
                  </a:lnTo>
                  <a:lnTo>
                    <a:pt x="412" y="51"/>
                  </a:lnTo>
                  <a:close/>
                  <a:moveTo>
                    <a:pt x="0" y="0"/>
                  </a:moveTo>
                  <a:lnTo>
                    <a:pt x="483" y="0"/>
                  </a:lnTo>
                  <a:lnTo>
                    <a:pt x="653" y="17"/>
                  </a:lnTo>
                  <a:lnTo>
                    <a:pt x="781" y="85"/>
                  </a:lnTo>
                  <a:lnTo>
                    <a:pt x="852" y="187"/>
                  </a:lnTo>
                  <a:lnTo>
                    <a:pt x="880" y="324"/>
                  </a:lnTo>
                  <a:lnTo>
                    <a:pt x="866" y="460"/>
                  </a:lnTo>
                  <a:lnTo>
                    <a:pt x="795" y="562"/>
                  </a:lnTo>
                  <a:lnTo>
                    <a:pt x="696" y="630"/>
                  </a:lnTo>
                  <a:lnTo>
                    <a:pt x="625" y="647"/>
                  </a:lnTo>
                  <a:lnTo>
                    <a:pt x="525" y="665"/>
                  </a:lnTo>
                  <a:lnTo>
                    <a:pt x="369" y="665"/>
                  </a:lnTo>
                  <a:lnTo>
                    <a:pt x="383" y="1006"/>
                  </a:lnTo>
                  <a:lnTo>
                    <a:pt x="383" y="1074"/>
                  </a:lnTo>
                  <a:lnTo>
                    <a:pt x="398" y="1125"/>
                  </a:lnTo>
                  <a:lnTo>
                    <a:pt x="412" y="1142"/>
                  </a:lnTo>
                  <a:lnTo>
                    <a:pt x="454" y="1159"/>
                  </a:lnTo>
                  <a:lnTo>
                    <a:pt x="511" y="1176"/>
                  </a:lnTo>
                  <a:lnTo>
                    <a:pt x="511" y="1227"/>
                  </a:lnTo>
                  <a:lnTo>
                    <a:pt x="0" y="1227"/>
                  </a:lnTo>
                  <a:lnTo>
                    <a:pt x="0" y="1176"/>
                  </a:lnTo>
                  <a:lnTo>
                    <a:pt x="85" y="1176"/>
                  </a:lnTo>
                  <a:lnTo>
                    <a:pt x="99" y="1159"/>
                  </a:lnTo>
                  <a:lnTo>
                    <a:pt x="128" y="1091"/>
                  </a:lnTo>
                  <a:lnTo>
                    <a:pt x="128" y="170"/>
                  </a:lnTo>
                  <a:lnTo>
                    <a:pt x="114" y="119"/>
                  </a:lnTo>
                  <a:lnTo>
                    <a:pt x="99" y="85"/>
                  </a:lnTo>
                  <a:lnTo>
                    <a:pt x="71" y="68"/>
                  </a:lnTo>
                  <a:lnTo>
                    <a:pt x="43" y="68"/>
                  </a:lnTo>
                  <a:lnTo>
                    <a:pt x="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12" name="Freeform 296"/>
            <p:cNvSpPr>
              <a:spLocks/>
            </p:cNvSpPr>
            <p:nvPr/>
          </p:nvSpPr>
          <p:spPr bwMode="auto">
            <a:xfrm>
              <a:off x="9598" y="21793"/>
              <a:ext cx="610" cy="852"/>
            </a:xfrm>
            <a:custGeom>
              <a:avLst/>
              <a:gdLst/>
              <a:ahLst/>
              <a:cxnLst>
                <a:cxn ang="0">
                  <a:pos x="483" y="0"/>
                </a:cxn>
                <a:cxn ang="0">
                  <a:pos x="525" y="0"/>
                </a:cxn>
                <a:cxn ang="0">
                  <a:pos x="554" y="17"/>
                </a:cxn>
                <a:cxn ang="0">
                  <a:pos x="610" y="85"/>
                </a:cxn>
                <a:cxn ang="0">
                  <a:pos x="610" y="136"/>
                </a:cxn>
                <a:cxn ang="0">
                  <a:pos x="596" y="187"/>
                </a:cxn>
                <a:cxn ang="0">
                  <a:pos x="582" y="221"/>
                </a:cxn>
                <a:cxn ang="0">
                  <a:pos x="554" y="238"/>
                </a:cxn>
                <a:cxn ang="0">
                  <a:pos x="511" y="255"/>
                </a:cxn>
                <a:cxn ang="0">
                  <a:pos x="483" y="255"/>
                </a:cxn>
                <a:cxn ang="0">
                  <a:pos x="426" y="187"/>
                </a:cxn>
                <a:cxn ang="0">
                  <a:pos x="397" y="170"/>
                </a:cxn>
                <a:cxn ang="0">
                  <a:pos x="383" y="153"/>
                </a:cxn>
                <a:cxn ang="0">
                  <a:pos x="341" y="170"/>
                </a:cxn>
                <a:cxn ang="0">
                  <a:pos x="312" y="204"/>
                </a:cxn>
                <a:cxn ang="0">
                  <a:pos x="298" y="255"/>
                </a:cxn>
                <a:cxn ang="0">
                  <a:pos x="284" y="324"/>
                </a:cxn>
                <a:cxn ang="0">
                  <a:pos x="284" y="716"/>
                </a:cxn>
                <a:cxn ang="0">
                  <a:pos x="298" y="750"/>
                </a:cxn>
                <a:cxn ang="0">
                  <a:pos x="326" y="784"/>
                </a:cxn>
                <a:cxn ang="0">
                  <a:pos x="355" y="801"/>
                </a:cxn>
                <a:cxn ang="0">
                  <a:pos x="397" y="801"/>
                </a:cxn>
                <a:cxn ang="0">
                  <a:pos x="397" y="852"/>
                </a:cxn>
                <a:cxn ang="0">
                  <a:pos x="0" y="852"/>
                </a:cxn>
                <a:cxn ang="0">
                  <a:pos x="0" y="801"/>
                </a:cxn>
                <a:cxn ang="0">
                  <a:pos x="43" y="801"/>
                </a:cxn>
                <a:cxn ang="0">
                  <a:pos x="71" y="767"/>
                </a:cxn>
                <a:cxn ang="0">
                  <a:pos x="85" y="733"/>
                </a:cxn>
                <a:cxn ang="0">
                  <a:pos x="85" y="136"/>
                </a:cxn>
                <a:cxn ang="0">
                  <a:pos x="71" y="102"/>
                </a:cxn>
                <a:cxn ang="0">
                  <a:pos x="43" y="85"/>
                </a:cxn>
                <a:cxn ang="0">
                  <a:pos x="0" y="68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284" y="170"/>
                </a:cxn>
                <a:cxn ang="0">
                  <a:pos x="341" y="85"/>
                </a:cxn>
                <a:cxn ang="0">
                  <a:pos x="383" y="34"/>
                </a:cxn>
                <a:cxn ang="0">
                  <a:pos x="426" y="17"/>
                </a:cxn>
                <a:cxn ang="0">
                  <a:pos x="483" y="0"/>
                </a:cxn>
              </a:cxnLst>
              <a:rect l="0" t="0" r="r" b="b"/>
              <a:pathLst>
                <a:path w="610" h="852">
                  <a:moveTo>
                    <a:pt x="483" y="0"/>
                  </a:moveTo>
                  <a:lnTo>
                    <a:pt x="525" y="0"/>
                  </a:lnTo>
                  <a:lnTo>
                    <a:pt x="554" y="17"/>
                  </a:lnTo>
                  <a:lnTo>
                    <a:pt x="610" y="85"/>
                  </a:lnTo>
                  <a:lnTo>
                    <a:pt x="610" y="136"/>
                  </a:lnTo>
                  <a:lnTo>
                    <a:pt x="596" y="187"/>
                  </a:lnTo>
                  <a:lnTo>
                    <a:pt x="582" y="221"/>
                  </a:lnTo>
                  <a:lnTo>
                    <a:pt x="554" y="238"/>
                  </a:lnTo>
                  <a:lnTo>
                    <a:pt x="511" y="255"/>
                  </a:lnTo>
                  <a:lnTo>
                    <a:pt x="483" y="255"/>
                  </a:lnTo>
                  <a:lnTo>
                    <a:pt x="426" y="187"/>
                  </a:lnTo>
                  <a:lnTo>
                    <a:pt x="397" y="170"/>
                  </a:lnTo>
                  <a:lnTo>
                    <a:pt x="383" y="153"/>
                  </a:lnTo>
                  <a:lnTo>
                    <a:pt x="341" y="170"/>
                  </a:lnTo>
                  <a:lnTo>
                    <a:pt x="312" y="204"/>
                  </a:lnTo>
                  <a:lnTo>
                    <a:pt x="298" y="255"/>
                  </a:lnTo>
                  <a:lnTo>
                    <a:pt x="284" y="324"/>
                  </a:lnTo>
                  <a:lnTo>
                    <a:pt x="284" y="716"/>
                  </a:lnTo>
                  <a:lnTo>
                    <a:pt x="298" y="750"/>
                  </a:lnTo>
                  <a:lnTo>
                    <a:pt x="326" y="784"/>
                  </a:lnTo>
                  <a:lnTo>
                    <a:pt x="355" y="801"/>
                  </a:lnTo>
                  <a:lnTo>
                    <a:pt x="397" y="801"/>
                  </a:lnTo>
                  <a:lnTo>
                    <a:pt x="397" y="852"/>
                  </a:lnTo>
                  <a:lnTo>
                    <a:pt x="0" y="852"/>
                  </a:lnTo>
                  <a:lnTo>
                    <a:pt x="0" y="801"/>
                  </a:lnTo>
                  <a:lnTo>
                    <a:pt x="43" y="801"/>
                  </a:lnTo>
                  <a:lnTo>
                    <a:pt x="71" y="767"/>
                  </a:lnTo>
                  <a:lnTo>
                    <a:pt x="85" y="733"/>
                  </a:lnTo>
                  <a:lnTo>
                    <a:pt x="85" y="136"/>
                  </a:lnTo>
                  <a:lnTo>
                    <a:pt x="71" y="102"/>
                  </a:lnTo>
                  <a:lnTo>
                    <a:pt x="43" y="85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284" y="170"/>
                  </a:lnTo>
                  <a:lnTo>
                    <a:pt x="341" y="85"/>
                  </a:lnTo>
                  <a:lnTo>
                    <a:pt x="383" y="34"/>
                  </a:lnTo>
                  <a:lnTo>
                    <a:pt x="426" y="17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13" name="Freeform 297"/>
            <p:cNvSpPr>
              <a:spLocks noEditPoints="1"/>
            </p:cNvSpPr>
            <p:nvPr/>
          </p:nvSpPr>
          <p:spPr bwMode="auto">
            <a:xfrm>
              <a:off x="10350" y="21793"/>
              <a:ext cx="682" cy="886"/>
            </a:xfrm>
            <a:custGeom>
              <a:avLst/>
              <a:gdLst/>
              <a:ahLst/>
              <a:cxnLst>
                <a:cxn ang="0">
                  <a:pos x="341" y="51"/>
                </a:cxn>
                <a:cxn ang="0">
                  <a:pos x="355" y="51"/>
                </a:cxn>
                <a:cxn ang="0">
                  <a:pos x="298" y="68"/>
                </a:cxn>
                <a:cxn ang="0">
                  <a:pos x="256" y="136"/>
                </a:cxn>
                <a:cxn ang="0">
                  <a:pos x="227" y="255"/>
                </a:cxn>
                <a:cxn ang="0">
                  <a:pos x="227" y="631"/>
                </a:cxn>
                <a:cxn ang="0">
                  <a:pos x="256" y="750"/>
                </a:cxn>
                <a:cxn ang="0">
                  <a:pos x="284" y="801"/>
                </a:cxn>
                <a:cxn ang="0">
                  <a:pos x="341" y="818"/>
                </a:cxn>
                <a:cxn ang="0">
                  <a:pos x="398" y="801"/>
                </a:cxn>
                <a:cxn ang="0">
                  <a:pos x="426" y="733"/>
                </a:cxn>
                <a:cxn ang="0">
                  <a:pos x="455" y="613"/>
                </a:cxn>
                <a:cxn ang="0">
                  <a:pos x="455" y="255"/>
                </a:cxn>
                <a:cxn ang="0">
                  <a:pos x="426" y="136"/>
                </a:cxn>
                <a:cxn ang="0">
                  <a:pos x="398" y="68"/>
                </a:cxn>
                <a:cxn ang="0">
                  <a:pos x="355" y="51"/>
                </a:cxn>
                <a:cxn ang="0">
                  <a:pos x="341" y="51"/>
                </a:cxn>
                <a:cxn ang="0">
                  <a:pos x="341" y="0"/>
                </a:cxn>
                <a:cxn ang="0">
                  <a:pos x="483" y="34"/>
                </a:cxn>
                <a:cxn ang="0">
                  <a:pos x="582" y="119"/>
                </a:cxn>
                <a:cxn ang="0">
                  <a:pos x="653" y="272"/>
                </a:cxn>
                <a:cxn ang="0">
                  <a:pos x="682" y="443"/>
                </a:cxn>
                <a:cxn ang="0">
                  <a:pos x="653" y="613"/>
                </a:cxn>
                <a:cxn ang="0">
                  <a:pos x="582" y="767"/>
                </a:cxn>
                <a:cxn ang="0">
                  <a:pos x="483" y="852"/>
                </a:cxn>
                <a:cxn ang="0">
                  <a:pos x="341" y="886"/>
                </a:cxn>
                <a:cxn ang="0">
                  <a:pos x="199" y="852"/>
                </a:cxn>
                <a:cxn ang="0">
                  <a:pos x="100" y="767"/>
                </a:cxn>
                <a:cxn ang="0">
                  <a:pos x="29" y="613"/>
                </a:cxn>
                <a:cxn ang="0">
                  <a:pos x="0" y="443"/>
                </a:cxn>
                <a:cxn ang="0">
                  <a:pos x="29" y="272"/>
                </a:cxn>
                <a:cxn ang="0">
                  <a:pos x="100" y="119"/>
                </a:cxn>
                <a:cxn ang="0">
                  <a:pos x="199" y="34"/>
                </a:cxn>
                <a:cxn ang="0">
                  <a:pos x="341" y="0"/>
                </a:cxn>
              </a:cxnLst>
              <a:rect l="0" t="0" r="r" b="b"/>
              <a:pathLst>
                <a:path w="682" h="886">
                  <a:moveTo>
                    <a:pt x="341" y="51"/>
                  </a:moveTo>
                  <a:lnTo>
                    <a:pt x="355" y="51"/>
                  </a:lnTo>
                  <a:lnTo>
                    <a:pt x="298" y="68"/>
                  </a:lnTo>
                  <a:lnTo>
                    <a:pt x="256" y="136"/>
                  </a:lnTo>
                  <a:lnTo>
                    <a:pt x="227" y="255"/>
                  </a:lnTo>
                  <a:lnTo>
                    <a:pt x="227" y="631"/>
                  </a:lnTo>
                  <a:lnTo>
                    <a:pt x="256" y="750"/>
                  </a:lnTo>
                  <a:lnTo>
                    <a:pt x="284" y="801"/>
                  </a:lnTo>
                  <a:lnTo>
                    <a:pt x="341" y="818"/>
                  </a:lnTo>
                  <a:lnTo>
                    <a:pt x="398" y="801"/>
                  </a:lnTo>
                  <a:lnTo>
                    <a:pt x="426" y="733"/>
                  </a:lnTo>
                  <a:lnTo>
                    <a:pt x="455" y="613"/>
                  </a:lnTo>
                  <a:lnTo>
                    <a:pt x="455" y="255"/>
                  </a:lnTo>
                  <a:lnTo>
                    <a:pt x="426" y="136"/>
                  </a:lnTo>
                  <a:lnTo>
                    <a:pt x="398" y="68"/>
                  </a:lnTo>
                  <a:lnTo>
                    <a:pt x="355" y="51"/>
                  </a:lnTo>
                  <a:lnTo>
                    <a:pt x="341" y="51"/>
                  </a:lnTo>
                  <a:close/>
                  <a:moveTo>
                    <a:pt x="341" y="0"/>
                  </a:moveTo>
                  <a:lnTo>
                    <a:pt x="483" y="34"/>
                  </a:lnTo>
                  <a:lnTo>
                    <a:pt x="582" y="119"/>
                  </a:lnTo>
                  <a:lnTo>
                    <a:pt x="653" y="272"/>
                  </a:lnTo>
                  <a:lnTo>
                    <a:pt x="682" y="443"/>
                  </a:lnTo>
                  <a:lnTo>
                    <a:pt x="653" y="613"/>
                  </a:lnTo>
                  <a:lnTo>
                    <a:pt x="582" y="767"/>
                  </a:lnTo>
                  <a:lnTo>
                    <a:pt x="483" y="852"/>
                  </a:lnTo>
                  <a:lnTo>
                    <a:pt x="341" y="886"/>
                  </a:lnTo>
                  <a:lnTo>
                    <a:pt x="199" y="852"/>
                  </a:lnTo>
                  <a:lnTo>
                    <a:pt x="100" y="767"/>
                  </a:lnTo>
                  <a:lnTo>
                    <a:pt x="29" y="613"/>
                  </a:lnTo>
                  <a:lnTo>
                    <a:pt x="0" y="443"/>
                  </a:lnTo>
                  <a:lnTo>
                    <a:pt x="29" y="272"/>
                  </a:lnTo>
                  <a:lnTo>
                    <a:pt x="100" y="119"/>
                  </a:lnTo>
                  <a:lnTo>
                    <a:pt x="199" y="34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14" name="Freeform 298"/>
            <p:cNvSpPr>
              <a:spLocks noEditPoints="1"/>
            </p:cNvSpPr>
            <p:nvPr/>
          </p:nvSpPr>
          <p:spPr bwMode="auto">
            <a:xfrm>
              <a:off x="11089" y="21793"/>
              <a:ext cx="695" cy="1227"/>
            </a:xfrm>
            <a:custGeom>
              <a:avLst/>
              <a:gdLst/>
              <a:ahLst/>
              <a:cxnLst>
                <a:cxn ang="0">
                  <a:pos x="184" y="1006"/>
                </a:cxn>
                <a:cxn ang="0">
                  <a:pos x="170" y="1057"/>
                </a:cxn>
                <a:cxn ang="0">
                  <a:pos x="198" y="1142"/>
                </a:cxn>
                <a:cxn ang="0">
                  <a:pos x="298" y="1176"/>
                </a:cxn>
                <a:cxn ang="0">
                  <a:pos x="496" y="1159"/>
                </a:cxn>
                <a:cxn ang="0">
                  <a:pos x="596" y="1040"/>
                </a:cxn>
                <a:cxn ang="0">
                  <a:pos x="525" y="954"/>
                </a:cxn>
                <a:cxn ang="0">
                  <a:pos x="298" y="51"/>
                </a:cxn>
                <a:cxn ang="0">
                  <a:pos x="255" y="136"/>
                </a:cxn>
                <a:cxn ang="0">
                  <a:pos x="241" y="375"/>
                </a:cxn>
                <a:cxn ang="0">
                  <a:pos x="269" y="494"/>
                </a:cxn>
                <a:cxn ang="0">
                  <a:pos x="383" y="528"/>
                </a:cxn>
                <a:cxn ang="0">
                  <a:pos x="425" y="443"/>
                </a:cxn>
                <a:cxn ang="0">
                  <a:pos x="440" y="204"/>
                </a:cxn>
                <a:cxn ang="0">
                  <a:pos x="411" y="85"/>
                </a:cxn>
                <a:cxn ang="0">
                  <a:pos x="298" y="51"/>
                </a:cxn>
                <a:cxn ang="0">
                  <a:pos x="411" y="0"/>
                </a:cxn>
                <a:cxn ang="0">
                  <a:pos x="695" y="34"/>
                </a:cxn>
                <a:cxn ang="0">
                  <a:pos x="553" y="119"/>
                </a:cxn>
                <a:cxn ang="0">
                  <a:pos x="610" y="358"/>
                </a:cxn>
                <a:cxn ang="0">
                  <a:pos x="553" y="477"/>
                </a:cxn>
                <a:cxn ang="0">
                  <a:pos x="482" y="528"/>
                </a:cxn>
                <a:cxn ang="0">
                  <a:pos x="283" y="562"/>
                </a:cxn>
                <a:cxn ang="0">
                  <a:pos x="212" y="596"/>
                </a:cxn>
                <a:cxn ang="0">
                  <a:pos x="184" y="699"/>
                </a:cxn>
                <a:cxn ang="0">
                  <a:pos x="227" y="716"/>
                </a:cxn>
                <a:cxn ang="0">
                  <a:pos x="440" y="733"/>
                </a:cxn>
                <a:cxn ang="0">
                  <a:pos x="653" y="835"/>
                </a:cxn>
                <a:cxn ang="0">
                  <a:pos x="653" y="1074"/>
                </a:cxn>
                <a:cxn ang="0">
                  <a:pos x="468" y="1210"/>
                </a:cxn>
                <a:cxn ang="0">
                  <a:pos x="142" y="1210"/>
                </a:cxn>
                <a:cxn ang="0">
                  <a:pos x="0" y="1057"/>
                </a:cxn>
                <a:cxn ang="0">
                  <a:pos x="28" y="989"/>
                </a:cxn>
                <a:cxn ang="0">
                  <a:pos x="85" y="937"/>
                </a:cxn>
                <a:cxn ang="0">
                  <a:pos x="56" y="869"/>
                </a:cxn>
                <a:cxn ang="0">
                  <a:pos x="14" y="801"/>
                </a:cxn>
                <a:cxn ang="0">
                  <a:pos x="42" y="665"/>
                </a:cxn>
                <a:cxn ang="0">
                  <a:pos x="198" y="562"/>
                </a:cxn>
                <a:cxn ang="0">
                  <a:pos x="113" y="511"/>
                </a:cxn>
                <a:cxn ang="0">
                  <a:pos x="14" y="358"/>
                </a:cxn>
                <a:cxn ang="0">
                  <a:pos x="42" y="170"/>
                </a:cxn>
                <a:cxn ang="0">
                  <a:pos x="198" y="17"/>
                </a:cxn>
              </a:cxnLst>
              <a:rect l="0" t="0" r="r" b="b"/>
              <a:pathLst>
                <a:path w="695" h="1227">
                  <a:moveTo>
                    <a:pt x="227" y="954"/>
                  </a:moveTo>
                  <a:lnTo>
                    <a:pt x="184" y="1006"/>
                  </a:lnTo>
                  <a:lnTo>
                    <a:pt x="170" y="1040"/>
                  </a:lnTo>
                  <a:lnTo>
                    <a:pt x="170" y="1057"/>
                  </a:lnTo>
                  <a:lnTo>
                    <a:pt x="184" y="1108"/>
                  </a:lnTo>
                  <a:lnTo>
                    <a:pt x="198" y="1142"/>
                  </a:lnTo>
                  <a:lnTo>
                    <a:pt x="241" y="1159"/>
                  </a:lnTo>
                  <a:lnTo>
                    <a:pt x="298" y="1176"/>
                  </a:lnTo>
                  <a:lnTo>
                    <a:pt x="369" y="1176"/>
                  </a:lnTo>
                  <a:lnTo>
                    <a:pt x="496" y="1159"/>
                  </a:lnTo>
                  <a:lnTo>
                    <a:pt x="567" y="1108"/>
                  </a:lnTo>
                  <a:lnTo>
                    <a:pt x="596" y="1040"/>
                  </a:lnTo>
                  <a:lnTo>
                    <a:pt x="567" y="972"/>
                  </a:lnTo>
                  <a:lnTo>
                    <a:pt x="525" y="954"/>
                  </a:lnTo>
                  <a:lnTo>
                    <a:pt x="227" y="954"/>
                  </a:lnTo>
                  <a:close/>
                  <a:moveTo>
                    <a:pt x="298" y="51"/>
                  </a:moveTo>
                  <a:lnTo>
                    <a:pt x="269" y="85"/>
                  </a:lnTo>
                  <a:lnTo>
                    <a:pt x="255" y="136"/>
                  </a:lnTo>
                  <a:lnTo>
                    <a:pt x="241" y="204"/>
                  </a:lnTo>
                  <a:lnTo>
                    <a:pt x="241" y="375"/>
                  </a:lnTo>
                  <a:lnTo>
                    <a:pt x="255" y="443"/>
                  </a:lnTo>
                  <a:lnTo>
                    <a:pt x="269" y="494"/>
                  </a:lnTo>
                  <a:lnTo>
                    <a:pt x="298" y="528"/>
                  </a:lnTo>
                  <a:lnTo>
                    <a:pt x="383" y="528"/>
                  </a:lnTo>
                  <a:lnTo>
                    <a:pt x="411" y="494"/>
                  </a:lnTo>
                  <a:lnTo>
                    <a:pt x="425" y="443"/>
                  </a:lnTo>
                  <a:lnTo>
                    <a:pt x="440" y="375"/>
                  </a:lnTo>
                  <a:lnTo>
                    <a:pt x="440" y="204"/>
                  </a:lnTo>
                  <a:lnTo>
                    <a:pt x="425" y="136"/>
                  </a:lnTo>
                  <a:lnTo>
                    <a:pt x="411" y="85"/>
                  </a:lnTo>
                  <a:lnTo>
                    <a:pt x="383" y="51"/>
                  </a:lnTo>
                  <a:lnTo>
                    <a:pt x="298" y="51"/>
                  </a:lnTo>
                  <a:close/>
                  <a:moveTo>
                    <a:pt x="326" y="0"/>
                  </a:moveTo>
                  <a:lnTo>
                    <a:pt x="411" y="0"/>
                  </a:lnTo>
                  <a:lnTo>
                    <a:pt x="496" y="34"/>
                  </a:lnTo>
                  <a:lnTo>
                    <a:pt x="695" y="34"/>
                  </a:lnTo>
                  <a:lnTo>
                    <a:pt x="695" y="136"/>
                  </a:lnTo>
                  <a:lnTo>
                    <a:pt x="553" y="119"/>
                  </a:lnTo>
                  <a:lnTo>
                    <a:pt x="610" y="221"/>
                  </a:lnTo>
                  <a:lnTo>
                    <a:pt x="610" y="358"/>
                  </a:lnTo>
                  <a:lnTo>
                    <a:pt x="582" y="426"/>
                  </a:lnTo>
                  <a:lnTo>
                    <a:pt x="553" y="477"/>
                  </a:lnTo>
                  <a:lnTo>
                    <a:pt x="511" y="511"/>
                  </a:lnTo>
                  <a:lnTo>
                    <a:pt x="482" y="528"/>
                  </a:lnTo>
                  <a:lnTo>
                    <a:pt x="397" y="562"/>
                  </a:lnTo>
                  <a:lnTo>
                    <a:pt x="283" y="562"/>
                  </a:lnTo>
                  <a:lnTo>
                    <a:pt x="241" y="579"/>
                  </a:lnTo>
                  <a:lnTo>
                    <a:pt x="212" y="596"/>
                  </a:lnTo>
                  <a:lnTo>
                    <a:pt x="184" y="665"/>
                  </a:lnTo>
                  <a:lnTo>
                    <a:pt x="184" y="699"/>
                  </a:lnTo>
                  <a:lnTo>
                    <a:pt x="198" y="716"/>
                  </a:lnTo>
                  <a:lnTo>
                    <a:pt x="227" y="716"/>
                  </a:lnTo>
                  <a:lnTo>
                    <a:pt x="269" y="733"/>
                  </a:lnTo>
                  <a:lnTo>
                    <a:pt x="440" y="733"/>
                  </a:lnTo>
                  <a:lnTo>
                    <a:pt x="567" y="767"/>
                  </a:lnTo>
                  <a:lnTo>
                    <a:pt x="653" y="835"/>
                  </a:lnTo>
                  <a:lnTo>
                    <a:pt x="681" y="954"/>
                  </a:lnTo>
                  <a:lnTo>
                    <a:pt x="653" y="1074"/>
                  </a:lnTo>
                  <a:lnTo>
                    <a:pt x="582" y="1159"/>
                  </a:lnTo>
                  <a:lnTo>
                    <a:pt x="468" y="1210"/>
                  </a:lnTo>
                  <a:lnTo>
                    <a:pt x="298" y="1227"/>
                  </a:lnTo>
                  <a:lnTo>
                    <a:pt x="142" y="1210"/>
                  </a:lnTo>
                  <a:lnTo>
                    <a:pt x="42" y="1142"/>
                  </a:lnTo>
                  <a:lnTo>
                    <a:pt x="0" y="1057"/>
                  </a:lnTo>
                  <a:lnTo>
                    <a:pt x="0" y="1023"/>
                  </a:lnTo>
                  <a:lnTo>
                    <a:pt x="28" y="989"/>
                  </a:lnTo>
                  <a:lnTo>
                    <a:pt x="42" y="954"/>
                  </a:lnTo>
                  <a:lnTo>
                    <a:pt x="85" y="937"/>
                  </a:lnTo>
                  <a:lnTo>
                    <a:pt x="142" y="920"/>
                  </a:lnTo>
                  <a:lnTo>
                    <a:pt x="56" y="869"/>
                  </a:lnTo>
                  <a:lnTo>
                    <a:pt x="28" y="835"/>
                  </a:lnTo>
                  <a:lnTo>
                    <a:pt x="14" y="801"/>
                  </a:lnTo>
                  <a:lnTo>
                    <a:pt x="14" y="767"/>
                  </a:lnTo>
                  <a:lnTo>
                    <a:pt x="42" y="665"/>
                  </a:lnTo>
                  <a:lnTo>
                    <a:pt x="85" y="631"/>
                  </a:lnTo>
                  <a:lnTo>
                    <a:pt x="198" y="562"/>
                  </a:lnTo>
                  <a:lnTo>
                    <a:pt x="156" y="545"/>
                  </a:lnTo>
                  <a:lnTo>
                    <a:pt x="113" y="511"/>
                  </a:lnTo>
                  <a:lnTo>
                    <a:pt x="71" y="460"/>
                  </a:lnTo>
                  <a:lnTo>
                    <a:pt x="14" y="358"/>
                  </a:lnTo>
                  <a:lnTo>
                    <a:pt x="14" y="289"/>
                  </a:lnTo>
                  <a:lnTo>
                    <a:pt x="42" y="170"/>
                  </a:lnTo>
                  <a:lnTo>
                    <a:pt x="99" y="85"/>
                  </a:lnTo>
                  <a:lnTo>
                    <a:pt x="198" y="17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15" name="Freeform 299"/>
            <p:cNvSpPr>
              <a:spLocks/>
            </p:cNvSpPr>
            <p:nvPr/>
          </p:nvSpPr>
          <p:spPr bwMode="auto">
            <a:xfrm>
              <a:off x="11869" y="21793"/>
              <a:ext cx="611" cy="852"/>
            </a:xfrm>
            <a:custGeom>
              <a:avLst/>
              <a:gdLst/>
              <a:ahLst/>
              <a:cxnLst>
                <a:cxn ang="0">
                  <a:pos x="483" y="0"/>
                </a:cxn>
                <a:cxn ang="0">
                  <a:pos x="526" y="0"/>
                </a:cxn>
                <a:cxn ang="0">
                  <a:pos x="554" y="17"/>
                </a:cxn>
                <a:cxn ang="0">
                  <a:pos x="611" y="85"/>
                </a:cxn>
                <a:cxn ang="0">
                  <a:pos x="611" y="136"/>
                </a:cxn>
                <a:cxn ang="0">
                  <a:pos x="597" y="187"/>
                </a:cxn>
                <a:cxn ang="0">
                  <a:pos x="582" y="221"/>
                </a:cxn>
                <a:cxn ang="0">
                  <a:pos x="554" y="238"/>
                </a:cxn>
                <a:cxn ang="0">
                  <a:pos x="511" y="255"/>
                </a:cxn>
                <a:cxn ang="0">
                  <a:pos x="483" y="255"/>
                </a:cxn>
                <a:cxn ang="0">
                  <a:pos x="426" y="187"/>
                </a:cxn>
                <a:cxn ang="0">
                  <a:pos x="398" y="170"/>
                </a:cxn>
                <a:cxn ang="0">
                  <a:pos x="384" y="153"/>
                </a:cxn>
                <a:cxn ang="0">
                  <a:pos x="341" y="170"/>
                </a:cxn>
                <a:cxn ang="0">
                  <a:pos x="313" y="204"/>
                </a:cxn>
                <a:cxn ang="0">
                  <a:pos x="298" y="255"/>
                </a:cxn>
                <a:cxn ang="0">
                  <a:pos x="284" y="324"/>
                </a:cxn>
                <a:cxn ang="0">
                  <a:pos x="284" y="716"/>
                </a:cxn>
                <a:cxn ang="0">
                  <a:pos x="298" y="750"/>
                </a:cxn>
                <a:cxn ang="0">
                  <a:pos x="327" y="784"/>
                </a:cxn>
                <a:cxn ang="0">
                  <a:pos x="355" y="801"/>
                </a:cxn>
                <a:cxn ang="0">
                  <a:pos x="398" y="801"/>
                </a:cxn>
                <a:cxn ang="0">
                  <a:pos x="398" y="852"/>
                </a:cxn>
                <a:cxn ang="0">
                  <a:pos x="0" y="852"/>
                </a:cxn>
                <a:cxn ang="0">
                  <a:pos x="0" y="801"/>
                </a:cxn>
                <a:cxn ang="0">
                  <a:pos x="43" y="801"/>
                </a:cxn>
                <a:cxn ang="0">
                  <a:pos x="71" y="767"/>
                </a:cxn>
                <a:cxn ang="0">
                  <a:pos x="86" y="733"/>
                </a:cxn>
                <a:cxn ang="0">
                  <a:pos x="86" y="136"/>
                </a:cxn>
                <a:cxn ang="0">
                  <a:pos x="71" y="102"/>
                </a:cxn>
                <a:cxn ang="0">
                  <a:pos x="43" y="85"/>
                </a:cxn>
                <a:cxn ang="0">
                  <a:pos x="0" y="68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284" y="170"/>
                </a:cxn>
                <a:cxn ang="0">
                  <a:pos x="341" y="85"/>
                </a:cxn>
                <a:cxn ang="0">
                  <a:pos x="384" y="34"/>
                </a:cxn>
                <a:cxn ang="0">
                  <a:pos x="426" y="17"/>
                </a:cxn>
                <a:cxn ang="0">
                  <a:pos x="483" y="0"/>
                </a:cxn>
              </a:cxnLst>
              <a:rect l="0" t="0" r="r" b="b"/>
              <a:pathLst>
                <a:path w="611" h="852">
                  <a:moveTo>
                    <a:pt x="483" y="0"/>
                  </a:moveTo>
                  <a:lnTo>
                    <a:pt x="526" y="0"/>
                  </a:lnTo>
                  <a:lnTo>
                    <a:pt x="554" y="17"/>
                  </a:lnTo>
                  <a:lnTo>
                    <a:pt x="611" y="85"/>
                  </a:lnTo>
                  <a:lnTo>
                    <a:pt x="611" y="136"/>
                  </a:lnTo>
                  <a:lnTo>
                    <a:pt x="597" y="187"/>
                  </a:lnTo>
                  <a:lnTo>
                    <a:pt x="582" y="221"/>
                  </a:lnTo>
                  <a:lnTo>
                    <a:pt x="554" y="238"/>
                  </a:lnTo>
                  <a:lnTo>
                    <a:pt x="511" y="255"/>
                  </a:lnTo>
                  <a:lnTo>
                    <a:pt x="483" y="255"/>
                  </a:lnTo>
                  <a:lnTo>
                    <a:pt x="426" y="187"/>
                  </a:lnTo>
                  <a:lnTo>
                    <a:pt x="398" y="170"/>
                  </a:lnTo>
                  <a:lnTo>
                    <a:pt x="384" y="153"/>
                  </a:lnTo>
                  <a:lnTo>
                    <a:pt x="341" y="170"/>
                  </a:lnTo>
                  <a:lnTo>
                    <a:pt x="313" y="204"/>
                  </a:lnTo>
                  <a:lnTo>
                    <a:pt x="298" y="255"/>
                  </a:lnTo>
                  <a:lnTo>
                    <a:pt x="284" y="324"/>
                  </a:lnTo>
                  <a:lnTo>
                    <a:pt x="284" y="716"/>
                  </a:lnTo>
                  <a:lnTo>
                    <a:pt x="298" y="750"/>
                  </a:lnTo>
                  <a:lnTo>
                    <a:pt x="327" y="784"/>
                  </a:lnTo>
                  <a:lnTo>
                    <a:pt x="355" y="801"/>
                  </a:lnTo>
                  <a:lnTo>
                    <a:pt x="398" y="801"/>
                  </a:lnTo>
                  <a:lnTo>
                    <a:pt x="398" y="852"/>
                  </a:lnTo>
                  <a:lnTo>
                    <a:pt x="0" y="852"/>
                  </a:lnTo>
                  <a:lnTo>
                    <a:pt x="0" y="801"/>
                  </a:lnTo>
                  <a:lnTo>
                    <a:pt x="43" y="801"/>
                  </a:lnTo>
                  <a:lnTo>
                    <a:pt x="71" y="767"/>
                  </a:lnTo>
                  <a:lnTo>
                    <a:pt x="86" y="733"/>
                  </a:lnTo>
                  <a:lnTo>
                    <a:pt x="86" y="136"/>
                  </a:lnTo>
                  <a:lnTo>
                    <a:pt x="71" y="102"/>
                  </a:lnTo>
                  <a:lnTo>
                    <a:pt x="43" y="85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284" y="170"/>
                  </a:lnTo>
                  <a:lnTo>
                    <a:pt x="341" y="85"/>
                  </a:lnTo>
                  <a:lnTo>
                    <a:pt x="384" y="34"/>
                  </a:lnTo>
                  <a:lnTo>
                    <a:pt x="426" y="17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16" name="Freeform 300"/>
            <p:cNvSpPr>
              <a:spLocks noEditPoints="1"/>
            </p:cNvSpPr>
            <p:nvPr/>
          </p:nvSpPr>
          <p:spPr bwMode="auto">
            <a:xfrm>
              <a:off x="12480" y="21776"/>
              <a:ext cx="710" cy="869"/>
            </a:xfrm>
            <a:custGeom>
              <a:avLst/>
              <a:gdLst/>
              <a:ahLst/>
              <a:cxnLst>
                <a:cxn ang="0">
                  <a:pos x="383" y="443"/>
                </a:cxn>
                <a:cxn ang="0">
                  <a:pos x="312" y="477"/>
                </a:cxn>
                <a:cxn ang="0">
                  <a:pos x="227" y="545"/>
                </a:cxn>
                <a:cxn ang="0">
                  <a:pos x="199" y="613"/>
                </a:cxn>
                <a:cxn ang="0">
                  <a:pos x="199" y="716"/>
                </a:cxn>
                <a:cxn ang="0">
                  <a:pos x="213" y="750"/>
                </a:cxn>
                <a:cxn ang="0">
                  <a:pos x="269" y="784"/>
                </a:cxn>
                <a:cxn ang="0">
                  <a:pos x="298" y="784"/>
                </a:cxn>
                <a:cxn ang="0">
                  <a:pos x="326" y="767"/>
                </a:cxn>
                <a:cxn ang="0">
                  <a:pos x="383" y="699"/>
                </a:cxn>
                <a:cxn ang="0">
                  <a:pos x="383" y="443"/>
                </a:cxn>
                <a:cxn ang="0">
                  <a:pos x="312" y="0"/>
                </a:cxn>
                <a:cxn ang="0">
                  <a:pos x="468" y="34"/>
                </a:cxn>
                <a:cxn ang="0">
                  <a:pos x="568" y="119"/>
                </a:cxn>
                <a:cxn ang="0">
                  <a:pos x="610" y="255"/>
                </a:cxn>
                <a:cxn ang="0">
                  <a:pos x="610" y="767"/>
                </a:cxn>
                <a:cxn ang="0">
                  <a:pos x="624" y="784"/>
                </a:cxn>
                <a:cxn ang="0">
                  <a:pos x="653" y="784"/>
                </a:cxn>
                <a:cxn ang="0">
                  <a:pos x="667" y="767"/>
                </a:cxn>
                <a:cxn ang="0">
                  <a:pos x="710" y="767"/>
                </a:cxn>
                <a:cxn ang="0">
                  <a:pos x="667" y="818"/>
                </a:cxn>
                <a:cxn ang="0">
                  <a:pos x="624" y="852"/>
                </a:cxn>
                <a:cxn ang="0">
                  <a:pos x="582" y="869"/>
                </a:cxn>
                <a:cxn ang="0">
                  <a:pos x="497" y="869"/>
                </a:cxn>
                <a:cxn ang="0">
                  <a:pos x="454" y="835"/>
                </a:cxn>
                <a:cxn ang="0">
                  <a:pos x="426" y="801"/>
                </a:cxn>
                <a:cxn ang="0">
                  <a:pos x="411" y="750"/>
                </a:cxn>
                <a:cxn ang="0">
                  <a:pos x="284" y="835"/>
                </a:cxn>
                <a:cxn ang="0">
                  <a:pos x="170" y="869"/>
                </a:cxn>
                <a:cxn ang="0">
                  <a:pos x="113" y="869"/>
                </a:cxn>
                <a:cxn ang="0">
                  <a:pos x="28" y="801"/>
                </a:cxn>
                <a:cxn ang="0">
                  <a:pos x="14" y="750"/>
                </a:cxn>
                <a:cxn ang="0">
                  <a:pos x="0" y="682"/>
                </a:cxn>
                <a:cxn ang="0">
                  <a:pos x="0" y="630"/>
                </a:cxn>
                <a:cxn ang="0">
                  <a:pos x="57" y="528"/>
                </a:cxn>
                <a:cxn ang="0">
                  <a:pos x="99" y="494"/>
                </a:cxn>
                <a:cxn ang="0">
                  <a:pos x="170" y="443"/>
                </a:cxn>
                <a:cxn ang="0">
                  <a:pos x="255" y="392"/>
                </a:cxn>
                <a:cxn ang="0">
                  <a:pos x="411" y="341"/>
                </a:cxn>
                <a:cxn ang="0">
                  <a:pos x="411" y="153"/>
                </a:cxn>
                <a:cxn ang="0">
                  <a:pos x="397" y="102"/>
                </a:cxn>
                <a:cxn ang="0">
                  <a:pos x="369" y="68"/>
                </a:cxn>
                <a:cxn ang="0">
                  <a:pos x="326" y="51"/>
                </a:cxn>
                <a:cxn ang="0">
                  <a:pos x="241" y="51"/>
                </a:cxn>
                <a:cxn ang="0">
                  <a:pos x="213" y="68"/>
                </a:cxn>
                <a:cxn ang="0">
                  <a:pos x="199" y="102"/>
                </a:cxn>
                <a:cxn ang="0">
                  <a:pos x="184" y="119"/>
                </a:cxn>
                <a:cxn ang="0">
                  <a:pos x="184" y="136"/>
                </a:cxn>
                <a:cxn ang="0">
                  <a:pos x="199" y="153"/>
                </a:cxn>
                <a:cxn ang="0">
                  <a:pos x="227" y="221"/>
                </a:cxn>
                <a:cxn ang="0">
                  <a:pos x="227" y="238"/>
                </a:cxn>
                <a:cxn ang="0">
                  <a:pos x="199" y="306"/>
                </a:cxn>
                <a:cxn ang="0">
                  <a:pos x="170" y="324"/>
                </a:cxn>
                <a:cxn ang="0">
                  <a:pos x="128" y="341"/>
                </a:cxn>
                <a:cxn ang="0">
                  <a:pos x="85" y="324"/>
                </a:cxn>
                <a:cxn ang="0">
                  <a:pos x="57" y="306"/>
                </a:cxn>
                <a:cxn ang="0">
                  <a:pos x="42" y="272"/>
                </a:cxn>
                <a:cxn ang="0">
                  <a:pos x="28" y="221"/>
                </a:cxn>
                <a:cxn ang="0">
                  <a:pos x="71" y="102"/>
                </a:cxn>
                <a:cxn ang="0">
                  <a:pos x="156" y="34"/>
                </a:cxn>
                <a:cxn ang="0">
                  <a:pos x="312" y="0"/>
                </a:cxn>
              </a:cxnLst>
              <a:rect l="0" t="0" r="r" b="b"/>
              <a:pathLst>
                <a:path w="710" h="869">
                  <a:moveTo>
                    <a:pt x="383" y="443"/>
                  </a:moveTo>
                  <a:lnTo>
                    <a:pt x="312" y="477"/>
                  </a:lnTo>
                  <a:lnTo>
                    <a:pt x="227" y="545"/>
                  </a:lnTo>
                  <a:lnTo>
                    <a:pt x="199" y="613"/>
                  </a:lnTo>
                  <a:lnTo>
                    <a:pt x="199" y="716"/>
                  </a:lnTo>
                  <a:lnTo>
                    <a:pt x="213" y="750"/>
                  </a:lnTo>
                  <a:lnTo>
                    <a:pt x="269" y="784"/>
                  </a:lnTo>
                  <a:lnTo>
                    <a:pt x="298" y="784"/>
                  </a:lnTo>
                  <a:lnTo>
                    <a:pt x="326" y="767"/>
                  </a:lnTo>
                  <a:lnTo>
                    <a:pt x="383" y="699"/>
                  </a:lnTo>
                  <a:lnTo>
                    <a:pt x="383" y="443"/>
                  </a:lnTo>
                  <a:close/>
                  <a:moveTo>
                    <a:pt x="312" y="0"/>
                  </a:moveTo>
                  <a:lnTo>
                    <a:pt x="468" y="34"/>
                  </a:lnTo>
                  <a:lnTo>
                    <a:pt x="568" y="119"/>
                  </a:lnTo>
                  <a:lnTo>
                    <a:pt x="610" y="255"/>
                  </a:lnTo>
                  <a:lnTo>
                    <a:pt x="610" y="767"/>
                  </a:lnTo>
                  <a:lnTo>
                    <a:pt x="624" y="784"/>
                  </a:lnTo>
                  <a:lnTo>
                    <a:pt x="653" y="784"/>
                  </a:lnTo>
                  <a:lnTo>
                    <a:pt x="667" y="767"/>
                  </a:lnTo>
                  <a:lnTo>
                    <a:pt x="710" y="767"/>
                  </a:lnTo>
                  <a:lnTo>
                    <a:pt x="667" y="818"/>
                  </a:lnTo>
                  <a:lnTo>
                    <a:pt x="624" y="852"/>
                  </a:lnTo>
                  <a:lnTo>
                    <a:pt x="582" y="869"/>
                  </a:lnTo>
                  <a:lnTo>
                    <a:pt x="497" y="869"/>
                  </a:lnTo>
                  <a:lnTo>
                    <a:pt x="454" y="835"/>
                  </a:lnTo>
                  <a:lnTo>
                    <a:pt x="426" y="801"/>
                  </a:lnTo>
                  <a:lnTo>
                    <a:pt x="411" y="750"/>
                  </a:lnTo>
                  <a:lnTo>
                    <a:pt x="284" y="835"/>
                  </a:lnTo>
                  <a:lnTo>
                    <a:pt x="170" y="869"/>
                  </a:lnTo>
                  <a:lnTo>
                    <a:pt x="113" y="869"/>
                  </a:lnTo>
                  <a:lnTo>
                    <a:pt x="28" y="801"/>
                  </a:lnTo>
                  <a:lnTo>
                    <a:pt x="14" y="750"/>
                  </a:lnTo>
                  <a:lnTo>
                    <a:pt x="0" y="682"/>
                  </a:lnTo>
                  <a:lnTo>
                    <a:pt x="0" y="630"/>
                  </a:lnTo>
                  <a:lnTo>
                    <a:pt x="57" y="528"/>
                  </a:lnTo>
                  <a:lnTo>
                    <a:pt x="99" y="494"/>
                  </a:lnTo>
                  <a:lnTo>
                    <a:pt x="170" y="443"/>
                  </a:lnTo>
                  <a:lnTo>
                    <a:pt x="255" y="392"/>
                  </a:lnTo>
                  <a:lnTo>
                    <a:pt x="411" y="341"/>
                  </a:lnTo>
                  <a:lnTo>
                    <a:pt x="411" y="153"/>
                  </a:lnTo>
                  <a:lnTo>
                    <a:pt x="397" y="102"/>
                  </a:lnTo>
                  <a:lnTo>
                    <a:pt x="369" y="68"/>
                  </a:lnTo>
                  <a:lnTo>
                    <a:pt x="326" y="51"/>
                  </a:lnTo>
                  <a:lnTo>
                    <a:pt x="241" y="51"/>
                  </a:lnTo>
                  <a:lnTo>
                    <a:pt x="213" y="68"/>
                  </a:lnTo>
                  <a:lnTo>
                    <a:pt x="199" y="102"/>
                  </a:lnTo>
                  <a:lnTo>
                    <a:pt x="184" y="119"/>
                  </a:lnTo>
                  <a:lnTo>
                    <a:pt x="184" y="136"/>
                  </a:lnTo>
                  <a:lnTo>
                    <a:pt x="199" y="153"/>
                  </a:lnTo>
                  <a:lnTo>
                    <a:pt x="227" y="221"/>
                  </a:lnTo>
                  <a:lnTo>
                    <a:pt x="227" y="238"/>
                  </a:lnTo>
                  <a:lnTo>
                    <a:pt x="199" y="306"/>
                  </a:lnTo>
                  <a:lnTo>
                    <a:pt x="170" y="324"/>
                  </a:lnTo>
                  <a:lnTo>
                    <a:pt x="128" y="341"/>
                  </a:lnTo>
                  <a:lnTo>
                    <a:pt x="85" y="324"/>
                  </a:lnTo>
                  <a:lnTo>
                    <a:pt x="57" y="306"/>
                  </a:lnTo>
                  <a:lnTo>
                    <a:pt x="42" y="272"/>
                  </a:lnTo>
                  <a:lnTo>
                    <a:pt x="28" y="221"/>
                  </a:lnTo>
                  <a:lnTo>
                    <a:pt x="71" y="102"/>
                  </a:lnTo>
                  <a:lnTo>
                    <a:pt x="156" y="34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17" name="Freeform 301"/>
            <p:cNvSpPr>
              <a:spLocks/>
            </p:cNvSpPr>
            <p:nvPr/>
          </p:nvSpPr>
          <p:spPr bwMode="auto">
            <a:xfrm>
              <a:off x="13218" y="21793"/>
              <a:ext cx="1221" cy="869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667" y="51"/>
                </a:cxn>
                <a:cxn ang="0">
                  <a:pos x="724" y="153"/>
                </a:cxn>
                <a:cxn ang="0">
                  <a:pos x="880" y="17"/>
                </a:cxn>
                <a:cxn ang="0">
                  <a:pos x="1008" y="0"/>
                </a:cxn>
                <a:cxn ang="0">
                  <a:pos x="1121" y="119"/>
                </a:cxn>
                <a:cxn ang="0">
                  <a:pos x="1150" y="767"/>
                </a:cxn>
                <a:cxn ang="0">
                  <a:pos x="1192" y="818"/>
                </a:cxn>
                <a:cxn ang="0">
                  <a:pos x="1221" y="869"/>
                </a:cxn>
                <a:cxn ang="0">
                  <a:pos x="866" y="818"/>
                </a:cxn>
                <a:cxn ang="0">
                  <a:pos x="923" y="801"/>
                </a:cxn>
                <a:cxn ang="0">
                  <a:pos x="937" y="204"/>
                </a:cxn>
                <a:cxn ang="0">
                  <a:pos x="894" y="136"/>
                </a:cxn>
                <a:cxn ang="0">
                  <a:pos x="809" y="136"/>
                </a:cxn>
                <a:cxn ang="0">
                  <a:pos x="724" y="221"/>
                </a:cxn>
                <a:cxn ang="0">
                  <a:pos x="738" y="801"/>
                </a:cxn>
                <a:cxn ang="0">
                  <a:pos x="795" y="818"/>
                </a:cxn>
                <a:cxn ang="0">
                  <a:pos x="440" y="869"/>
                </a:cxn>
                <a:cxn ang="0">
                  <a:pos x="468" y="818"/>
                </a:cxn>
                <a:cxn ang="0">
                  <a:pos x="511" y="767"/>
                </a:cxn>
                <a:cxn ang="0">
                  <a:pos x="483" y="136"/>
                </a:cxn>
                <a:cxn ang="0">
                  <a:pos x="397" y="119"/>
                </a:cxn>
                <a:cxn ang="0">
                  <a:pos x="298" y="204"/>
                </a:cxn>
                <a:cxn ang="0">
                  <a:pos x="312" y="767"/>
                </a:cxn>
                <a:cxn ang="0">
                  <a:pos x="369" y="852"/>
                </a:cxn>
                <a:cxn ang="0">
                  <a:pos x="0" y="801"/>
                </a:cxn>
                <a:cxn ang="0">
                  <a:pos x="71" y="767"/>
                </a:cxn>
                <a:cxn ang="0">
                  <a:pos x="85" y="136"/>
                </a:cxn>
                <a:cxn ang="0">
                  <a:pos x="43" y="85"/>
                </a:cxn>
                <a:cxn ang="0">
                  <a:pos x="0" y="17"/>
                </a:cxn>
                <a:cxn ang="0">
                  <a:pos x="298" y="153"/>
                </a:cxn>
                <a:cxn ang="0">
                  <a:pos x="525" y="0"/>
                </a:cxn>
              </a:cxnLst>
              <a:rect l="0" t="0" r="r" b="b"/>
              <a:pathLst>
                <a:path w="1221" h="869">
                  <a:moveTo>
                    <a:pt x="525" y="0"/>
                  </a:moveTo>
                  <a:lnTo>
                    <a:pt x="582" y="0"/>
                  </a:lnTo>
                  <a:lnTo>
                    <a:pt x="625" y="17"/>
                  </a:lnTo>
                  <a:lnTo>
                    <a:pt x="667" y="51"/>
                  </a:lnTo>
                  <a:lnTo>
                    <a:pt x="696" y="85"/>
                  </a:lnTo>
                  <a:lnTo>
                    <a:pt x="724" y="153"/>
                  </a:lnTo>
                  <a:lnTo>
                    <a:pt x="795" y="68"/>
                  </a:lnTo>
                  <a:lnTo>
                    <a:pt x="880" y="17"/>
                  </a:lnTo>
                  <a:lnTo>
                    <a:pt x="951" y="0"/>
                  </a:lnTo>
                  <a:lnTo>
                    <a:pt x="1008" y="0"/>
                  </a:lnTo>
                  <a:lnTo>
                    <a:pt x="1093" y="68"/>
                  </a:lnTo>
                  <a:lnTo>
                    <a:pt x="1121" y="119"/>
                  </a:lnTo>
                  <a:lnTo>
                    <a:pt x="1150" y="187"/>
                  </a:lnTo>
                  <a:lnTo>
                    <a:pt x="1150" y="767"/>
                  </a:lnTo>
                  <a:lnTo>
                    <a:pt x="1164" y="801"/>
                  </a:lnTo>
                  <a:lnTo>
                    <a:pt x="1192" y="818"/>
                  </a:lnTo>
                  <a:lnTo>
                    <a:pt x="1221" y="818"/>
                  </a:lnTo>
                  <a:lnTo>
                    <a:pt x="1221" y="869"/>
                  </a:lnTo>
                  <a:lnTo>
                    <a:pt x="866" y="869"/>
                  </a:lnTo>
                  <a:lnTo>
                    <a:pt x="866" y="818"/>
                  </a:lnTo>
                  <a:lnTo>
                    <a:pt x="894" y="818"/>
                  </a:lnTo>
                  <a:lnTo>
                    <a:pt x="923" y="801"/>
                  </a:lnTo>
                  <a:lnTo>
                    <a:pt x="937" y="767"/>
                  </a:lnTo>
                  <a:lnTo>
                    <a:pt x="937" y="204"/>
                  </a:lnTo>
                  <a:lnTo>
                    <a:pt x="908" y="153"/>
                  </a:lnTo>
                  <a:lnTo>
                    <a:pt x="894" y="136"/>
                  </a:lnTo>
                  <a:lnTo>
                    <a:pt x="852" y="119"/>
                  </a:lnTo>
                  <a:lnTo>
                    <a:pt x="809" y="136"/>
                  </a:lnTo>
                  <a:lnTo>
                    <a:pt x="767" y="170"/>
                  </a:lnTo>
                  <a:lnTo>
                    <a:pt x="724" y="221"/>
                  </a:lnTo>
                  <a:lnTo>
                    <a:pt x="724" y="767"/>
                  </a:lnTo>
                  <a:lnTo>
                    <a:pt x="738" y="801"/>
                  </a:lnTo>
                  <a:lnTo>
                    <a:pt x="767" y="818"/>
                  </a:lnTo>
                  <a:lnTo>
                    <a:pt x="795" y="818"/>
                  </a:lnTo>
                  <a:lnTo>
                    <a:pt x="795" y="869"/>
                  </a:lnTo>
                  <a:lnTo>
                    <a:pt x="440" y="869"/>
                  </a:lnTo>
                  <a:lnTo>
                    <a:pt x="440" y="818"/>
                  </a:lnTo>
                  <a:lnTo>
                    <a:pt x="468" y="818"/>
                  </a:lnTo>
                  <a:lnTo>
                    <a:pt x="497" y="801"/>
                  </a:lnTo>
                  <a:lnTo>
                    <a:pt x="511" y="767"/>
                  </a:lnTo>
                  <a:lnTo>
                    <a:pt x="511" y="204"/>
                  </a:lnTo>
                  <a:lnTo>
                    <a:pt x="483" y="136"/>
                  </a:lnTo>
                  <a:lnTo>
                    <a:pt x="454" y="119"/>
                  </a:lnTo>
                  <a:lnTo>
                    <a:pt x="397" y="119"/>
                  </a:lnTo>
                  <a:lnTo>
                    <a:pt x="341" y="153"/>
                  </a:lnTo>
                  <a:lnTo>
                    <a:pt x="298" y="204"/>
                  </a:lnTo>
                  <a:lnTo>
                    <a:pt x="298" y="733"/>
                  </a:lnTo>
                  <a:lnTo>
                    <a:pt x="312" y="767"/>
                  </a:lnTo>
                  <a:lnTo>
                    <a:pt x="369" y="801"/>
                  </a:lnTo>
                  <a:lnTo>
                    <a:pt x="369" y="852"/>
                  </a:lnTo>
                  <a:lnTo>
                    <a:pt x="0" y="852"/>
                  </a:lnTo>
                  <a:lnTo>
                    <a:pt x="0" y="801"/>
                  </a:lnTo>
                  <a:lnTo>
                    <a:pt x="43" y="801"/>
                  </a:lnTo>
                  <a:lnTo>
                    <a:pt x="71" y="767"/>
                  </a:lnTo>
                  <a:lnTo>
                    <a:pt x="85" y="733"/>
                  </a:lnTo>
                  <a:lnTo>
                    <a:pt x="85" y="136"/>
                  </a:lnTo>
                  <a:lnTo>
                    <a:pt x="71" y="102"/>
                  </a:lnTo>
                  <a:lnTo>
                    <a:pt x="43" y="85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298" y="153"/>
                  </a:lnTo>
                  <a:lnTo>
                    <a:pt x="397" y="34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18" name="Freeform 302"/>
            <p:cNvSpPr>
              <a:spLocks/>
            </p:cNvSpPr>
            <p:nvPr/>
          </p:nvSpPr>
          <p:spPr bwMode="auto">
            <a:xfrm>
              <a:off x="1847" y="23634"/>
              <a:ext cx="880" cy="12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6" y="0"/>
                </a:cxn>
                <a:cxn ang="0">
                  <a:pos x="426" y="34"/>
                </a:cxn>
                <a:cxn ang="0">
                  <a:pos x="369" y="51"/>
                </a:cxn>
                <a:cxn ang="0">
                  <a:pos x="326" y="68"/>
                </a:cxn>
                <a:cxn ang="0">
                  <a:pos x="298" y="85"/>
                </a:cxn>
                <a:cxn ang="0">
                  <a:pos x="284" y="137"/>
                </a:cxn>
                <a:cxn ang="0">
                  <a:pos x="284" y="1091"/>
                </a:cxn>
                <a:cxn ang="0">
                  <a:pos x="298" y="1108"/>
                </a:cxn>
                <a:cxn ang="0">
                  <a:pos x="312" y="1108"/>
                </a:cxn>
                <a:cxn ang="0">
                  <a:pos x="355" y="1125"/>
                </a:cxn>
                <a:cxn ang="0">
                  <a:pos x="511" y="1125"/>
                </a:cxn>
                <a:cxn ang="0">
                  <a:pos x="653" y="1108"/>
                </a:cxn>
                <a:cxn ang="0">
                  <a:pos x="767" y="1023"/>
                </a:cxn>
                <a:cxn ang="0">
                  <a:pos x="781" y="1006"/>
                </a:cxn>
                <a:cxn ang="0">
                  <a:pos x="795" y="972"/>
                </a:cxn>
                <a:cxn ang="0">
                  <a:pos x="823" y="938"/>
                </a:cxn>
                <a:cxn ang="0">
                  <a:pos x="838" y="887"/>
                </a:cxn>
                <a:cxn ang="0">
                  <a:pos x="880" y="887"/>
                </a:cxn>
                <a:cxn ang="0">
                  <a:pos x="809" y="1211"/>
                </a:cxn>
                <a:cxn ang="0">
                  <a:pos x="0" y="1211"/>
                </a:cxn>
                <a:cxn ang="0">
                  <a:pos x="0" y="1177"/>
                </a:cxn>
                <a:cxn ang="0">
                  <a:pos x="57" y="1160"/>
                </a:cxn>
                <a:cxn ang="0">
                  <a:pos x="99" y="1143"/>
                </a:cxn>
                <a:cxn ang="0">
                  <a:pos x="128" y="1074"/>
                </a:cxn>
                <a:cxn ang="0">
                  <a:pos x="128" y="137"/>
                </a:cxn>
                <a:cxn ang="0">
                  <a:pos x="114" y="85"/>
                </a:cxn>
                <a:cxn ang="0">
                  <a:pos x="99" y="68"/>
                </a:cxn>
                <a:cxn ang="0">
                  <a:pos x="57" y="51"/>
                </a:cxn>
                <a:cxn ang="0">
                  <a:pos x="0" y="34"/>
                </a:cxn>
                <a:cxn ang="0">
                  <a:pos x="0" y="0"/>
                </a:cxn>
              </a:cxnLst>
              <a:rect l="0" t="0" r="r" b="b"/>
              <a:pathLst>
                <a:path w="880" h="1211">
                  <a:moveTo>
                    <a:pt x="0" y="0"/>
                  </a:moveTo>
                  <a:lnTo>
                    <a:pt x="426" y="0"/>
                  </a:lnTo>
                  <a:lnTo>
                    <a:pt x="426" y="34"/>
                  </a:lnTo>
                  <a:lnTo>
                    <a:pt x="369" y="51"/>
                  </a:lnTo>
                  <a:lnTo>
                    <a:pt x="326" y="68"/>
                  </a:lnTo>
                  <a:lnTo>
                    <a:pt x="298" y="85"/>
                  </a:lnTo>
                  <a:lnTo>
                    <a:pt x="284" y="137"/>
                  </a:lnTo>
                  <a:lnTo>
                    <a:pt x="284" y="1091"/>
                  </a:lnTo>
                  <a:lnTo>
                    <a:pt x="298" y="1108"/>
                  </a:lnTo>
                  <a:lnTo>
                    <a:pt x="312" y="1108"/>
                  </a:lnTo>
                  <a:lnTo>
                    <a:pt x="355" y="1125"/>
                  </a:lnTo>
                  <a:lnTo>
                    <a:pt x="511" y="1125"/>
                  </a:lnTo>
                  <a:lnTo>
                    <a:pt x="653" y="1108"/>
                  </a:lnTo>
                  <a:lnTo>
                    <a:pt x="767" y="1023"/>
                  </a:lnTo>
                  <a:lnTo>
                    <a:pt x="781" y="1006"/>
                  </a:lnTo>
                  <a:lnTo>
                    <a:pt x="795" y="972"/>
                  </a:lnTo>
                  <a:lnTo>
                    <a:pt x="823" y="938"/>
                  </a:lnTo>
                  <a:lnTo>
                    <a:pt x="838" y="887"/>
                  </a:lnTo>
                  <a:lnTo>
                    <a:pt x="880" y="887"/>
                  </a:lnTo>
                  <a:lnTo>
                    <a:pt x="809" y="1211"/>
                  </a:lnTo>
                  <a:lnTo>
                    <a:pt x="0" y="1211"/>
                  </a:lnTo>
                  <a:lnTo>
                    <a:pt x="0" y="1177"/>
                  </a:lnTo>
                  <a:lnTo>
                    <a:pt x="57" y="1160"/>
                  </a:lnTo>
                  <a:lnTo>
                    <a:pt x="99" y="1143"/>
                  </a:lnTo>
                  <a:lnTo>
                    <a:pt x="128" y="1074"/>
                  </a:lnTo>
                  <a:lnTo>
                    <a:pt x="128" y="137"/>
                  </a:lnTo>
                  <a:lnTo>
                    <a:pt x="114" y="85"/>
                  </a:lnTo>
                  <a:lnTo>
                    <a:pt x="99" y="68"/>
                  </a:lnTo>
                  <a:lnTo>
                    <a:pt x="57" y="51"/>
                  </a:lnTo>
                  <a:lnTo>
                    <a:pt x="0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19" name="Freeform 303"/>
            <p:cNvSpPr>
              <a:spLocks/>
            </p:cNvSpPr>
            <p:nvPr/>
          </p:nvSpPr>
          <p:spPr bwMode="auto">
            <a:xfrm>
              <a:off x="2812" y="23617"/>
              <a:ext cx="682" cy="1262"/>
            </a:xfrm>
            <a:custGeom>
              <a:avLst/>
              <a:gdLst/>
              <a:ahLst/>
              <a:cxnLst>
                <a:cxn ang="0">
                  <a:pos x="554" y="0"/>
                </a:cxn>
                <a:cxn ang="0">
                  <a:pos x="582" y="0"/>
                </a:cxn>
                <a:cxn ang="0">
                  <a:pos x="639" y="375"/>
                </a:cxn>
                <a:cxn ang="0">
                  <a:pos x="597" y="375"/>
                </a:cxn>
                <a:cxn ang="0">
                  <a:pos x="582" y="307"/>
                </a:cxn>
                <a:cxn ang="0">
                  <a:pos x="568" y="256"/>
                </a:cxn>
                <a:cxn ang="0">
                  <a:pos x="540" y="205"/>
                </a:cxn>
                <a:cxn ang="0">
                  <a:pos x="469" y="119"/>
                </a:cxn>
                <a:cxn ang="0">
                  <a:pos x="426" y="102"/>
                </a:cxn>
                <a:cxn ang="0">
                  <a:pos x="384" y="68"/>
                </a:cxn>
                <a:cxn ang="0">
                  <a:pos x="270" y="68"/>
                </a:cxn>
                <a:cxn ang="0">
                  <a:pos x="227" y="102"/>
                </a:cxn>
                <a:cxn ang="0">
                  <a:pos x="199" y="136"/>
                </a:cxn>
                <a:cxn ang="0">
                  <a:pos x="171" y="188"/>
                </a:cxn>
                <a:cxn ang="0">
                  <a:pos x="171" y="239"/>
                </a:cxn>
                <a:cxn ang="0">
                  <a:pos x="199" y="341"/>
                </a:cxn>
                <a:cxn ang="0">
                  <a:pos x="270" y="426"/>
                </a:cxn>
                <a:cxn ang="0">
                  <a:pos x="398" y="529"/>
                </a:cxn>
                <a:cxn ang="0">
                  <a:pos x="554" y="648"/>
                </a:cxn>
                <a:cxn ang="0">
                  <a:pos x="653" y="784"/>
                </a:cxn>
                <a:cxn ang="0">
                  <a:pos x="682" y="921"/>
                </a:cxn>
                <a:cxn ang="0">
                  <a:pos x="653" y="1057"/>
                </a:cxn>
                <a:cxn ang="0">
                  <a:pos x="582" y="1160"/>
                </a:cxn>
                <a:cxn ang="0">
                  <a:pos x="483" y="1228"/>
                </a:cxn>
                <a:cxn ang="0">
                  <a:pos x="369" y="1245"/>
                </a:cxn>
                <a:cxn ang="0">
                  <a:pos x="298" y="1245"/>
                </a:cxn>
                <a:cxn ang="0">
                  <a:pos x="185" y="1211"/>
                </a:cxn>
                <a:cxn ang="0">
                  <a:pos x="142" y="1194"/>
                </a:cxn>
                <a:cxn ang="0">
                  <a:pos x="100" y="1194"/>
                </a:cxn>
                <a:cxn ang="0">
                  <a:pos x="85" y="1211"/>
                </a:cxn>
                <a:cxn ang="0">
                  <a:pos x="71" y="1245"/>
                </a:cxn>
                <a:cxn ang="0">
                  <a:pos x="71" y="1262"/>
                </a:cxn>
                <a:cxn ang="0">
                  <a:pos x="43" y="1262"/>
                </a:cxn>
                <a:cxn ang="0">
                  <a:pos x="0" y="870"/>
                </a:cxn>
                <a:cxn ang="0">
                  <a:pos x="29" y="870"/>
                </a:cxn>
                <a:cxn ang="0">
                  <a:pos x="114" y="1057"/>
                </a:cxn>
                <a:cxn ang="0">
                  <a:pos x="213" y="1160"/>
                </a:cxn>
                <a:cxn ang="0">
                  <a:pos x="327" y="1194"/>
                </a:cxn>
                <a:cxn ang="0">
                  <a:pos x="440" y="1160"/>
                </a:cxn>
                <a:cxn ang="0">
                  <a:pos x="483" y="1108"/>
                </a:cxn>
                <a:cxn ang="0">
                  <a:pos x="497" y="1057"/>
                </a:cxn>
                <a:cxn ang="0">
                  <a:pos x="511" y="989"/>
                </a:cxn>
                <a:cxn ang="0">
                  <a:pos x="511" y="955"/>
                </a:cxn>
                <a:cxn ang="0">
                  <a:pos x="483" y="887"/>
                </a:cxn>
                <a:cxn ang="0">
                  <a:pos x="398" y="784"/>
                </a:cxn>
                <a:cxn ang="0">
                  <a:pos x="256" y="682"/>
                </a:cxn>
                <a:cxn ang="0">
                  <a:pos x="114" y="563"/>
                </a:cxn>
                <a:cxn ang="0">
                  <a:pos x="43" y="460"/>
                </a:cxn>
                <a:cxn ang="0">
                  <a:pos x="14" y="324"/>
                </a:cxn>
                <a:cxn ang="0">
                  <a:pos x="14" y="256"/>
                </a:cxn>
                <a:cxn ang="0">
                  <a:pos x="29" y="205"/>
                </a:cxn>
                <a:cxn ang="0">
                  <a:pos x="57" y="154"/>
                </a:cxn>
                <a:cxn ang="0">
                  <a:pos x="100" y="102"/>
                </a:cxn>
                <a:cxn ang="0">
                  <a:pos x="185" y="34"/>
                </a:cxn>
                <a:cxn ang="0">
                  <a:pos x="227" y="17"/>
                </a:cxn>
                <a:cxn ang="0">
                  <a:pos x="327" y="17"/>
                </a:cxn>
                <a:cxn ang="0">
                  <a:pos x="440" y="51"/>
                </a:cxn>
                <a:cxn ang="0">
                  <a:pos x="483" y="68"/>
                </a:cxn>
                <a:cxn ang="0">
                  <a:pos x="526" y="68"/>
                </a:cxn>
                <a:cxn ang="0">
                  <a:pos x="540" y="51"/>
                </a:cxn>
                <a:cxn ang="0">
                  <a:pos x="554" y="17"/>
                </a:cxn>
                <a:cxn ang="0">
                  <a:pos x="554" y="0"/>
                </a:cxn>
              </a:cxnLst>
              <a:rect l="0" t="0" r="r" b="b"/>
              <a:pathLst>
                <a:path w="682" h="1262">
                  <a:moveTo>
                    <a:pt x="554" y="0"/>
                  </a:moveTo>
                  <a:lnTo>
                    <a:pt x="582" y="0"/>
                  </a:lnTo>
                  <a:lnTo>
                    <a:pt x="639" y="375"/>
                  </a:lnTo>
                  <a:lnTo>
                    <a:pt x="597" y="375"/>
                  </a:lnTo>
                  <a:lnTo>
                    <a:pt x="582" y="307"/>
                  </a:lnTo>
                  <a:lnTo>
                    <a:pt x="568" y="256"/>
                  </a:lnTo>
                  <a:lnTo>
                    <a:pt x="540" y="205"/>
                  </a:lnTo>
                  <a:lnTo>
                    <a:pt x="469" y="119"/>
                  </a:lnTo>
                  <a:lnTo>
                    <a:pt x="426" y="102"/>
                  </a:lnTo>
                  <a:lnTo>
                    <a:pt x="384" y="68"/>
                  </a:lnTo>
                  <a:lnTo>
                    <a:pt x="270" y="68"/>
                  </a:lnTo>
                  <a:lnTo>
                    <a:pt x="227" y="102"/>
                  </a:lnTo>
                  <a:lnTo>
                    <a:pt x="199" y="136"/>
                  </a:lnTo>
                  <a:lnTo>
                    <a:pt x="171" y="188"/>
                  </a:lnTo>
                  <a:lnTo>
                    <a:pt x="171" y="239"/>
                  </a:lnTo>
                  <a:lnTo>
                    <a:pt x="199" y="341"/>
                  </a:lnTo>
                  <a:lnTo>
                    <a:pt x="270" y="426"/>
                  </a:lnTo>
                  <a:lnTo>
                    <a:pt x="398" y="529"/>
                  </a:lnTo>
                  <a:lnTo>
                    <a:pt x="554" y="648"/>
                  </a:lnTo>
                  <a:lnTo>
                    <a:pt x="653" y="784"/>
                  </a:lnTo>
                  <a:lnTo>
                    <a:pt x="682" y="921"/>
                  </a:lnTo>
                  <a:lnTo>
                    <a:pt x="653" y="1057"/>
                  </a:lnTo>
                  <a:lnTo>
                    <a:pt x="582" y="1160"/>
                  </a:lnTo>
                  <a:lnTo>
                    <a:pt x="483" y="1228"/>
                  </a:lnTo>
                  <a:lnTo>
                    <a:pt x="369" y="1245"/>
                  </a:lnTo>
                  <a:lnTo>
                    <a:pt x="298" y="1245"/>
                  </a:lnTo>
                  <a:lnTo>
                    <a:pt x="185" y="1211"/>
                  </a:lnTo>
                  <a:lnTo>
                    <a:pt x="142" y="1194"/>
                  </a:lnTo>
                  <a:lnTo>
                    <a:pt x="100" y="1194"/>
                  </a:lnTo>
                  <a:lnTo>
                    <a:pt x="85" y="1211"/>
                  </a:lnTo>
                  <a:lnTo>
                    <a:pt x="71" y="1245"/>
                  </a:lnTo>
                  <a:lnTo>
                    <a:pt x="71" y="1262"/>
                  </a:lnTo>
                  <a:lnTo>
                    <a:pt x="43" y="1262"/>
                  </a:lnTo>
                  <a:lnTo>
                    <a:pt x="0" y="870"/>
                  </a:lnTo>
                  <a:lnTo>
                    <a:pt x="29" y="870"/>
                  </a:lnTo>
                  <a:lnTo>
                    <a:pt x="114" y="1057"/>
                  </a:lnTo>
                  <a:lnTo>
                    <a:pt x="213" y="1160"/>
                  </a:lnTo>
                  <a:lnTo>
                    <a:pt x="327" y="1194"/>
                  </a:lnTo>
                  <a:lnTo>
                    <a:pt x="440" y="1160"/>
                  </a:lnTo>
                  <a:lnTo>
                    <a:pt x="483" y="1108"/>
                  </a:lnTo>
                  <a:lnTo>
                    <a:pt x="497" y="1057"/>
                  </a:lnTo>
                  <a:lnTo>
                    <a:pt x="511" y="989"/>
                  </a:lnTo>
                  <a:lnTo>
                    <a:pt x="511" y="955"/>
                  </a:lnTo>
                  <a:lnTo>
                    <a:pt x="483" y="887"/>
                  </a:lnTo>
                  <a:lnTo>
                    <a:pt x="398" y="784"/>
                  </a:lnTo>
                  <a:lnTo>
                    <a:pt x="256" y="682"/>
                  </a:lnTo>
                  <a:lnTo>
                    <a:pt x="114" y="563"/>
                  </a:lnTo>
                  <a:lnTo>
                    <a:pt x="43" y="460"/>
                  </a:lnTo>
                  <a:lnTo>
                    <a:pt x="14" y="324"/>
                  </a:lnTo>
                  <a:lnTo>
                    <a:pt x="14" y="256"/>
                  </a:lnTo>
                  <a:lnTo>
                    <a:pt x="29" y="205"/>
                  </a:lnTo>
                  <a:lnTo>
                    <a:pt x="57" y="154"/>
                  </a:lnTo>
                  <a:lnTo>
                    <a:pt x="100" y="102"/>
                  </a:lnTo>
                  <a:lnTo>
                    <a:pt x="185" y="34"/>
                  </a:lnTo>
                  <a:lnTo>
                    <a:pt x="227" y="17"/>
                  </a:lnTo>
                  <a:lnTo>
                    <a:pt x="327" y="17"/>
                  </a:lnTo>
                  <a:lnTo>
                    <a:pt x="440" y="51"/>
                  </a:lnTo>
                  <a:lnTo>
                    <a:pt x="483" y="68"/>
                  </a:lnTo>
                  <a:lnTo>
                    <a:pt x="526" y="68"/>
                  </a:lnTo>
                  <a:lnTo>
                    <a:pt x="540" y="51"/>
                  </a:lnTo>
                  <a:lnTo>
                    <a:pt x="554" y="17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20" name="Freeform 304"/>
            <p:cNvSpPr>
              <a:spLocks noEditPoints="1"/>
            </p:cNvSpPr>
            <p:nvPr/>
          </p:nvSpPr>
          <p:spPr bwMode="auto">
            <a:xfrm>
              <a:off x="3508" y="23617"/>
              <a:ext cx="795" cy="1211"/>
            </a:xfrm>
            <a:custGeom>
              <a:avLst/>
              <a:gdLst/>
              <a:ahLst/>
              <a:cxnLst>
                <a:cxn ang="0">
                  <a:pos x="312" y="85"/>
                </a:cxn>
                <a:cxn ang="0">
                  <a:pos x="284" y="119"/>
                </a:cxn>
                <a:cxn ang="0">
                  <a:pos x="284" y="154"/>
                </a:cxn>
                <a:cxn ang="0">
                  <a:pos x="298" y="631"/>
                </a:cxn>
                <a:cxn ang="0">
                  <a:pos x="383" y="631"/>
                </a:cxn>
                <a:cxn ang="0">
                  <a:pos x="497" y="614"/>
                </a:cxn>
                <a:cxn ang="0">
                  <a:pos x="568" y="563"/>
                </a:cxn>
                <a:cxn ang="0">
                  <a:pos x="625" y="478"/>
                </a:cxn>
                <a:cxn ang="0">
                  <a:pos x="639" y="358"/>
                </a:cxn>
                <a:cxn ang="0">
                  <a:pos x="625" y="239"/>
                </a:cxn>
                <a:cxn ang="0">
                  <a:pos x="568" y="154"/>
                </a:cxn>
                <a:cxn ang="0">
                  <a:pos x="468" y="102"/>
                </a:cxn>
                <a:cxn ang="0">
                  <a:pos x="341" y="85"/>
                </a:cxn>
                <a:cxn ang="0">
                  <a:pos x="312" y="85"/>
                </a:cxn>
                <a:cxn ang="0">
                  <a:pos x="0" y="0"/>
                </a:cxn>
                <a:cxn ang="0">
                  <a:pos x="397" y="0"/>
                </a:cxn>
                <a:cxn ang="0">
                  <a:pos x="539" y="17"/>
                </a:cxn>
                <a:cxn ang="0">
                  <a:pos x="653" y="68"/>
                </a:cxn>
                <a:cxn ang="0">
                  <a:pos x="738" y="136"/>
                </a:cxn>
                <a:cxn ang="0">
                  <a:pos x="766" y="188"/>
                </a:cxn>
                <a:cxn ang="0">
                  <a:pos x="795" y="290"/>
                </a:cxn>
                <a:cxn ang="0">
                  <a:pos x="795" y="341"/>
                </a:cxn>
                <a:cxn ang="0">
                  <a:pos x="781" y="460"/>
                </a:cxn>
                <a:cxn ang="0">
                  <a:pos x="724" y="563"/>
                </a:cxn>
                <a:cxn ang="0">
                  <a:pos x="653" y="631"/>
                </a:cxn>
                <a:cxn ang="0">
                  <a:pos x="539" y="682"/>
                </a:cxn>
                <a:cxn ang="0">
                  <a:pos x="383" y="699"/>
                </a:cxn>
                <a:cxn ang="0">
                  <a:pos x="284" y="699"/>
                </a:cxn>
                <a:cxn ang="0">
                  <a:pos x="284" y="1074"/>
                </a:cxn>
                <a:cxn ang="0">
                  <a:pos x="298" y="1125"/>
                </a:cxn>
                <a:cxn ang="0">
                  <a:pos x="326" y="1160"/>
                </a:cxn>
                <a:cxn ang="0">
                  <a:pos x="369" y="1177"/>
                </a:cxn>
                <a:cxn ang="0">
                  <a:pos x="426" y="1177"/>
                </a:cxn>
                <a:cxn ang="0">
                  <a:pos x="426" y="1211"/>
                </a:cxn>
                <a:cxn ang="0">
                  <a:pos x="0" y="1211"/>
                </a:cxn>
                <a:cxn ang="0">
                  <a:pos x="0" y="1177"/>
                </a:cxn>
                <a:cxn ang="0">
                  <a:pos x="42" y="1160"/>
                </a:cxn>
                <a:cxn ang="0">
                  <a:pos x="85" y="1160"/>
                </a:cxn>
                <a:cxn ang="0">
                  <a:pos x="99" y="1142"/>
                </a:cxn>
                <a:cxn ang="0">
                  <a:pos x="113" y="1108"/>
                </a:cxn>
                <a:cxn ang="0">
                  <a:pos x="128" y="1057"/>
                </a:cxn>
                <a:cxn ang="0">
                  <a:pos x="128" y="136"/>
                </a:cxn>
                <a:cxn ang="0">
                  <a:pos x="113" y="85"/>
                </a:cxn>
                <a:cxn ang="0">
                  <a:pos x="99" y="68"/>
                </a:cxn>
                <a:cxn ang="0">
                  <a:pos x="57" y="51"/>
                </a:cxn>
                <a:cxn ang="0">
                  <a:pos x="0" y="34"/>
                </a:cxn>
                <a:cxn ang="0">
                  <a:pos x="0" y="0"/>
                </a:cxn>
              </a:cxnLst>
              <a:rect l="0" t="0" r="r" b="b"/>
              <a:pathLst>
                <a:path w="795" h="1211">
                  <a:moveTo>
                    <a:pt x="312" y="85"/>
                  </a:moveTo>
                  <a:lnTo>
                    <a:pt x="284" y="119"/>
                  </a:lnTo>
                  <a:lnTo>
                    <a:pt x="284" y="154"/>
                  </a:lnTo>
                  <a:lnTo>
                    <a:pt x="298" y="631"/>
                  </a:lnTo>
                  <a:lnTo>
                    <a:pt x="383" y="631"/>
                  </a:lnTo>
                  <a:lnTo>
                    <a:pt x="497" y="614"/>
                  </a:lnTo>
                  <a:lnTo>
                    <a:pt x="568" y="563"/>
                  </a:lnTo>
                  <a:lnTo>
                    <a:pt x="625" y="478"/>
                  </a:lnTo>
                  <a:lnTo>
                    <a:pt x="639" y="358"/>
                  </a:lnTo>
                  <a:lnTo>
                    <a:pt x="625" y="239"/>
                  </a:lnTo>
                  <a:lnTo>
                    <a:pt x="568" y="154"/>
                  </a:lnTo>
                  <a:lnTo>
                    <a:pt x="468" y="102"/>
                  </a:lnTo>
                  <a:lnTo>
                    <a:pt x="341" y="85"/>
                  </a:lnTo>
                  <a:lnTo>
                    <a:pt x="312" y="85"/>
                  </a:lnTo>
                  <a:close/>
                  <a:moveTo>
                    <a:pt x="0" y="0"/>
                  </a:moveTo>
                  <a:lnTo>
                    <a:pt x="397" y="0"/>
                  </a:lnTo>
                  <a:lnTo>
                    <a:pt x="539" y="17"/>
                  </a:lnTo>
                  <a:lnTo>
                    <a:pt x="653" y="68"/>
                  </a:lnTo>
                  <a:lnTo>
                    <a:pt x="738" y="136"/>
                  </a:lnTo>
                  <a:lnTo>
                    <a:pt x="766" y="188"/>
                  </a:lnTo>
                  <a:lnTo>
                    <a:pt x="795" y="290"/>
                  </a:lnTo>
                  <a:lnTo>
                    <a:pt x="795" y="341"/>
                  </a:lnTo>
                  <a:lnTo>
                    <a:pt x="781" y="460"/>
                  </a:lnTo>
                  <a:lnTo>
                    <a:pt x="724" y="563"/>
                  </a:lnTo>
                  <a:lnTo>
                    <a:pt x="653" y="631"/>
                  </a:lnTo>
                  <a:lnTo>
                    <a:pt x="539" y="682"/>
                  </a:lnTo>
                  <a:lnTo>
                    <a:pt x="383" y="699"/>
                  </a:lnTo>
                  <a:lnTo>
                    <a:pt x="284" y="699"/>
                  </a:lnTo>
                  <a:lnTo>
                    <a:pt x="284" y="1074"/>
                  </a:lnTo>
                  <a:lnTo>
                    <a:pt x="298" y="1125"/>
                  </a:lnTo>
                  <a:lnTo>
                    <a:pt x="326" y="1160"/>
                  </a:lnTo>
                  <a:lnTo>
                    <a:pt x="369" y="1177"/>
                  </a:lnTo>
                  <a:lnTo>
                    <a:pt x="426" y="1177"/>
                  </a:lnTo>
                  <a:lnTo>
                    <a:pt x="426" y="1211"/>
                  </a:lnTo>
                  <a:lnTo>
                    <a:pt x="0" y="1211"/>
                  </a:lnTo>
                  <a:lnTo>
                    <a:pt x="0" y="1177"/>
                  </a:lnTo>
                  <a:lnTo>
                    <a:pt x="42" y="1160"/>
                  </a:lnTo>
                  <a:lnTo>
                    <a:pt x="85" y="1160"/>
                  </a:lnTo>
                  <a:lnTo>
                    <a:pt x="99" y="1142"/>
                  </a:lnTo>
                  <a:lnTo>
                    <a:pt x="113" y="1108"/>
                  </a:lnTo>
                  <a:lnTo>
                    <a:pt x="128" y="1057"/>
                  </a:lnTo>
                  <a:lnTo>
                    <a:pt x="128" y="136"/>
                  </a:lnTo>
                  <a:lnTo>
                    <a:pt x="113" y="85"/>
                  </a:lnTo>
                  <a:lnTo>
                    <a:pt x="99" y="68"/>
                  </a:lnTo>
                  <a:lnTo>
                    <a:pt x="57" y="51"/>
                  </a:lnTo>
                  <a:lnTo>
                    <a:pt x="0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21" name="Freeform 305"/>
            <p:cNvSpPr>
              <a:spLocks/>
            </p:cNvSpPr>
            <p:nvPr/>
          </p:nvSpPr>
          <p:spPr bwMode="auto">
            <a:xfrm>
              <a:off x="4871" y="23617"/>
              <a:ext cx="411" cy="1228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69" y="1142"/>
                </a:cxn>
                <a:cxn ang="0">
                  <a:pos x="284" y="1160"/>
                </a:cxn>
                <a:cxn ang="0">
                  <a:pos x="312" y="1177"/>
                </a:cxn>
                <a:cxn ang="0">
                  <a:pos x="355" y="1194"/>
                </a:cxn>
                <a:cxn ang="0">
                  <a:pos x="411" y="1194"/>
                </a:cxn>
                <a:cxn ang="0">
                  <a:pos x="411" y="1228"/>
                </a:cxn>
                <a:cxn ang="0">
                  <a:pos x="0" y="1228"/>
                </a:cxn>
                <a:cxn ang="0">
                  <a:pos x="0" y="1194"/>
                </a:cxn>
                <a:cxn ang="0">
                  <a:pos x="99" y="1194"/>
                </a:cxn>
                <a:cxn ang="0">
                  <a:pos x="142" y="1142"/>
                </a:cxn>
                <a:cxn ang="0">
                  <a:pos x="156" y="1108"/>
                </a:cxn>
                <a:cxn ang="0">
                  <a:pos x="156" y="205"/>
                </a:cxn>
                <a:cxn ang="0">
                  <a:pos x="142" y="171"/>
                </a:cxn>
                <a:cxn ang="0">
                  <a:pos x="127" y="154"/>
                </a:cxn>
                <a:cxn ang="0">
                  <a:pos x="85" y="154"/>
                </a:cxn>
                <a:cxn ang="0">
                  <a:pos x="42" y="171"/>
                </a:cxn>
                <a:cxn ang="0">
                  <a:pos x="14" y="171"/>
                </a:cxn>
                <a:cxn ang="0">
                  <a:pos x="0" y="188"/>
                </a:cxn>
                <a:cxn ang="0">
                  <a:pos x="0" y="171"/>
                </a:cxn>
                <a:cxn ang="0">
                  <a:pos x="269" y="0"/>
                </a:cxn>
              </a:cxnLst>
              <a:rect l="0" t="0" r="r" b="b"/>
              <a:pathLst>
                <a:path w="411" h="1228">
                  <a:moveTo>
                    <a:pt x="269" y="0"/>
                  </a:moveTo>
                  <a:lnTo>
                    <a:pt x="269" y="1142"/>
                  </a:lnTo>
                  <a:lnTo>
                    <a:pt x="284" y="1160"/>
                  </a:lnTo>
                  <a:lnTo>
                    <a:pt x="312" y="1177"/>
                  </a:lnTo>
                  <a:lnTo>
                    <a:pt x="355" y="1194"/>
                  </a:lnTo>
                  <a:lnTo>
                    <a:pt x="411" y="1194"/>
                  </a:lnTo>
                  <a:lnTo>
                    <a:pt x="411" y="1228"/>
                  </a:lnTo>
                  <a:lnTo>
                    <a:pt x="0" y="1228"/>
                  </a:lnTo>
                  <a:lnTo>
                    <a:pt x="0" y="1194"/>
                  </a:lnTo>
                  <a:lnTo>
                    <a:pt x="99" y="1194"/>
                  </a:lnTo>
                  <a:lnTo>
                    <a:pt x="142" y="1142"/>
                  </a:lnTo>
                  <a:lnTo>
                    <a:pt x="156" y="1108"/>
                  </a:lnTo>
                  <a:lnTo>
                    <a:pt x="156" y="205"/>
                  </a:lnTo>
                  <a:lnTo>
                    <a:pt x="142" y="171"/>
                  </a:lnTo>
                  <a:lnTo>
                    <a:pt x="127" y="154"/>
                  </a:lnTo>
                  <a:lnTo>
                    <a:pt x="85" y="154"/>
                  </a:lnTo>
                  <a:lnTo>
                    <a:pt x="42" y="171"/>
                  </a:lnTo>
                  <a:lnTo>
                    <a:pt x="14" y="171"/>
                  </a:lnTo>
                  <a:lnTo>
                    <a:pt x="0" y="188"/>
                  </a:lnTo>
                  <a:lnTo>
                    <a:pt x="0" y="171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22" name="Freeform 306"/>
            <p:cNvSpPr>
              <a:spLocks/>
            </p:cNvSpPr>
            <p:nvPr/>
          </p:nvSpPr>
          <p:spPr bwMode="auto">
            <a:xfrm>
              <a:off x="5623" y="23617"/>
              <a:ext cx="412" cy="1228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270" y="1142"/>
                </a:cxn>
                <a:cxn ang="0">
                  <a:pos x="284" y="1160"/>
                </a:cxn>
                <a:cxn ang="0">
                  <a:pos x="312" y="1177"/>
                </a:cxn>
                <a:cxn ang="0">
                  <a:pos x="355" y="1194"/>
                </a:cxn>
                <a:cxn ang="0">
                  <a:pos x="412" y="1194"/>
                </a:cxn>
                <a:cxn ang="0">
                  <a:pos x="412" y="1228"/>
                </a:cxn>
                <a:cxn ang="0">
                  <a:pos x="0" y="1228"/>
                </a:cxn>
                <a:cxn ang="0">
                  <a:pos x="0" y="1194"/>
                </a:cxn>
                <a:cxn ang="0">
                  <a:pos x="99" y="1194"/>
                </a:cxn>
                <a:cxn ang="0">
                  <a:pos x="142" y="1142"/>
                </a:cxn>
                <a:cxn ang="0">
                  <a:pos x="156" y="1108"/>
                </a:cxn>
                <a:cxn ang="0">
                  <a:pos x="156" y="205"/>
                </a:cxn>
                <a:cxn ang="0">
                  <a:pos x="142" y="171"/>
                </a:cxn>
                <a:cxn ang="0">
                  <a:pos x="128" y="154"/>
                </a:cxn>
                <a:cxn ang="0">
                  <a:pos x="85" y="154"/>
                </a:cxn>
                <a:cxn ang="0">
                  <a:pos x="43" y="171"/>
                </a:cxn>
                <a:cxn ang="0">
                  <a:pos x="14" y="171"/>
                </a:cxn>
                <a:cxn ang="0">
                  <a:pos x="0" y="188"/>
                </a:cxn>
                <a:cxn ang="0">
                  <a:pos x="0" y="171"/>
                </a:cxn>
                <a:cxn ang="0">
                  <a:pos x="270" y="0"/>
                </a:cxn>
              </a:cxnLst>
              <a:rect l="0" t="0" r="r" b="b"/>
              <a:pathLst>
                <a:path w="412" h="1228">
                  <a:moveTo>
                    <a:pt x="270" y="0"/>
                  </a:moveTo>
                  <a:lnTo>
                    <a:pt x="270" y="1142"/>
                  </a:lnTo>
                  <a:lnTo>
                    <a:pt x="284" y="1160"/>
                  </a:lnTo>
                  <a:lnTo>
                    <a:pt x="312" y="1177"/>
                  </a:lnTo>
                  <a:lnTo>
                    <a:pt x="355" y="1194"/>
                  </a:lnTo>
                  <a:lnTo>
                    <a:pt x="412" y="1194"/>
                  </a:lnTo>
                  <a:lnTo>
                    <a:pt x="412" y="1228"/>
                  </a:lnTo>
                  <a:lnTo>
                    <a:pt x="0" y="1228"/>
                  </a:lnTo>
                  <a:lnTo>
                    <a:pt x="0" y="1194"/>
                  </a:lnTo>
                  <a:lnTo>
                    <a:pt x="99" y="1194"/>
                  </a:lnTo>
                  <a:lnTo>
                    <a:pt x="142" y="1142"/>
                  </a:lnTo>
                  <a:lnTo>
                    <a:pt x="156" y="1108"/>
                  </a:lnTo>
                  <a:lnTo>
                    <a:pt x="156" y="205"/>
                  </a:lnTo>
                  <a:lnTo>
                    <a:pt x="142" y="171"/>
                  </a:lnTo>
                  <a:lnTo>
                    <a:pt x="128" y="154"/>
                  </a:lnTo>
                  <a:lnTo>
                    <a:pt x="85" y="154"/>
                  </a:lnTo>
                  <a:lnTo>
                    <a:pt x="43" y="171"/>
                  </a:lnTo>
                  <a:lnTo>
                    <a:pt x="14" y="171"/>
                  </a:lnTo>
                  <a:lnTo>
                    <a:pt x="0" y="188"/>
                  </a:lnTo>
                  <a:lnTo>
                    <a:pt x="0" y="171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23" name="Freeform 307"/>
            <p:cNvSpPr>
              <a:spLocks/>
            </p:cNvSpPr>
            <p:nvPr/>
          </p:nvSpPr>
          <p:spPr bwMode="auto">
            <a:xfrm>
              <a:off x="6262" y="23600"/>
              <a:ext cx="667" cy="1245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326" y="0"/>
                </a:cxn>
                <a:cxn ang="0">
                  <a:pos x="440" y="17"/>
                </a:cxn>
                <a:cxn ang="0">
                  <a:pos x="525" y="85"/>
                </a:cxn>
                <a:cxn ang="0">
                  <a:pos x="582" y="188"/>
                </a:cxn>
                <a:cxn ang="0">
                  <a:pos x="610" y="324"/>
                </a:cxn>
                <a:cxn ang="0">
                  <a:pos x="582" y="460"/>
                </a:cxn>
                <a:cxn ang="0">
                  <a:pos x="525" y="614"/>
                </a:cxn>
                <a:cxn ang="0">
                  <a:pos x="412" y="767"/>
                </a:cxn>
                <a:cxn ang="0">
                  <a:pos x="156" y="1091"/>
                </a:cxn>
                <a:cxn ang="0">
                  <a:pos x="554" y="1091"/>
                </a:cxn>
                <a:cxn ang="0">
                  <a:pos x="582" y="1074"/>
                </a:cxn>
                <a:cxn ang="0">
                  <a:pos x="625" y="1023"/>
                </a:cxn>
                <a:cxn ang="0">
                  <a:pos x="653" y="972"/>
                </a:cxn>
                <a:cxn ang="0">
                  <a:pos x="667" y="989"/>
                </a:cxn>
                <a:cxn ang="0">
                  <a:pos x="582" y="1245"/>
                </a:cxn>
                <a:cxn ang="0">
                  <a:pos x="0" y="1245"/>
                </a:cxn>
                <a:cxn ang="0">
                  <a:pos x="0" y="1228"/>
                </a:cxn>
                <a:cxn ang="0">
                  <a:pos x="270" y="887"/>
                </a:cxn>
                <a:cxn ang="0">
                  <a:pos x="383" y="716"/>
                </a:cxn>
                <a:cxn ang="0">
                  <a:pos x="440" y="563"/>
                </a:cxn>
                <a:cxn ang="0">
                  <a:pos x="468" y="409"/>
                </a:cxn>
                <a:cxn ang="0">
                  <a:pos x="468" y="341"/>
                </a:cxn>
                <a:cxn ang="0">
                  <a:pos x="440" y="273"/>
                </a:cxn>
                <a:cxn ang="0">
                  <a:pos x="412" y="222"/>
                </a:cxn>
                <a:cxn ang="0">
                  <a:pos x="369" y="188"/>
                </a:cxn>
                <a:cxn ang="0">
                  <a:pos x="312" y="153"/>
                </a:cxn>
                <a:cxn ang="0">
                  <a:pos x="199" y="153"/>
                </a:cxn>
                <a:cxn ang="0">
                  <a:pos x="156" y="188"/>
                </a:cxn>
                <a:cxn ang="0">
                  <a:pos x="113" y="239"/>
                </a:cxn>
                <a:cxn ang="0">
                  <a:pos x="71" y="307"/>
                </a:cxn>
                <a:cxn ang="0">
                  <a:pos x="43" y="392"/>
                </a:cxn>
                <a:cxn ang="0">
                  <a:pos x="14" y="375"/>
                </a:cxn>
                <a:cxn ang="0">
                  <a:pos x="43" y="290"/>
                </a:cxn>
                <a:cxn ang="0">
                  <a:pos x="57" y="222"/>
                </a:cxn>
                <a:cxn ang="0">
                  <a:pos x="113" y="119"/>
                </a:cxn>
                <a:cxn ang="0">
                  <a:pos x="156" y="68"/>
                </a:cxn>
                <a:cxn ang="0">
                  <a:pos x="270" y="0"/>
                </a:cxn>
              </a:cxnLst>
              <a:rect l="0" t="0" r="r" b="b"/>
              <a:pathLst>
                <a:path w="667" h="1245">
                  <a:moveTo>
                    <a:pt x="270" y="0"/>
                  </a:moveTo>
                  <a:lnTo>
                    <a:pt x="326" y="0"/>
                  </a:lnTo>
                  <a:lnTo>
                    <a:pt x="440" y="17"/>
                  </a:lnTo>
                  <a:lnTo>
                    <a:pt x="525" y="85"/>
                  </a:lnTo>
                  <a:lnTo>
                    <a:pt x="582" y="188"/>
                  </a:lnTo>
                  <a:lnTo>
                    <a:pt x="610" y="324"/>
                  </a:lnTo>
                  <a:lnTo>
                    <a:pt x="582" y="460"/>
                  </a:lnTo>
                  <a:lnTo>
                    <a:pt x="525" y="614"/>
                  </a:lnTo>
                  <a:lnTo>
                    <a:pt x="412" y="767"/>
                  </a:lnTo>
                  <a:lnTo>
                    <a:pt x="156" y="1091"/>
                  </a:lnTo>
                  <a:lnTo>
                    <a:pt x="554" y="1091"/>
                  </a:lnTo>
                  <a:lnTo>
                    <a:pt x="582" y="1074"/>
                  </a:lnTo>
                  <a:lnTo>
                    <a:pt x="625" y="1023"/>
                  </a:lnTo>
                  <a:lnTo>
                    <a:pt x="653" y="972"/>
                  </a:lnTo>
                  <a:lnTo>
                    <a:pt x="667" y="989"/>
                  </a:lnTo>
                  <a:lnTo>
                    <a:pt x="582" y="1245"/>
                  </a:lnTo>
                  <a:lnTo>
                    <a:pt x="0" y="1245"/>
                  </a:lnTo>
                  <a:lnTo>
                    <a:pt x="0" y="1228"/>
                  </a:lnTo>
                  <a:lnTo>
                    <a:pt x="270" y="887"/>
                  </a:lnTo>
                  <a:lnTo>
                    <a:pt x="383" y="716"/>
                  </a:lnTo>
                  <a:lnTo>
                    <a:pt x="440" y="563"/>
                  </a:lnTo>
                  <a:lnTo>
                    <a:pt x="468" y="409"/>
                  </a:lnTo>
                  <a:lnTo>
                    <a:pt x="468" y="341"/>
                  </a:lnTo>
                  <a:lnTo>
                    <a:pt x="440" y="273"/>
                  </a:lnTo>
                  <a:lnTo>
                    <a:pt x="412" y="222"/>
                  </a:lnTo>
                  <a:lnTo>
                    <a:pt x="369" y="188"/>
                  </a:lnTo>
                  <a:lnTo>
                    <a:pt x="312" y="153"/>
                  </a:lnTo>
                  <a:lnTo>
                    <a:pt x="199" y="153"/>
                  </a:lnTo>
                  <a:lnTo>
                    <a:pt x="156" y="188"/>
                  </a:lnTo>
                  <a:lnTo>
                    <a:pt x="113" y="239"/>
                  </a:lnTo>
                  <a:lnTo>
                    <a:pt x="71" y="307"/>
                  </a:lnTo>
                  <a:lnTo>
                    <a:pt x="43" y="392"/>
                  </a:lnTo>
                  <a:lnTo>
                    <a:pt x="14" y="375"/>
                  </a:lnTo>
                  <a:lnTo>
                    <a:pt x="43" y="290"/>
                  </a:lnTo>
                  <a:lnTo>
                    <a:pt x="57" y="222"/>
                  </a:lnTo>
                  <a:lnTo>
                    <a:pt x="113" y="119"/>
                  </a:lnTo>
                  <a:lnTo>
                    <a:pt x="156" y="68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24" name="Freeform 308"/>
            <p:cNvSpPr>
              <a:spLocks/>
            </p:cNvSpPr>
            <p:nvPr/>
          </p:nvSpPr>
          <p:spPr bwMode="auto">
            <a:xfrm>
              <a:off x="38075" y="23634"/>
              <a:ext cx="1065" cy="1211"/>
            </a:xfrm>
            <a:custGeom>
              <a:avLst/>
              <a:gdLst/>
              <a:ahLst/>
              <a:cxnLst>
                <a:cxn ang="0">
                  <a:pos x="469" y="0"/>
                </a:cxn>
                <a:cxn ang="0">
                  <a:pos x="398" y="34"/>
                </a:cxn>
                <a:cxn ang="0">
                  <a:pos x="355" y="68"/>
                </a:cxn>
                <a:cxn ang="0">
                  <a:pos x="369" y="137"/>
                </a:cxn>
                <a:cxn ang="0">
                  <a:pos x="483" y="358"/>
                </a:cxn>
                <a:cxn ang="0">
                  <a:pos x="710" y="205"/>
                </a:cxn>
                <a:cxn ang="0">
                  <a:pos x="752" y="137"/>
                </a:cxn>
                <a:cxn ang="0">
                  <a:pos x="767" y="68"/>
                </a:cxn>
                <a:cxn ang="0">
                  <a:pos x="667" y="34"/>
                </a:cxn>
                <a:cxn ang="0">
                  <a:pos x="1022" y="0"/>
                </a:cxn>
                <a:cxn ang="0">
                  <a:pos x="980" y="51"/>
                </a:cxn>
                <a:cxn ang="0">
                  <a:pos x="838" y="205"/>
                </a:cxn>
                <a:cxn ang="0">
                  <a:pos x="894" y="1023"/>
                </a:cxn>
                <a:cxn ang="0">
                  <a:pos x="951" y="1108"/>
                </a:cxn>
                <a:cxn ang="0">
                  <a:pos x="994" y="1143"/>
                </a:cxn>
                <a:cxn ang="0">
                  <a:pos x="1065" y="1160"/>
                </a:cxn>
                <a:cxn ang="0">
                  <a:pos x="610" y="1194"/>
                </a:cxn>
                <a:cxn ang="0">
                  <a:pos x="681" y="1160"/>
                </a:cxn>
                <a:cxn ang="0">
                  <a:pos x="724" y="1125"/>
                </a:cxn>
                <a:cxn ang="0">
                  <a:pos x="710" y="1057"/>
                </a:cxn>
                <a:cxn ang="0">
                  <a:pos x="653" y="938"/>
                </a:cxn>
                <a:cxn ang="0">
                  <a:pos x="327" y="955"/>
                </a:cxn>
                <a:cxn ang="0">
                  <a:pos x="270" y="1057"/>
                </a:cxn>
                <a:cxn ang="0">
                  <a:pos x="241" y="1143"/>
                </a:cxn>
                <a:cxn ang="0">
                  <a:pos x="355" y="1177"/>
                </a:cxn>
                <a:cxn ang="0">
                  <a:pos x="0" y="1211"/>
                </a:cxn>
                <a:cxn ang="0">
                  <a:pos x="43" y="1177"/>
                </a:cxn>
                <a:cxn ang="0">
                  <a:pos x="85" y="1143"/>
                </a:cxn>
                <a:cxn ang="0">
                  <a:pos x="142" y="1091"/>
                </a:cxn>
                <a:cxn ang="0">
                  <a:pos x="213" y="972"/>
                </a:cxn>
                <a:cxn ang="0">
                  <a:pos x="284" y="324"/>
                </a:cxn>
                <a:cxn ang="0">
                  <a:pos x="128" y="85"/>
                </a:cxn>
                <a:cxn ang="0">
                  <a:pos x="14" y="34"/>
                </a:cxn>
              </a:cxnLst>
              <a:rect l="0" t="0" r="r" b="b"/>
              <a:pathLst>
                <a:path w="1065" h="1211">
                  <a:moveTo>
                    <a:pt x="14" y="0"/>
                  </a:moveTo>
                  <a:lnTo>
                    <a:pt x="469" y="0"/>
                  </a:lnTo>
                  <a:lnTo>
                    <a:pt x="469" y="34"/>
                  </a:lnTo>
                  <a:lnTo>
                    <a:pt x="398" y="34"/>
                  </a:lnTo>
                  <a:lnTo>
                    <a:pt x="369" y="51"/>
                  </a:lnTo>
                  <a:lnTo>
                    <a:pt x="355" y="68"/>
                  </a:lnTo>
                  <a:lnTo>
                    <a:pt x="355" y="85"/>
                  </a:lnTo>
                  <a:lnTo>
                    <a:pt x="369" y="137"/>
                  </a:lnTo>
                  <a:lnTo>
                    <a:pt x="412" y="222"/>
                  </a:lnTo>
                  <a:lnTo>
                    <a:pt x="483" y="358"/>
                  </a:lnTo>
                  <a:lnTo>
                    <a:pt x="540" y="461"/>
                  </a:lnTo>
                  <a:lnTo>
                    <a:pt x="710" y="205"/>
                  </a:lnTo>
                  <a:lnTo>
                    <a:pt x="738" y="171"/>
                  </a:lnTo>
                  <a:lnTo>
                    <a:pt x="752" y="137"/>
                  </a:lnTo>
                  <a:lnTo>
                    <a:pt x="767" y="119"/>
                  </a:lnTo>
                  <a:lnTo>
                    <a:pt x="767" y="68"/>
                  </a:lnTo>
                  <a:lnTo>
                    <a:pt x="738" y="34"/>
                  </a:lnTo>
                  <a:lnTo>
                    <a:pt x="667" y="34"/>
                  </a:lnTo>
                  <a:lnTo>
                    <a:pt x="667" y="0"/>
                  </a:lnTo>
                  <a:lnTo>
                    <a:pt x="1022" y="0"/>
                  </a:lnTo>
                  <a:lnTo>
                    <a:pt x="1065" y="34"/>
                  </a:lnTo>
                  <a:lnTo>
                    <a:pt x="980" y="51"/>
                  </a:lnTo>
                  <a:lnTo>
                    <a:pt x="923" y="102"/>
                  </a:lnTo>
                  <a:lnTo>
                    <a:pt x="838" y="205"/>
                  </a:lnTo>
                  <a:lnTo>
                    <a:pt x="610" y="529"/>
                  </a:lnTo>
                  <a:lnTo>
                    <a:pt x="894" y="1023"/>
                  </a:lnTo>
                  <a:lnTo>
                    <a:pt x="923" y="1074"/>
                  </a:lnTo>
                  <a:lnTo>
                    <a:pt x="951" y="1108"/>
                  </a:lnTo>
                  <a:lnTo>
                    <a:pt x="980" y="1125"/>
                  </a:lnTo>
                  <a:lnTo>
                    <a:pt x="994" y="1143"/>
                  </a:lnTo>
                  <a:lnTo>
                    <a:pt x="1022" y="1143"/>
                  </a:lnTo>
                  <a:lnTo>
                    <a:pt x="1065" y="1160"/>
                  </a:lnTo>
                  <a:lnTo>
                    <a:pt x="1065" y="1194"/>
                  </a:lnTo>
                  <a:lnTo>
                    <a:pt x="610" y="1194"/>
                  </a:lnTo>
                  <a:lnTo>
                    <a:pt x="610" y="1160"/>
                  </a:lnTo>
                  <a:lnTo>
                    <a:pt x="681" y="1160"/>
                  </a:lnTo>
                  <a:lnTo>
                    <a:pt x="710" y="1143"/>
                  </a:lnTo>
                  <a:lnTo>
                    <a:pt x="724" y="1125"/>
                  </a:lnTo>
                  <a:lnTo>
                    <a:pt x="724" y="1091"/>
                  </a:lnTo>
                  <a:lnTo>
                    <a:pt x="710" y="1057"/>
                  </a:lnTo>
                  <a:lnTo>
                    <a:pt x="681" y="1006"/>
                  </a:lnTo>
                  <a:lnTo>
                    <a:pt x="653" y="938"/>
                  </a:lnTo>
                  <a:lnTo>
                    <a:pt x="511" y="682"/>
                  </a:lnTo>
                  <a:lnTo>
                    <a:pt x="327" y="955"/>
                  </a:lnTo>
                  <a:lnTo>
                    <a:pt x="284" y="1006"/>
                  </a:lnTo>
                  <a:lnTo>
                    <a:pt x="270" y="1057"/>
                  </a:lnTo>
                  <a:lnTo>
                    <a:pt x="241" y="1074"/>
                  </a:lnTo>
                  <a:lnTo>
                    <a:pt x="241" y="1143"/>
                  </a:lnTo>
                  <a:lnTo>
                    <a:pt x="298" y="1177"/>
                  </a:lnTo>
                  <a:lnTo>
                    <a:pt x="355" y="1177"/>
                  </a:lnTo>
                  <a:lnTo>
                    <a:pt x="355" y="1211"/>
                  </a:lnTo>
                  <a:lnTo>
                    <a:pt x="0" y="1211"/>
                  </a:lnTo>
                  <a:lnTo>
                    <a:pt x="0" y="1177"/>
                  </a:lnTo>
                  <a:lnTo>
                    <a:pt x="43" y="1177"/>
                  </a:lnTo>
                  <a:lnTo>
                    <a:pt x="71" y="1160"/>
                  </a:lnTo>
                  <a:lnTo>
                    <a:pt x="85" y="1143"/>
                  </a:lnTo>
                  <a:lnTo>
                    <a:pt x="114" y="1125"/>
                  </a:lnTo>
                  <a:lnTo>
                    <a:pt x="142" y="1091"/>
                  </a:lnTo>
                  <a:lnTo>
                    <a:pt x="170" y="1040"/>
                  </a:lnTo>
                  <a:lnTo>
                    <a:pt x="213" y="972"/>
                  </a:lnTo>
                  <a:lnTo>
                    <a:pt x="454" y="614"/>
                  </a:lnTo>
                  <a:lnTo>
                    <a:pt x="284" y="324"/>
                  </a:lnTo>
                  <a:lnTo>
                    <a:pt x="199" y="171"/>
                  </a:lnTo>
                  <a:lnTo>
                    <a:pt x="128" y="85"/>
                  </a:lnTo>
                  <a:lnTo>
                    <a:pt x="85" y="51"/>
                  </a:lnTo>
                  <a:lnTo>
                    <a:pt x="14" y="3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25" name="Freeform 309"/>
            <p:cNvSpPr>
              <a:spLocks/>
            </p:cNvSpPr>
            <p:nvPr/>
          </p:nvSpPr>
          <p:spPr bwMode="auto">
            <a:xfrm>
              <a:off x="39140" y="23634"/>
              <a:ext cx="1064" cy="1211"/>
            </a:xfrm>
            <a:custGeom>
              <a:avLst/>
              <a:gdLst/>
              <a:ahLst/>
              <a:cxnLst>
                <a:cxn ang="0">
                  <a:pos x="468" y="0"/>
                </a:cxn>
                <a:cxn ang="0">
                  <a:pos x="397" y="34"/>
                </a:cxn>
                <a:cxn ang="0">
                  <a:pos x="355" y="68"/>
                </a:cxn>
                <a:cxn ang="0">
                  <a:pos x="369" y="137"/>
                </a:cxn>
                <a:cxn ang="0">
                  <a:pos x="482" y="358"/>
                </a:cxn>
                <a:cxn ang="0">
                  <a:pos x="710" y="205"/>
                </a:cxn>
                <a:cxn ang="0">
                  <a:pos x="752" y="137"/>
                </a:cxn>
                <a:cxn ang="0">
                  <a:pos x="766" y="68"/>
                </a:cxn>
                <a:cxn ang="0">
                  <a:pos x="667" y="34"/>
                </a:cxn>
                <a:cxn ang="0">
                  <a:pos x="1022" y="0"/>
                </a:cxn>
                <a:cxn ang="0">
                  <a:pos x="979" y="51"/>
                </a:cxn>
                <a:cxn ang="0">
                  <a:pos x="837" y="205"/>
                </a:cxn>
                <a:cxn ang="0">
                  <a:pos x="894" y="1023"/>
                </a:cxn>
                <a:cxn ang="0">
                  <a:pos x="951" y="1108"/>
                </a:cxn>
                <a:cxn ang="0">
                  <a:pos x="993" y="1143"/>
                </a:cxn>
                <a:cxn ang="0">
                  <a:pos x="1064" y="1160"/>
                </a:cxn>
                <a:cxn ang="0">
                  <a:pos x="610" y="1194"/>
                </a:cxn>
                <a:cxn ang="0">
                  <a:pos x="681" y="1160"/>
                </a:cxn>
                <a:cxn ang="0">
                  <a:pos x="724" y="1125"/>
                </a:cxn>
                <a:cxn ang="0">
                  <a:pos x="710" y="1057"/>
                </a:cxn>
                <a:cxn ang="0">
                  <a:pos x="653" y="938"/>
                </a:cxn>
                <a:cxn ang="0">
                  <a:pos x="326" y="955"/>
                </a:cxn>
                <a:cxn ang="0">
                  <a:pos x="269" y="1057"/>
                </a:cxn>
                <a:cxn ang="0">
                  <a:pos x="241" y="1143"/>
                </a:cxn>
                <a:cxn ang="0">
                  <a:pos x="355" y="1177"/>
                </a:cxn>
                <a:cxn ang="0">
                  <a:pos x="0" y="1211"/>
                </a:cxn>
                <a:cxn ang="0">
                  <a:pos x="42" y="1177"/>
                </a:cxn>
                <a:cxn ang="0">
                  <a:pos x="85" y="1143"/>
                </a:cxn>
                <a:cxn ang="0">
                  <a:pos x="142" y="1091"/>
                </a:cxn>
                <a:cxn ang="0">
                  <a:pos x="213" y="972"/>
                </a:cxn>
                <a:cxn ang="0">
                  <a:pos x="284" y="324"/>
                </a:cxn>
                <a:cxn ang="0">
                  <a:pos x="128" y="85"/>
                </a:cxn>
                <a:cxn ang="0">
                  <a:pos x="14" y="34"/>
                </a:cxn>
              </a:cxnLst>
              <a:rect l="0" t="0" r="r" b="b"/>
              <a:pathLst>
                <a:path w="1064" h="1211">
                  <a:moveTo>
                    <a:pt x="14" y="0"/>
                  </a:moveTo>
                  <a:lnTo>
                    <a:pt x="468" y="0"/>
                  </a:lnTo>
                  <a:lnTo>
                    <a:pt x="468" y="34"/>
                  </a:lnTo>
                  <a:lnTo>
                    <a:pt x="397" y="34"/>
                  </a:lnTo>
                  <a:lnTo>
                    <a:pt x="369" y="51"/>
                  </a:lnTo>
                  <a:lnTo>
                    <a:pt x="355" y="68"/>
                  </a:lnTo>
                  <a:lnTo>
                    <a:pt x="355" y="85"/>
                  </a:lnTo>
                  <a:lnTo>
                    <a:pt x="369" y="137"/>
                  </a:lnTo>
                  <a:lnTo>
                    <a:pt x="411" y="222"/>
                  </a:lnTo>
                  <a:lnTo>
                    <a:pt x="482" y="358"/>
                  </a:lnTo>
                  <a:lnTo>
                    <a:pt x="539" y="461"/>
                  </a:lnTo>
                  <a:lnTo>
                    <a:pt x="710" y="205"/>
                  </a:lnTo>
                  <a:lnTo>
                    <a:pt x="738" y="171"/>
                  </a:lnTo>
                  <a:lnTo>
                    <a:pt x="752" y="137"/>
                  </a:lnTo>
                  <a:lnTo>
                    <a:pt x="766" y="119"/>
                  </a:lnTo>
                  <a:lnTo>
                    <a:pt x="766" y="68"/>
                  </a:lnTo>
                  <a:lnTo>
                    <a:pt x="738" y="34"/>
                  </a:lnTo>
                  <a:lnTo>
                    <a:pt x="667" y="34"/>
                  </a:lnTo>
                  <a:lnTo>
                    <a:pt x="667" y="0"/>
                  </a:lnTo>
                  <a:lnTo>
                    <a:pt x="1022" y="0"/>
                  </a:lnTo>
                  <a:lnTo>
                    <a:pt x="1064" y="34"/>
                  </a:lnTo>
                  <a:lnTo>
                    <a:pt x="979" y="51"/>
                  </a:lnTo>
                  <a:lnTo>
                    <a:pt x="922" y="102"/>
                  </a:lnTo>
                  <a:lnTo>
                    <a:pt x="837" y="205"/>
                  </a:lnTo>
                  <a:lnTo>
                    <a:pt x="610" y="529"/>
                  </a:lnTo>
                  <a:lnTo>
                    <a:pt x="894" y="1023"/>
                  </a:lnTo>
                  <a:lnTo>
                    <a:pt x="922" y="1074"/>
                  </a:lnTo>
                  <a:lnTo>
                    <a:pt x="951" y="1108"/>
                  </a:lnTo>
                  <a:lnTo>
                    <a:pt x="979" y="1125"/>
                  </a:lnTo>
                  <a:lnTo>
                    <a:pt x="993" y="1143"/>
                  </a:lnTo>
                  <a:lnTo>
                    <a:pt x="1022" y="1143"/>
                  </a:lnTo>
                  <a:lnTo>
                    <a:pt x="1064" y="1160"/>
                  </a:lnTo>
                  <a:lnTo>
                    <a:pt x="1064" y="1194"/>
                  </a:lnTo>
                  <a:lnTo>
                    <a:pt x="610" y="1194"/>
                  </a:lnTo>
                  <a:lnTo>
                    <a:pt x="610" y="1160"/>
                  </a:lnTo>
                  <a:lnTo>
                    <a:pt x="681" y="1160"/>
                  </a:lnTo>
                  <a:lnTo>
                    <a:pt x="710" y="1143"/>
                  </a:lnTo>
                  <a:lnTo>
                    <a:pt x="724" y="1125"/>
                  </a:lnTo>
                  <a:lnTo>
                    <a:pt x="724" y="1091"/>
                  </a:lnTo>
                  <a:lnTo>
                    <a:pt x="710" y="1057"/>
                  </a:lnTo>
                  <a:lnTo>
                    <a:pt x="681" y="1006"/>
                  </a:lnTo>
                  <a:lnTo>
                    <a:pt x="653" y="938"/>
                  </a:lnTo>
                  <a:lnTo>
                    <a:pt x="511" y="682"/>
                  </a:lnTo>
                  <a:lnTo>
                    <a:pt x="326" y="955"/>
                  </a:lnTo>
                  <a:lnTo>
                    <a:pt x="284" y="1006"/>
                  </a:lnTo>
                  <a:lnTo>
                    <a:pt x="269" y="1057"/>
                  </a:lnTo>
                  <a:lnTo>
                    <a:pt x="241" y="1074"/>
                  </a:lnTo>
                  <a:lnTo>
                    <a:pt x="241" y="1143"/>
                  </a:lnTo>
                  <a:lnTo>
                    <a:pt x="298" y="1177"/>
                  </a:lnTo>
                  <a:lnTo>
                    <a:pt x="355" y="1177"/>
                  </a:lnTo>
                  <a:lnTo>
                    <a:pt x="355" y="1211"/>
                  </a:lnTo>
                  <a:lnTo>
                    <a:pt x="0" y="1211"/>
                  </a:lnTo>
                  <a:lnTo>
                    <a:pt x="0" y="1177"/>
                  </a:lnTo>
                  <a:lnTo>
                    <a:pt x="42" y="1177"/>
                  </a:lnTo>
                  <a:lnTo>
                    <a:pt x="71" y="1160"/>
                  </a:lnTo>
                  <a:lnTo>
                    <a:pt x="85" y="1143"/>
                  </a:lnTo>
                  <a:lnTo>
                    <a:pt x="113" y="1125"/>
                  </a:lnTo>
                  <a:lnTo>
                    <a:pt x="142" y="1091"/>
                  </a:lnTo>
                  <a:lnTo>
                    <a:pt x="170" y="1040"/>
                  </a:lnTo>
                  <a:lnTo>
                    <a:pt x="213" y="972"/>
                  </a:lnTo>
                  <a:lnTo>
                    <a:pt x="454" y="614"/>
                  </a:lnTo>
                  <a:lnTo>
                    <a:pt x="284" y="324"/>
                  </a:lnTo>
                  <a:lnTo>
                    <a:pt x="198" y="171"/>
                  </a:lnTo>
                  <a:lnTo>
                    <a:pt x="128" y="85"/>
                  </a:lnTo>
                  <a:lnTo>
                    <a:pt x="85" y="51"/>
                  </a:lnTo>
                  <a:lnTo>
                    <a:pt x="14" y="3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26" name="Rectangle 310"/>
            <p:cNvSpPr>
              <a:spLocks noChangeArrowheads="1"/>
            </p:cNvSpPr>
            <p:nvPr/>
          </p:nvSpPr>
          <p:spPr bwMode="auto">
            <a:xfrm>
              <a:off x="910" y="25476"/>
              <a:ext cx="46591" cy="85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27" name="Freeform 311"/>
            <p:cNvSpPr>
              <a:spLocks/>
            </p:cNvSpPr>
            <p:nvPr/>
          </p:nvSpPr>
          <p:spPr bwMode="auto">
            <a:xfrm>
              <a:off x="1847" y="25783"/>
              <a:ext cx="1107" cy="12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1" y="0"/>
                </a:cxn>
                <a:cxn ang="0">
                  <a:pos x="511" y="51"/>
                </a:cxn>
                <a:cxn ang="0">
                  <a:pos x="454" y="68"/>
                </a:cxn>
                <a:cxn ang="0">
                  <a:pos x="412" y="85"/>
                </a:cxn>
                <a:cxn ang="0">
                  <a:pos x="383" y="102"/>
                </a:cxn>
                <a:cxn ang="0">
                  <a:pos x="369" y="136"/>
                </a:cxn>
                <a:cxn ang="0">
                  <a:pos x="369" y="562"/>
                </a:cxn>
                <a:cxn ang="0">
                  <a:pos x="738" y="562"/>
                </a:cxn>
                <a:cxn ang="0">
                  <a:pos x="738" y="136"/>
                </a:cxn>
                <a:cxn ang="0">
                  <a:pos x="710" y="102"/>
                </a:cxn>
                <a:cxn ang="0">
                  <a:pos x="696" y="68"/>
                </a:cxn>
                <a:cxn ang="0">
                  <a:pos x="653" y="51"/>
                </a:cxn>
                <a:cxn ang="0">
                  <a:pos x="596" y="51"/>
                </a:cxn>
                <a:cxn ang="0">
                  <a:pos x="596" y="0"/>
                </a:cxn>
                <a:cxn ang="0">
                  <a:pos x="1107" y="0"/>
                </a:cxn>
                <a:cxn ang="0">
                  <a:pos x="1107" y="51"/>
                </a:cxn>
                <a:cxn ang="0">
                  <a:pos x="1050" y="68"/>
                </a:cxn>
                <a:cxn ang="0">
                  <a:pos x="994" y="102"/>
                </a:cxn>
                <a:cxn ang="0">
                  <a:pos x="979" y="136"/>
                </a:cxn>
                <a:cxn ang="0">
                  <a:pos x="979" y="1108"/>
                </a:cxn>
                <a:cxn ang="0">
                  <a:pos x="994" y="1142"/>
                </a:cxn>
                <a:cxn ang="0">
                  <a:pos x="1008" y="1159"/>
                </a:cxn>
                <a:cxn ang="0">
                  <a:pos x="1050" y="1176"/>
                </a:cxn>
                <a:cxn ang="0">
                  <a:pos x="1107" y="1193"/>
                </a:cxn>
                <a:cxn ang="0">
                  <a:pos x="1107" y="1244"/>
                </a:cxn>
                <a:cxn ang="0">
                  <a:pos x="596" y="1244"/>
                </a:cxn>
                <a:cxn ang="0">
                  <a:pos x="596" y="1193"/>
                </a:cxn>
                <a:cxn ang="0">
                  <a:pos x="653" y="1176"/>
                </a:cxn>
                <a:cxn ang="0">
                  <a:pos x="696" y="1159"/>
                </a:cxn>
                <a:cxn ang="0">
                  <a:pos x="724" y="1142"/>
                </a:cxn>
                <a:cxn ang="0">
                  <a:pos x="738" y="1108"/>
                </a:cxn>
                <a:cxn ang="0">
                  <a:pos x="738" y="648"/>
                </a:cxn>
                <a:cxn ang="0">
                  <a:pos x="369" y="648"/>
                </a:cxn>
                <a:cxn ang="0">
                  <a:pos x="369" y="1108"/>
                </a:cxn>
                <a:cxn ang="0">
                  <a:pos x="383" y="1142"/>
                </a:cxn>
                <a:cxn ang="0">
                  <a:pos x="412" y="1159"/>
                </a:cxn>
                <a:cxn ang="0">
                  <a:pos x="454" y="1176"/>
                </a:cxn>
                <a:cxn ang="0">
                  <a:pos x="511" y="1193"/>
                </a:cxn>
                <a:cxn ang="0">
                  <a:pos x="511" y="1244"/>
                </a:cxn>
                <a:cxn ang="0">
                  <a:pos x="0" y="1244"/>
                </a:cxn>
                <a:cxn ang="0">
                  <a:pos x="0" y="1193"/>
                </a:cxn>
                <a:cxn ang="0">
                  <a:pos x="57" y="1176"/>
                </a:cxn>
                <a:cxn ang="0">
                  <a:pos x="114" y="1142"/>
                </a:cxn>
                <a:cxn ang="0">
                  <a:pos x="128" y="1108"/>
                </a:cxn>
                <a:cxn ang="0">
                  <a:pos x="128" y="136"/>
                </a:cxn>
                <a:cxn ang="0">
                  <a:pos x="114" y="102"/>
                </a:cxn>
                <a:cxn ang="0">
                  <a:pos x="57" y="68"/>
                </a:cxn>
                <a:cxn ang="0">
                  <a:pos x="0" y="51"/>
                </a:cxn>
                <a:cxn ang="0">
                  <a:pos x="0" y="0"/>
                </a:cxn>
              </a:cxnLst>
              <a:rect l="0" t="0" r="r" b="b"/>
              <a:pathLst>
                <a:path w="1107" h="1244">
                  <a:moveTo>
                    <a:pt x="0" y="0"/>
                  </a:moveTo>
                  <a:lnTo>
                    <a:pt x="511" y="0"/>
                  </a:lnTo>
                  <a:lnTo>
                    <a:pt x="511" y="51"/>
                  </a:lnTo>
                  <a:lnTo>
                    <a:pt x="454" y="68"/>
                  </a:lnTo>
                  <a:lnTo>
                    <a:pt x="412" y="85"/>
                  </a:lnTo>
                  <a:lnTo>
                    <a:pt x="383" y="102"/>
                  </a:lnTo>
                  <a:lnTo>
                    <a:pt x="369" y="136"/>
                  </a:lnTo>
                  <a:lnTo>
                    <a:pt x="369" y="562"/>
                  </a:lnTo>
                  <a:lnTo>
                    <a:pt x="738" y="562"/>
                  </a:lnTo>
                  <a:lnTo>
                    <a:pt x="738" y="136"/>
                  </a:lnTo>
                  <a:lnTo>
                    <a:pt x="710" y="102"/>
                  </a:lnTo>
                  <a:lnTo>
                    <a:pt x="696" y="68"/>
                  </a:lnTo>
                  <a:lnTo>
                    <a:pt x="653" y="51"/>
                  </a:lnTo>
                  <a:lnTo>
                    <a:pt x="596" y="51"/>
                  </a:lnTo>
                  <a:lnTo>
                    <a:pt x="596" y="0"/>
                  </a:lnTo>
                  <a:lnTo>
                    <a:pt x="1107" y="0"/>
                  </a:lnTo>
                  <a:lnTo>
                    <a:pt x="1107" y="51"/>
                  </a:lnTo>
                  <a:lnTo>
                    <a:pt x="1050" y="68"/>
                  </a:lnTo>
                  <a:lnTo>
                    <a:pt x="994" y="102"/>
                  </a:lnTo>
                  <a:lnTo>
                    <a:pt x="979" y="136"/>
                  </a:lnTo>
                  <a:lnTo>
                    <a:pt x="979" y="1108"/>
                  </a:lnTo>
                  <a:lnTo>
                    <a:pt x="994" y="1142"/>
                  </a:lnTo>
                  <a:lnTo>
                    <a:pt x="1008" y="1159"/>
                  </a:lnTo>
                  <a:lnTo>
                    <a:pt x="1050" y="1176"/>
                  </a:lnTo>
                  <a:lnTo>
                    <a:pt x="1107" y="1193"/>
                  </a:lnTo>
                  <a:lnTo>
                    <a:pt x="1107" y="1244"/>
                  </a:lnTo>
                  <a:lnTo>
                    <a:pt x="596" y="1244"/>
                  </a:lnTo>
                  <a:lnTo>
                    <a:pt x="596" y="1193"/>
                  </a:lnTo>
                  <a:lnTo>
                    <a:pt x="653" y="1176"/>
                  </a:lnTo>
                  <a:lnTo>
                    <a:pt x="696" y="1159"/>
                  </a:lnTo>
                  <a:lnTo>
                    <a:pt x="724" y="1142"/>
                  </a:lnTo>
                  <a:lnTo>
                    <a:pt x="738" y="1108"/>
                  </a:lnTo>
                  <a:lnTo>
                    <a:pt x="738" y="648"/>
                  </a:lnTo>
                  <a:lnTo>
                    <a:pt x="369" y="648"/>
                  </a:lnTo>
                  <a:lnTo>
                    <a:pt x="369" y="1108"/>
                  </a:lnTo>
                  <a:lnTo>
                    <a:pt x="383" y="1142"/>
                  </a:lnTo>
                  <a:lnTo>
                    <a:pt x="412" y="1159"/>
                  </a:lnTo>
                  <a:lnTo>
                    <a:pt x="454" y="1176"/>
                  </a:lnTo>
                  <a:lnTo>
                    <a:pt x="511" y="1193"/>
                  </a:lnTo>
                  <a:lnTo>
                    <a:pt x="511" y="1244"/>
                  </a:lnTo>
                  <a:lnTo>
                    <a:pt x="0" y="1244"/>
                  </a:lnTo>
                  <a:lnTo>
                    <a:pt x="0" y="1193"/>
                  </a:lnTo>
                  <a:lnTo>
                    <a:pt x="57" y="1176"/>
                  </a:lnTo>
                  <a:lnTo>
                    <a:pt x="114" y="1142"/>
                  </a:lnTo>
                  <a:lnTo>
                    <a:pt x="128" y="1108"/>
                  </a:lnTo>
                  <a:lnTo>
                    <a:pt x="128" y="136"/>
                  </a:lnTo>
                  <a:lnTo>
                    <a:pt x="114" y="102"/>
                  </a:lnTo>
                  <a:lnTo>
                    <a:pt x="57" y="68"/>
                  </a:lnTo>
                  <a:lnTo>
                    <a:pt x="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28" name="Freeform 312"/>
            <p:cNvSpPr>
              <a:spLocks noEditPoints="1"/>
            </p:cNvSpPr>
            <p:nvPr/>
          </p:nvSpPr>
          <p:spPr bwMode="auto">
            <a:xfrm>
              <a:off x="3068" y="26158"/>
              <a:ext cx="681" cy="886"/>
            </a:xfrm>
            <a:custGeom>
              <a:avLst/>
              <a:gdLst/>
              <a:ahLst/>
              <a:cxnLst>
                <a:cxn ang="0">
                  <a:pos x="341" y="68"/>
                </a:cxn>
                <a:cxn ang="0">
                  <a:pos x="298" y="85"/>
                </a:cxn>
                <a:cxn ang="0">
                  <a:pos x="255" y="153"/>
                </a:cxn>
                <a:cxn ang="0">
                  <a:pos x="227" y="273"/>
                </a:cxn>
                <a:cxn ang="0">
                  <a:pos x="227" y="648"/>
                </a:cxn>
                <a:cxn ang="0">
                  <a:pos x="255" y="767"/>
                </a:cxn>
                <a:cxn ang="0">
                  <a:pos x="284" y="818"/>
                </a:cxn>
                <a:cxn ang="0">
                  <a:pos x="341" y="835"/>
                </a:cxn>
                <a:cxn ang="0">
                  <a:pos x="397" y="818"/>
                </a:cxn>
                <a:cxn ang="0">
                  <a:pos x="426" y="750"/>
                </a:cxn>
                <a:cxn ang="0">
                  <a:pos x="454" y="631"/>
                </a:cxn>
                <a:cxn ang="0">
                  <a:pos x="454" y="273"/>
                </a:cxn>
                <a:cxn ang="0">
                  <a:pos x="426" y="153"/>
                </a:cxn>
                <a:cxn ang="0">
                  <a:pos x="397" y="85"/>
                </a:cxn>
                <a:cxn ang="0">
                  <a:pos x="341" y="68"/>
                </a:cxn>
                <a:cxn ang="0">
                  <a:pos x="355" y="68"/>
                </a:cxn>
                <a:cxn ang="0">
                  <a:pos x="341" y="68"/>
                </a:cxn>
                <a:cxn ang="0">
                  <a:pos x="341" y="0"/>
                </a:cxn>
                <a:cxn ang="0">
                  <a:pos x="482" y="34"/>
                </a:cxn>
                <a:cxn ang="0">
                  <a:pos x="582" y="119"/>
                </a:cxn>
                <a:cxn ang="0">
                  <a:pos x="653" y="273"/>
                </a:cxn>
                <a:cxn ang="0">
                  <a:pos x="681" y="443"/>
                </a:cxn>
                <a:cxn ang="0">
                  <a:pos x="653" y="614"/>
                </a:cxn>
                <a:cxn ang="0">
                  <a:pos x="582" y="767"/>
                </a:cxn>
                <a:cxn ang="0">
                  <a:pos x="482" y="852"/>
                </a:cxn>
                <a:cxn ang="0">
                  <a:pos x="341" y="886"/>
                </a:cxn>
                <a:cxn ang="0">
                  <a:pos x="199" y="852"/>
                </a:cxn>
                <a:cxn ang="0">
                  <a:pos x="99" y="767"/>
                </a:cxn>
                <a:cxn ang="0">
                  <a:pos x="28" y="614"/>
                </a:cxn>
                <a:cxn ang="0">
                  <a:pos x="0" y="443"/>
                </a:cxn>
                <a:cxn ang="0">
                  <a:pos x="28" y="273"/>
                </a:cxn>
                <a:cxn ang="0">
                  <a:pos x="99" y="119"/>
                </a:cxn>
                <a:cxn ang="0">
                  <a:pos x="199" y="34"/>
                </a:cxn>
                <a:cxn ang="0">
                  <a:pos x="341" y="0"/>
                </a:cxn>
              </a:cxnLst>
              <a:rect l="0" t="0" r="r" b="b"/>
              <a:pathLst>
                <a:path w="681" h="886">
                  <a:moveTo>
                    <a:pt x="341" y="68"/>
                  </a:moveTo>
                  <a:lnTo>
                    <a:pt x="298" y="85"/>
                  </a:lnTo>
                  <a:lnTo>
                    <a:pt x="255" y="153"/>
                  </a:lnTo>
                  <a:lnTo>
                    <a:pt x="227" y="273"/>
                  </a:lnTo>
                  <a:lnTo>
                    <a:pt x="227" y="648"/>
                  </a:lnTo>
                  <a:lnTo>
                    <a:pt x="255" y="767"/>
                  </a:lnTo>
                  <a:lnTo>
                    <a:pt x="284" y="818"/>
                  </a:lnTo>
                  <a:lnTo>
                    <a:pt x="341" y="835"/>
                  </a:lnTo>
                  <a:lnTo>
                    <a:pt x="397" y="818"/>
                  </a:lnTo>
                  <a:lnTo>
                    <a:pt x="426" y="750"/>
                  </a:lnTo>
                  <a:lnTo>
                    <a:pt x="454" y="631"/>
                  </a:lnTo>
                  <a:lnTo>
                    <a:pt x="454" y="273"/>
                  </a:lnTo>
                  <a:lnTo>
                    <a:pt x="426" y="153"/>
                  </a:lnTo>
                  <a:lnTo>
                    <a:pt x="397" y="85"/>
                  </a:lnTo>
                  <a:lnTo>
                    <a:pt x="341" y="68"/>
                  </a:lnTo>
                  <a:lnTo>
                    <a:pt x="355" y="68"/>
                  </a:lnTo>
                  <a:lnTo>
                    <a:pt x="341" y="68"/>
                  </a:lnTo>
                  <a:close/>
                  <a:moveTo>
                    <a:pt x="341" y="0"/>
                  </a:moveTo>
                  <a:lnTo>
                    <a:pt x="482" y="34"/>
                  </a:lnTo>
                  <a:lnTo>
                    <a:pt x="582" y="119"/>
                  </a:lnTo>
                  <a:lnTo>
                    <a:pt x="653" y="273"/>
                  </a:lnTo>
                  <a:lnTo>
                    <a:pt x="681" y="443"/>
                  </a:lnTo>
                  <a:lnTo>
                    <a:pt x="653" y="614"/>
                  </a:lnTo>
                  <a:lnTo>
                    <a:pt x="582" y="767"/>
                  </a:lnTo>
                  <a:lnTo>
                    <a:pt x="482" y="852"/>
                  </a:lnTo>
                  <a:lnTo>
                    <a:pt x="341" y="886"/>
                  </a:lnTo>
                  <a:lnTo>
                    <a:pt x="199" y="852"/>
                  </a:lnTo>
                  <a:lnTo>
                    <a:pt x="99" y="767"/>
                  </a:lnTo>
                  <a:lnTo>
                    <a:pt x="28" y="614"/>
                  </a:lnTo>
                  <a:lnTo>
                    <a:pt x="0" y="443"/>
                  </a:lnTo>
                  <a:lnTo>
                    <a:pt x="28" y="273"/>
                  </a:lnTo>
                  <a:lnTo>
                    <a:pt x="99" y="119"/>
                  </a:lnTo>
                  <a:lnTo>
                    <a:pt x="199" y="34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29" name="Freeform 313"/>
            <p:cNvSpPr>
              <a:spLocks/>
            </p:cNvSpPr>
            <p:nvPr/>
          </p:nvSpPr>
          <p:spPr bwMode="auto">
            <a:xfrm>
              <a:off x="3820" y="26175"/>
              <a:ext cx="795" cy="869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582" y="0"/>
                </a:cxn>
                <a:cxn ang="0">
                  <a:pos x="667" y="68"/>
                </a:cxn>
                <a:cxn ang="0">
                  <a:pos x="696" y="119"/>
                </a:cxn>
                <a:cxn ang="0">
                  <a:pos x="724" y="187"/>
                </a:cxn>
                <a:cxn ang="0">
                  <a:pos x="724" y="767"/>
                </a:cxn>
                <a:cxn ang="0">
                  <a:pos x="738" y="801"/>
                </a:cxn>
                <a:cxn ang="0">
                  <a:pos x="767" y="818"/>
                </a:cxn>
                <a:cxn ang="0">
                  <a:pos x="795" y="818"/>
                </a:cxn>
                <a:cxn ang="0">
                  <a:pos x="795" y="869"/>
                </a:cxn>
                <a:cxn ang="0">
                  <a:pos x="440" y="869"/>
                </a:cxn>
                <a:cxn ang="0">
                  <a:pos x="440" y="818"/>
                </a:cxn>
                <a:cxn ang="0">
                  <a:pos x="469" y="818"/>
                </a:cxn>
                <a:cxn ang="0">
                  <a:pos x="497" y="801"/>
                </a:cxn>
                <a:cxn ang="0">
                  <a:pos x="511" y="767"/>
                </a:cxn>
                <a:cxn ang="0">
                  <a:pos x="511" y="204"/>
                </a:cxn>
                <a:cxn ang="0">
                  <a:pos x="483" y="153"/>
                </a:cxn>
                <a:cxn ang="0">
                  <a:pos x="469" y="136"/>
                </a:cxn>
                <a:cxn ang="0">
                  <a:pos x="426" y="119"/>
                </a:cxn>
                <a:cxn ang="0">
                  <a:pos x="398" y="119"/>
                </a:cxn>
                <a:cxn ang="0">
                  <a:pos x="369" y="136"/>
                </a:cxn>
                <a:cxn ang="0">
                  <a:pos x="355" y="170"/>
                </a:cxn>
                <a:cxn ang="0">
                  <a:pos x="327" y="187"/>
                </a:cxn>
                <a:cxn ang="0">
                  <a:pos x="298" y="221"/>
                </a:cxn>
                <a:cxn ang="0">
                  <a:pos x="298" y="733"/>
                </a:cxn>
                <a:cxn ang="0">
                  <a:pos x="313" y="767"/>
                </a:cxn>
                <a:cxn ang="0">
                  <a:pos x="369" y="801"/>
                </a:cxn>
                <a:cxn ang="0">
                  <a:pos x="369" y="852"/>
                </a:cxn>
                <a:cxn ang="0">
                  <a:pos x="0" y="852"/>
                </a:cxn>
                <a:cxn ang="0">
                  <a:pos x="0" y="801"/>
                </a:cxn>
                <a:cxn ang="0">
                  <a:pos x="43" y="784"/>
                </a:cxn>
                <a:cxn ang="0">
                  <a:pos x="71" y="767"/>
                </a:cxn>
                <a:cxn ang="0">
                  <a:pos x="85" y="733"/>
                </a:cxn>
                <a:cxn ang="0">
                  <a:pos x="85" y="136"/>
                </a:cxn>
                <a:cxn ang="0">
                  <a:pos x="71" y="102"/>
                </a:cxn>
                <a:cxn ang="0">
                  <a:pos x="43" y="85"/>
                </a:cxn>
                <a:cxn ang="0">
                  <a:pos x="0" y="68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313" y="153"/>
                </a:cxn>
                <a:cxn ang="0">
                  <a:pos x="355" y="85"/>
                </a:cxn>
                <a:cxn ang="0">
                  <a:pos x="412" y="34"/>
                </a:cxn>
                <a:cxn ang="0">
                  <a:pos x="525" y="0"/>
                </a:cxn>
              </a:cxnLst>
              <a:rect l="0" t="0" r="r" b="b"/>
              <a:pathLst>
                <a:path w="795" h="869">
                  <a:moveTo>
                    <a:pt x="525" y="0"/>
                  </a:moveTo>
                  <a:lnTo>
                    <a:pt x="582" y="0"/>
                  </a:lnTo>
                  <a:lnTo>
                    <a:pt x="667" y="68"/>
                  </a:lnTo>
                  <a:lnTo>
                    <a:pt x="696" y="119"/>
                  </a:lnTo>
                  <a:lnTo>
                    <a:pt x="724" y="187"/>
                  </a:lnTo>
                  <a:lnTo>
                    <a:pt x="724" y="767"/>
                  </a:lnTo>
                  <a:lnTo>
                    <a:pt x="738" y="801"/>
                  </a:lnTo>
                  <a:lnTo>
                    <a:pt x="767" y="818"/>
                  </a:lnTo>
                  <a:lnTo>
                    <a:pt x="795" y="818"/>
                  </a:lnTo>
                  <a:lnTo>
                    <a:pt x="795" y="869"/>
                  </a:lnTo>
                  <a:lnTo>
                    <a:pt x="440" y="869"/>
                  </a:lnTo>
                  <a:lnTo>
                    <a:pt x="440" y="818"/>
                  </a:lnTo>
                  <a:lnTo>
                    <a:pt x="469" y="818"/>
                  </a:lnTo>
                  <a:lnTo>
                    <a:pt x="497" y="801"/>
                  </a:lnTo>
                  <a:lnTo>
                    <a:pt x="511" y="767"/>
                  </a:lnTo>
                  <a:lnTo>
                    <a:pt x="511" y="204"/>
                  </a:lnTo>
                  <a:lnTo>
                    <a:pt x="483" y="153"/>
                  </a:lnTo>
                  <a:lnTo>
                    <a:pt x="469" y="136"/>
                  </a:lnTo>
                  <a:lnTo>
                    <a:pt x="426" y="119"/>
                  </a:lnTo>
                  <a:lnTo>
                    <a:pt x="398" y="119"/>
                  </a:lnTo>
                  <a:lnTo>
                    <a:pt x="369" y="136"/>
                  </a:lnTo>
                  <a:lnTo>
                    <a:pt x="355" y="170"/>
                  </a:lnTo>
                  <a:lnTo>
                    <a:pt x="327" y="187"/>
                  </a:lnTo>
                  <a:lnTo>
                    <a:pt x="298" y="221"/>
                  </a:lnTo>
                  <a:lnTo>
                    <a:pt x="298" y="733"/>
                  </a:lnTo>
                  <a:lnTo>
                    <a:pt x="313" y="767"/>
                  </a:lnTo>
                  <a:lnTo>
                    <a:pt x="369" y="801"/>
                  </a:lnTo>
                  <a:lnTo>
                    <a:pt x="369" y="852"/>
                  </a:lnTo>
                  <a:lnTo>
                    <a:pt x="0" y="852"/>
                  </a:lnTo>
                  <a:lnTo>
                    <a:pt x="0" y="801"/>
                  </a:lnTo>
                  <a:lnTo>
                    <a:pt x="43" y="784"/>
                  </a:lnTo>
                  <a:lnTo>
                    <a:pt x="71" y="767"/>
                  </a:lnTo>
                  <a:lnTo>
                    <a:pt x="85" y="733"/>
                  </a:lnTo>
                  <a:lnTo>
                    <a:pt x="85" y="136"/>
                  </a:lnTo>
                  <a:lnTo>
                    <a:pt x="71" y="102"/>
                  </a:lnTo>
                  <a:lnTo>
                    <a:pt x="43" y="85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313" y="153"/>
                  </a:lnTo>
                  <a:lnTo>
                    <a:pt x="355" y="85"/>
                  </a:lnTo>
                  <a:lnTo>
                    <a:pt x="412" y="34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30" name="Freeform 314"/>
            <p:cNvSpPr>
              <a:spLocks noEditPoints="1"/>
            </p:cNvSpPr>
            <p:nvPr/>
          </p:nvSpPr>
          <p:spPr bwMode="auto">
            <a:xfrm>
              <a:off x="4587" y="26158"/>
              <a:ext cx="681" cy="886"/>
            </a:xfrm>
            <a:custGeom>
              <a:avLst/>
              <a:gdLst/>
              <a:ahLst/>
              <a:cxnLst>
                <a:cxn ang="0">
                  <a:pos x="340" y="68"/>
                </a:cxn>
                <a:cxn ang="0">
                  <a:pos x="355" y="68"/>
                </a:cxn>
                <a:cxn ang="0">
                  <a:pos x="298" y="85"/>
                </a:cxn>
                <a:cxn ang="0">
                  <a:pos x="255" y="153"/>
                </a:cxn>
                <a:cxn ang="0">
                  <a:pos x="227" y="273"/>
                </a:cxn>
                <a:cxn ang="0">
                  <a:pos x="227" y="648"/>
                </a:cxn>
                <a:cxn ang="0">
                  <a:pos x="255" y="767"/>
                </a:cxn>
                <a:cxn ang="0">
                  <a:pos x="284" y="818"/>
                </a:cxn>
                <a:cxn ang="0">
                  <a:pos x="340" y="835"/>
                </a:cxn>
                <a:cxn ang="0">
                  <a:pos x="397" y="818"/>
                </a:cxn>
                <a:cxn ang="0">
                  <a:pos x="426" y="750"/>
                </a:cxn>
                <a:cxn ang="0">
                  <a:pos x="454" y="631"/>
                </a:cxn>
                <a:cxn ang="0">
                  <a:pos x="454" y="273"/>
                </a:cxn>
                <a:cxn ang="0">
                  <a:pos x="426" y="153"/>
                </a:cxn>
                <a:cxn ang="0">
                  <a:pos x="397" y="85"/>
                </a:cxn>
                <a:cxn ang="0">
                  <a:pos x="355" y="68"/>
                </a:cxn>
                <a:cxn ang="0">
                  <a:pos x="340" y="68"/>
                </a:cxn>
                <a:cxn ang="0">
                  <a:pos x="340" y="0"/>
                </a:cxn>
                <a:cxn ang="0">
                  <a:pos x="482" y="34"/>
                </a:cxn>
                <a:cxn ang="0">
                  <a:pos x="582" y="119"/>
                </a:cxn>
                <a:cxn ang="0">
                  <a:pos x="653" y="273"/>
                </a:cxn>
                <a:cxn ang="0">
                  <a:pos x="681" y="443"/>
                </a:cxn>
                <a:cxn ang="0">
                  <a:pos x="653" y="614"/>
                </a:cxn>
                <a:cxn ang="0">
                  <a:pos x="582" y="767"/>
                </a:cxn>
                <a:cxn ang="0">
                  <a:pos x="482" y="852"/>
                </a:cxn>
                <a:cxn ang="0">
                  <a:pos x="340" y="886"/>
                </a:cxn>
                <a:cxn ang="0">
                  <a:pos x="199" y="852"/>
                </a:cxn>
                <a:cxn ang="0">
                  <a:pos x="99" y="767"/>
                </a:cxn>
                <a:cxn ang="0">
                  <a:pos x="28" y="614"/>
                </a:cxn>
                <a:cxn ang="0">
                  <a:pos x="0" y="443"/>
                </a:cxn>
                <a:cxn ang="0">
                  <a:pos x="28" y="273"/>
                </a:cxn>
                <a:cxn ang="0">
                  <a:pos x="99" y="119"/>
                </a:cxn>
                <a:cxn ang="0">
                  <a:pos x="199" y="34"/>
                </a:cxn>
                <a:cxn ang="0">
                  <a:pos x="340" y="0"/>
                </a:cxn>
              </a:cxnLst>
              <a:rect l="0" t="0" r="r" b="b"/>
              <a:pathLst>
                <a:path w="681" h="886">
                  <a:moveTo>
                    <a:pt x="340" y="68"/>
                  </a:moveTo>
                  <a:lnTo>
                    <a:pt x="355" y="68"/>
                  </a:lnTo>
                  <a:lnTo>
                    <a:pt x="298" y="85"/>
                  </a:lnTo>
                  <a:lnTo>
                    <a:pt x="255" y="153"/>
                  </a:lnTo>
                  <a:lnTo>
                    <a:pt x="227" y="273"/>
                  </a:lnTo>
                  <a:lnTo>
                    <a:pt x="227" y="648"/>
                  </a:lnTo>
                  <a:lnTo>
                    <a:pt x="255" y="767"/>
                  </a:lnTo>
                  <a:lnTo>
                    <a:pt x="284" y="818"/>
                  </a:lnTo>
                  <a:lnTo>
                    <a:pt x="340" y="835"/>
                  </a:lnTo>
                  <a:lnTo>
                    <a:pt x="397" y="818"/>
                  </a:lnTo>
                  <a:lnTo>
                    <a:pt x="426" y="750"/>
                  </a:lnTo>
                  <a:lnTo>
                    <a:pt x="454" y="631"/>
                  </a:lnTo>
                  <a:lnTo>
                    <a:pt x="454" y="273"/>
                  </a:lnTo>
                  <a:lnTo>
                    <a:pt x="426" y="153"/>
                  </a:lnTo>
                  <a:lnTo>
                    <a:pt x="397" y="85"/>
                  </a:lnTo>
                  <a:lnTo>
                    <a:pt x="355" y="68"/>
                  </a:lnTo>
                  <a:lnTo>
                    <a:pt x="340" y="68"/>
                  </a:lnTo>
                  <a:close/>
                  <a:moveTo>
                    <a:pt x="340" y="0"/>
                  </a:moveTo>
                  <a:lnTo>
                    <a:pt x="482" y="34"/>
                  </a:lnTo>
                  <a:lnTo>
                    <a:pt x="582" y="119"/>
                  </a:lnTo>
                  <a:lnTo>
                    <a:pt x="653" y="273"/>
                  </a:lnTo>
                  <a:lnTo>
                    <a:pt x="681" y="443"/>
                  </a:lnTo>
                  <a:lnTo>
                    <a:pt x="653" y="614"/>
                  </a:lnTo>
                  <a:lnTo>
                    <a:pt x="582" y="767"/>
                  </a:lnTo>
                  <a:lnTo>
                    <a:pt x="482" y="852"/>
                  </a:lnTo>
                  <a:lnTo>
                    <a:pt x="340" y="886"/>
                  </a:lnTo>
                  <a:lnTo>
                    <a:pt x="199" y="852"/>
                  </a:lnTo>
                  <a:lnTo>
                    <a:pt x="99" y="767"/>
                  </a:lnTo>
                  <a:lnTo>
                    <a:pt x="28" y="614"/>
                  </a:lnTo>
                  <a:lnTo>
                    <a:pt x="0" y="443"/>
                  </a:lnTo>
                  <a:lnTo>
                    <a:pt x="28" y="273"/>
                  </a:lnTo>
                  <a:lnTo>
                    <a:pt x="99" y="119"/>
                  </a:lnTo>
                  <a:lnTo>
                    <a:pt x="199" y="34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31" name="Freeform 315"/>
            <p:cNvSpPr>
              <a:spLocks/>
            </p:cNvSpPr>
            <p:nvPr/>
          </p:nvSpPr>
          <p:spPr bwMode="auto">
            <a:xfrm>
              <a:off x="5353" y="26175"/>
              <a:ext cx="611" cy="852"/>
            </a:xfrm>
            <a:custGeom>
              <a:avLst/>
              <a:gdLst/>
              <a:ahLst/>
              <a:cxnLst>
                <a:cxn ang="0">
                  <a:pos x="483" y="0"/>
                </a:cxn>
                <a:cxn ang="0">
                  <a:pos x="526" y="0"/>
                </a:cxn>
                <a:cxn ang="0">
                  <a:pos x="554" y="17"/>
                </a:cxn>
                <a:cxn ang="0">
                  <a:pos x="611" y="85"/>
                </a:cxn>
                <a:cxn ang="0">
                  <a:pos x="611" y="136"/>
                </a:cxn>
                <a:cxn ang="0">
                  <a:pos x="597" y="187"/>
                </a:cxn>
                <a:cxn ang="0">
                  <a:pos x="582" y="221"/>
                </a:cxn>
                <a:cxn ang="0">
                  <a:pos x="554" y="238"/>
                </a:cxn>
                <a:cxn ang="0">
                  <a:pos x="511" y="256"/>
                </a:cxn>
                <a:cxn ang="0">
                  <a:pos x="483" y="256"/>
                </a:cxn>
                <a:cxn ang="0">
                  <a:pos x="426" y="187"/>
                </a:cxn>
                <a:cxn ang="0">
                  <a:pos x="398" y="170"/>
                </a:cxn>
                <a:cxn ang="0">
                  <a:pos x="384" y="153"/>
                </a:cxn>
                <a:cxn ang="0">
                  <a:pos x="341" y="170"/>
                </a:cxn>
                <a:cxn ang="0">
                  <a:pos x="313" y="204"/>
                </a:cxn>
                <a:cxn ang="0">
                  <a:pos x="298" y="256"/>
                </a:cxn>
                <a:cxn ang="0">
                  <a:pos x="284" y="324"/>
                </a:cxn>
                <a:cxn ang="0">
                  <a:pos x="284" y="716"/>
                </a:cxn>
                <a:cxn ang="0">
                  <a:pos x="298" y="750"/>
                </a:cxn>
                <a:cxn ang="0">
                  <a:pos x="327" y="784"/>
                </a:cxn>
                <a:cxn ang="0">
                  <a:pos x="355" y="801"/>
                </a:cxn>
                <a:cxn ang="0">
                  <a:pos x="398" y="801"/>
                </a:cxn>
                <a:cxn ang="0">
                  <a:pos x="398" y="852"/>
                </a:cxn>
                <a:cxn ang="0">
                  <a:pos x="0" y="852"/>
                </a:cxn>
                <a:cxn ang="0">
                  <a:pos x="0" y="801"/>
                </a:cxn>
                <a:cxn ang="0">
                  <a:pos x="43" y="801"/>
                </a:cxn>
                <a:cxn ang="0">
                  <a:pos x="71" y="767"/>
                </a:cxn>
                <a:cxn ang="0">
                  <a:pos x="86" y="733"/>
                </a:cxn>
                <a:cxn ang="0">
                  <a:pos x="86" y="136"/>
                </a:cxn>
                <a:cxn ang="0">
                  <a:pos x="71" y="102"/>
                </a:cxn>
                <a:cxn ang="0">
                  <a:pos x="43" y="85"/>
                </a:cxn>
                <a:cxn ang="0">
                  <a:pos x="0" y="68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284" y="170"/>
                </a:cxn>
                <a:cxn ang="0">
                  <a:pos x="341" y="85"/>
                </a:cxn>
                <a:cxn ang="0">
                  <a:pos x="384" y="34"/>
                </a:cxn>
                <a:cxn ang="0">
                  <a:pos x="426" y="17"/>
                </a:cxn>
                <a:cxn ang="0">
                  <a:pos x="483" y="0"/>
                </a:cxn>
              </a:cxnLst>
              <a:rect l="0" t="0" r="r" b="b"/>
              <a:pathLst>
                <a:path w="611" h="852">
                  <a:moveTo>
                    <a:pt x="483" y="0"/>
                  </a:moveTo>
                  <a:lnTo>
                    <a:pt x="526" y="0"/>
                  </a:lnTo>
                  <a:lnTo>
                    <a:pt x="554" y="17"/>
                  </a:lnTo>
                  <a:lnTo>
                    <a:pt x="611" y="85"/>
                  </a:lnTo>
                  <a:lnTo>
                    <a:pt x="611" y="136"/>
                  </a:lnTo>
                  <a:lnTo>
                    <a:pt x="597" y="187"/>
                  </a:lnTo>
                  <a:lnTo>
                    <a:pt x="582" y="221"/>
                  </a:lnTo>
                  <a:lnTo>
                    <a:pt x="554" y="238"/>
                  </a:lnTo>
                  <a:lnTo>
                    <a:pt x="511" y="256"/>
                  </a:lnTo>
                  <a:lnTo>
                    <a:pt x="483" y="256"/>
                  </a:lnTo>
                  <a:lnTo>
                    <a:pt x="426" y="187"/>
                  </a:lnTo>
                  <a:lnTo>
                    <a:pt x="398" y="170"/>
                  </a:lnTo>
                  <a:lnTo>
                    <a:pt x="384" y="153"/>
                  </a:lnTo>
                  <a:lnTo>
                    <a:pt x="341" y="170"/>
                  </a:lnTo>
                  <a:lnTo>
                    <a:pt x="313" y="204"/>
                  </a:lnTo>
                  <a:lnTo>
                    <a:pt x="298" y="256"/>
                  </a:lnTo>
                  <a:lnTo>
                    <a:pt x="284" y="324"/>
                  </a:lnTo>
                  <a:lnTo>
                    <a:pt x="284" y="716"/>
                  </a:lnTo>
                  <a:lnTo>
                    <a:pt x="298" y="750"/>
                  </a:lnTo>
                  <a:lnTo>
                    <a:pt x="327" y="784"/>
                  </a:lnTo>
                  <a:lnTo>
                    <a:pt x="355" y="801"/>
                  </a:lnTo>
                  <a:lnTo>
                    <a:pt x="398" y="801"/>
                  </a:lnTo>
                  <a:lnTo>
                    <a:pt x="398" y="852"/>
                  </a:lnTo>
                  <a:lnTo>
                    <a:pt x="0" y="852"/>
                  </a:lnTo>
                  <a:lnTo>
                    <a:pt x="0" y="801"/>
                  </a:lnTo>
                  <a:lnTo>
                    <a:pt x="43" y="801"/>
                  </a:lnTo>
                  <a:lnTo>
                    <a:pt x="71" y="767"/>
                  </a:lnTo>
                  <a:lnTo>
                    <a:pt x="86" y="733"/>
                  </a:lnTo>
                  <a:lnTo>
                    <a:pt x="86" y="136"/>
                  </a:lnTo>
                  <a:lnTo>
                    <a:pt x="71" y="102"/>
                  </a:lnTo>
                  <a:lnTo>
                    <a:pt x="43" y="85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284" y="170"/>
                  </a:lnTo>
                  <a:lnTo>
                    <a:pt x="341" y="85"/>
                  </a:lnTo>
                  <a:lnTo>
                    <a:pt x="384" y="34"/>
                  </a:lnTo>
                  <a:lnTo>
                    <a:pt x="426" y="17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32" name="Freeform 316"/>
            <p:cNvSpPr>
              <a:spLocks/>
            </p:cNvSpPr>
            <p:nvPr/>
          </p:nvSpPr>
          <p:spPr bwMode="auto">
            <a:xfrm>
              <a:off x="6092" y="26158"/>
              <a:ext cx="511" cy="886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283" y="0"/>
                </a:cxn>
                <a:cxn ang="0">
                  <a:pos x="369" y="34"/>
                </a:cxn>
                <a:cxn ang="0">
                  <a:pos x="383" y="51"/>
                </a:cxn>
                <a:cxn ang="0">
                  <a:pos x="440" y="51"/>
                </a:cxn>
                <a:cxn ang="0">
                  <a:pos x="440" y="34"/>
                </a:cxn>
                <a:cxn ang="0">
                  <a:pos x="454" y="17"/>
                </a:cxn>
                <a:cxn ang="0">
                  <a:pos x="482" y="17"/>
                </a:cxn>
                <a:cxn ang="0">
                  <a:pos x="482" y="273"/>
                </a:cxn>
                <a:cxn ang="0">
                  <a:pos x="440" y="273"/>
                </a:cxn>
                <a:cxn ang="0">
                  <a:pos x="425" y="221"/>
                </a:cxn>
                <a:cxn ang="0">
                  <a:pos x="397" y="170"/>
                </a:cxn>
                <a:cxn ang="0">
                  <a:pos x="383" y="153"/>
                </a:cxn>
                <a:cxn ang="0">
                  <a:pos x="369" y="119"/>
                </a:cxn>
                <a:cxn ang="0">
                  <a:pos x="340" y="85"/>
                </a:cxn>
                <a:cxn ang="0">
                  <a:pos x="298" y="68"/>
                </a:cxn>
                <a:cxn ang="0">
                  <a:pos x="213" y="68"/>
                </a:cxn>
                <a:cxn ang="0">
                  <a:pos x="170" y="119"/>
                </a:cxn>
                <a:cxn ang="0">
                  <a:pos x="156" y="170"/>
                </a:cxn>
                <a:cxn ang="0">
                  <a:pos x="170" y="204"/>
                </a:cxn>
                <a:cxn ang="0">
                  <a:pos x="184" y="255"/>
                </a:cxn>
                <a:cxn ang="0">
                  <a:pos x="227" y="290"/>
                </a:cxn>
                <a:cxn ang="0">
                  <a:pos x="298" y="324"/>
                </a:cxn>
                <a:cxn ang="0">
                  <a:pos x="425" y="409"/>
                </a:cxn>
                <a:cxn ang="0">
                  <a:pos x="496" y="494"/>
                </a:cxn>
                <a:cxn ang="0">
                  <a:pos x="511" y="614"/>
                </a:cxn>
                <a:cxn ang="0">
                  <a:pos x="482" y="750"/>
                </a:cxn>
                <a:cxn ang="0">
                  <a:pos x="411" y="852"/>
                </a:cxn>
                <a:cxn ang="0">
                  <a:pos x="283" y="886"/>
                </a:cxn>
                <a:cxn ang="0">
                  <a:pos x="241" y="886"/>
                </a:cxn>
                <a:cxn ang="0">
                  <a:pos x="198" y="869"/>
                </a:cxn>
                <a:cxn ang="0">
                  <a:pos x="156" y="869"/>
                </a:cxn>
                <a:cxn ang="0">
                  <a:pos x="113" y="852"/>
                </a:cxn>
                <a:cxn ang="0">
                  <a:pos x="99" y="835"/>
                </a:cxn>
                <a:cxn ang="0">
                  <a:pos x="85" y="835"/>
                </a:cxn>
                <a:cxn ang="0">
                  <a:pos x="56" y="852"/>
                </a:cxn>
                <a:cxn ang="0">
                  <a:pos x="42" y="886"/>
                </a:cxn>
                <a:cxn ang="0">
                  <a:pos x="0" y="886"/>
                </a:cxn>
                <a:cxn ang="0">
                  <a:pos x="0" y="579"/>
                </a:cxn>
                <a:cxn ang="0">
                  <a:pos x="42" y="579"/>
                </a:cxn>
                <a:cxn ang="0">
                  <a:pos x="71" y="665"/>
                </a:cxn>
                <a:cxn ang="0">
                  <a:pos x="113" y="733"/>
                </a:cxn>
                <a:cxn ang="0">
                  <a:pos x="156" y="784"/>
                </a:cxn>
                <a:cxn ang="0">
                  <a:pos x="198" y="801"/>
                </a:cxn>
                <a:cxn ang="0">
                  <a:pos x="255" y="818"/>
                </a:cxn>
                <a:cxn ang="0">
                  <a:pos x="340" y="784"/>
                </a:cxn>
                <a:cxn ang="0">
                  <a:pos x="354" y="750"/>
                </a:cxn>
                <a:cxn ang="0">
                  <a:pos x="369" y="699"/>
                </a:cxn>
                <a:cxn ang="0">
                  <a:pos x="340" y="631"/>
                </a:cxn>
                <a:cxn ang="0">
                  <a:pos x="298" y="579"/>
                </a:cxn>
                <a:cxn ang="0">
                  <a:pos x="227" y="545"/>
                </a:cxn>
                <a:cxn ang="0">
                  <a:pos x="99" y="477"/>
                </a:cxn>
                <a:cxn ang="0">
                  <a:pos x="28" y="375"/>
                </a:cxn>
                <a:cxn ang="0">
                  <a:pos x="14" y="273"/>
                </a:cxn>
                <a:cxn ang="0">
                  <a:pos x="42" y="136"/>
                </a:cxn>
                <a:cxn ang="0">
                  <a:pos x="127" y="34"/>
                </a:cxn>
                <a:cxn ang="0">
                  <a:pos x="255" y="0"/>
                </a:cxn>
              </a:cxnLst>
              <a:rect l="0" t="0" r="r" b="b"/>
              <a:pathLst>
                <a:path w="511" h="886">
                  <a:moveTo>
                    <a:pt x="255" y="0"/>
                  </a:moveTo>
                  <a:lnTo>
                    <a:pt x="283" y="0"/>
                  </a:lnTo>
                  <a:lnTo>
                    <a:pt x="369" y="34"/>
                  </a:lnTo>
                  <a:lnTo>
                    <a:pt x="383" y="51"/>
                  </a:lnTo>
                  <a:lnTo>
                    <a:pt x="440" y="51"/>
                  </a:lnTo>
                  <a:lnTo>
                    <a:pt x="440" y="34"/>
                  </a:lnTo>
                  <a:lnTo>
                    <a:pt x="454" y="17"/>
                  </a:lnTo>
                  <a:lnTo>
                    <a:pt x="482" y="17"/>
                  </a:lnTo>
                  <a:lnTo>
                    <a:pt x="482" y="273"/>
                  </a:lnTo>
                  <a:lnTo>
                    <a:pt x="440" y="273"/>
                  </a:lnTo>
                  <a:lnTo>
                    <a:pt x="425" y="221"/>
                  </a:lnTo>
                  <a:lnTo>
                    <a:pt x="397" y="170"/>
                  </a:lnTo>
                  <a:lnTo>
                    <a:pt x="383" y="153"/>
                  </a:lnTo>
                  <a:lnTo>
                    <a:pt x="369" y="119"/>
                  </a:lnTo>
                  <a:lnTo>
                    <a:pt x="340" y="85"/>
                  </a:lnTo>
                  <a:lnTo>
                    <a:pt x="298" y="68"/>
                  </a:lnTo>
                  <a:lnTo>
                    <a:pt x="213" y="68"/>
                  </a:lnTo>
                  <a:lnTo>
                    <a:pt x="170" y="119"/>
                  </a:lnTo>
                  <a:lnTo>
                    <a:pt x="156" y="170"/>
                  </a:lnTo>
                  <a:lnTo>
                    <a:pt x="170" y="204"/>
                  </a:lnTo>
                  <a:lnTo>
                    <a:pt x="184" y="255"/>
                  </a:lnTo>
                  <a:lnTo>
                    <a:pt x="227" y="290"/>
                  </a:lnTo>
                  <a:lnTo>
                    <a:pt x="298" y="324"/>
                  </a:lnTo>
                  <a:lnTo>
                    <a:pt x="425" y="409"/>
                  </a:lnTo>
                  <a:lnTo>
                    <a:pt x="496" y="494"/>
                  </a:lnTo>
                  <a:lnTo>
                    <a:pt x="511" y="614"/>
                  </a:lnTo>
                  <a:lnTo>
                    <a:pt x="482" y="750"/>
                  </a:lnTo>
                  <a:lnTo>
                    <a:pt x="411" y="852"/>
                  </a:lnTo>
                  <a:lnTo>
                    <a:pt x="283" y="886"/>
                  </a:lnTo>
                  <a:lnTo>
                    <a:pt x="241" y="886"/>
                  </a:lnTo>
                  <a:lnTo>
                    <a:pt x="198" y="869"/>
                  </a:lnTo>
                  <a:lnTo>
                    <a:pt x="156" y="869"/>
                  </a:lnTo>
                  <a:lnTo>
                    <a:pt x="113" y="852"/>
                  </a:lnTo>
                  <a:lnTo>
                    <a:pt x="99" y="835"/>
                  </a:lnTo>
                  <a:lnTo>
                    <a:pt x="85" y="835"/>
                  </a:lnTo>
                  <a:lnTo>
                    <a:pt x="56" y="852"/>
                  </a:lnTo>
                  <a:lnTo>
                    <a:pt x="42" y="886"/>
                  </a:lnTo>
                  <a:lnTo>
                    <a:pt x="0" y="886"/>
                  </a:lnTo>
                  <a:lnTo>
                    <a:pt x="0" y="579"/>
                  </a:lnTo>
                  <a:lnTo>
                    <a:pt x="42" y="579"/>
                  </a:lnTo>
                  <a:lnTo>
                    <a:pt x="71" y="665"/>
                  </a:lnTo>
                  <a:lnTo>
                    <a:pt x="113" y="733"/>
                  </a:lnTo>
                  <a:lnTo>
                    <a:pt x="156" y="784"/>
                  </a:lnTo>
                  <a:lnTo>
                    <a:pt x="198" y="801"/>
                  </a:lnTo>
                  <a:lnTo>
                    <a:pt x="255" y="818"/>
                  </a:lnTo>
                  <a:lnTo>
                    <a:pt x="340" y="784"/>
                  </a:lnTo>
                  <a:lnTo>
                    <a:pt x="354" y="750"/>
                  </a:lnTo>
                  <a:lnTo>
                    <a:pt x="369" y="699"/>
                  </a:lnTo>
                  <a:lnTo>
                    <a:pt x="340" y="631"/>
                  </a:lnTo>
                  <a:lnTo>
                    <a:pt x="298" y="579"/>
                  </a:lnTo>
                  <a:lnTo>
                    <a:pt x="227" y="545"/>
                  </a:lnTo>
                  <a:lnTo>
                    <a:pt x="99" y="477"/>
                  </a:lnTo>
                  <a:lnTo>
                    <a:pt x="28" y="375"/>
                  </a:lnTo>
                  <a:lnTo>
                    <a:pt x="14" y="273"/>
                  </a:lnTo>
                  <a:lnTo>
                    <a:pt x="42" y="136"/>
                  </a:lnTo>
                  <a:lnTo>
                    <a:pt x="127" y="34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33" name="Freeform 317"/>
            <p:cNvSpPr>
              <a:spLocks noEditPoints="1"/>
            </p:cNvSpPr>
            <p:nvPr/>
          </p:nvSpPr>
          <p:spPr bwMode="auto">
            <a:xfrm>
              <a:off x="7000" y="25817"/>
              <a:ext cx="880" cy="1227"/>
            </a:xfrm>
            <a:custGeom>
              <a:avLst/>
              <a:gdLst/>
              <a:ahLst/>
              <a:cxnLst>
                <a:cxn ang="0">
                  <a:pos x="412" y="34"/>
                </a:cxn>
                <a:cxn ang="0">
                  <a:pos x="383" y="51"/>
                </a:cxn>
                <a:cxn ang="0">
                  <a:pos x="369" y="85"/>
                </a:cxn>
                <a:cxn ang="0">
                  <a:pos x="369" y="102"/>
                </a:cxn>
                <a:cxn ang="0">
                  <a:pos x="355" y="579"/>
                </a:cxn>
                <a:cxn ang="0">
                  <a:pos x="469" y="579"/>
                </a:cxn>
                <a:cxn ang="0">
                  <a:pos x="554" y="528"/>
                </a:cxn>
                <a:cxn ang="0">
                  <a:pos x="582" y="494"/>
                </a:cxn>
                <a:cxn ang="0">
                  <a:pos x="611" y="392"/>
                </a:cxn>
                <a:cxn ang="0">
                  <a:pos x="611" y="307"/>
                </a:cxn>
                <a:cxn ang="0">
                  <a:pos x="596" y="153"/>
                </a:cxn>
                <a:cxn ang="0">
                  <a:pos x="540" y="68"/>
                </a:cxn>
                <a:cxn ang="0">
                  <a:pos x="440" y="34"/>
                </a:cxn>
                <a:cxn ang="0">
                  <a:pos x="412" y="34"/>
                </a:cxn>
                <a:cxn ang="0">
                  <a:pos x="0" y="0"/>
                </a:cxn>
                <a:cxn ang="0">
                  <a:pos x="483" y="0"/>
                </a:cxn>
                <a:cxn ang="0">
                  <a:pos x="653" y="17"/>
                </a:cxn>
                <a:cxn ang="0">
                  <a:pos x="781" y="85"/>
                </a:cxn>
                <a:cxn ang="0">
                  <a:pos x="852" y="187"/>
                </a:cxn>
                <a:cxn ang="0">
                  <a:pos x="880" y="324"/>
                </a:cxn>
                <a:cxn ang="0">
                  <a:pos x="866" y="460"/>
                </a:cxn>
                <a:cxn ang="0">
                  <a:pos x="795" y="562"/>
                </a:cxn>
                <a:cxn ang="0">
                  <a:pos x="696" y="631"/>
                </a:cxn>
                <a:cxn ang="0">
                  <a:pos x="625" y="648"/>
                </a:cxn>
                <a:cxn ang="0">
                  <a:pos x="525" y="665"/>
                </a:cxn>
                <a:cxn ang="0">
                  <a:pos x="369" y="665"/>
                </a:cxn>
                <a:cxn ang="0">
                  <a:pos x="383" y="1006"/>
                </a:cxn>
                <a:cxn ang="0">
                  <a:pos x="383" y="1074"/>
                </a:cxn>
                <a:cxn ang="0">
                  <a:pos x="398" y="1125"/>
                </a:cxn>
                <a:cxn ang="0">
                  <a:pos x="412" y="1142"/>
                </a:cxn>
                <a:cxn ang="0">
                  <a:pos x="454" y="1159"/>
                </a:cxn>
                <a:cxn ang="0">
                  <a:pos x="511" y="1176"/>
                </a:cxn>
                <a:cxn ang="0">
                  <a:pos x="511" y="1227"/>
                </a:cxn>
                <a:cxn ang="0">
                  <a:pos x="0" y="1227"/>
                </a:cxn>
                <a:cxn ang="0">
                  <a:pos x="0" y="1176"/>
                </a:cxn>
                <a:cxn ang="0">
                  <a:pos x="85" y="1176"/>
                </a:cxn>
                <a:cxn ang="0">
                  <a:pos x="99" y="1159"/>
                </a:cxn>
                <a:cxn ang="0">
                  <a:pos x="128" y="1091"/>
                </a:cxn>
                <a:cxn ang="0">
                  <a:pos x="128" y="170"/>
                </a:cxn>
                <a:cxn ang="0">
                  <a:pos x="114" y="119"/>
                </a:cxn>
                <a:cxn ang="0">
                  <a:pos x="99" y="85"/>
                </a:cxn>
                <a:cxn ang="0">
                  <a:pos x="71" y="68"/>
                </a:cxn>
                <a:cxn ang="0">
                  <a:pos x="43" y="68"/>
                </a:cxn>
                <a:cxn ang="0">
                  <a:pos x="0" y="51"/>
                </a:cxn>
                <a:cxn ang="0">
                  <a:pos x="0" y="0"/>
                </a:cxn>
              </a:cxnLst>
              <a:rect l="0" t="0" r="r" b="b"/>
              <a:pathLst>
                <a:path w="880" h="1227">
                  <a:moveTo>
                    <a:pt x="412" y="34"/>
                  </a:moveTo>
                  <a:lnTo>
                    <a:pt x="383" y="51"/>
                  </a:lnTo>
                  <a:lnTo>
                    <a:pt x="369" y="85"/>
                  </a:lnTo>
                  <a:lnTo>
                    <a:pt x="369" y="102"/>
                  </a:lnTo>
                  <a:lnTo>
                    <a:pt x="355" y="579"/>
                  </a:lnTo>
                  <a:lnTo>
                    <a:pt x="469" y="579"/>
                  </a:lnTo>
                  <a:lnTo>
                    <a:pt x="554" y="528"/>
                  </a:lnTo>
                  <a:lnTo>
                    <a:pt x="582" y="494"/>
                  </a:lnTo>
                  <a:lnTo>
                    <a:pt x="611" y="392"/>
                  </a:lnTo>
                  <a:lnTo>
                    <a:pt x="611" y="307"/>
                  </a:lnTo>
                  <a:lnTo>
                    <a:pt x="596" y="153"/>
                  </a:lnTo>
                  <a:lnTo>
                    <a:pt x="540" y="68"/>
                  </a:lnTo>
                  <a:lnTo>
                    <a:pt x="440" y="34"/>
                  </a:lnTo>
                  <a:lnTo>
                    <a:pt x="412" y="34"/>
                  </a:lnTo>
                  <a:close/>
                  <a:moveTo>
                    <a:pt x="0" y="0"/>
                  </a:moveTo>
                  <a:lnTo>
                    <a:pt x="483" y="0"/>
                  </a:lnTo>
                  <a:lnTo>
                    <a:pt x="653" y="17"/>
                  </a:lnTo>
                  <a:lnTo>
                    <a:pt x="781" y="85"/>
                  </a:lnTo>
                  <a:lnTo>
                    <a:pt x="852" y="187"/>
                  </a:lnTo>
                  <a:lnTo>
                    <a:pt x="880" y="324"/>
                  </a:lnTo>
                  <a:lnTo>
                    <a:pt x="866" y="460"/>
                  </a:lnTo>
                  <a:lnTo>
                    <a:pt x="795" y="562"/>
                  </a:lnTo>
                  <a:lnTo>
                    <a:pt x="696" y="631"/>
                  </a:lnTo>
                  <a:lnTo>
                    <a:pt x="625" y="648"/>
                  </a:lnTo>
                  <a:lnTo>
                    <a:pt x="525" y="665"/>
                  </a:lnTo>
                  <a:lnTo>
                    <a:pt x="369" y="665"/>
                  </a:lnTo>
                  <a:lnTo>
                    <a:pt x="383" y="1006"/>
                  </a:lnTo>
                  <a:lnTo>
                    <a:pt x="383" y="1074"/>
                  </a:lnTo>
                  <a:lnTo>
                    <a:pt x="398" y="1125"/>
                  </a:lnTo>
                  <a:lnTo>
                    <a:pt x="412" y="1142"/>
                  </a:lnTo>
                  <a:lnTo>
                    <a:pt x="454" y="1159"/>
                  </a:lnTo>
                  <a:lnTo>
                    <a:pt x="511" y="1176"/>
                  </a:lnTo>
                  <a:lnTo>
                    <a:pt x="511" y="1227"/>
                  </a:lnTo>
                  <a:lnTo>
                    <a:pt x="0" y="1227"/>
                  </a:lnTo>
                  <a:lnTo>
                    <a:pt x="0" y="1176"/>
                  </a:lnTo>
                  <a:lnTo>
                    <a:pt x="85" y="1176"/>
                  </a:lnTo>
                  <a:lnTo>
                    <a:pt x="99" y="1159"/>
                  </a:lnTo>
                  <a:lnTo>
                    <a:pt x="128" y="1091"/>
                  </a:lnTo>
                  <a:lnTo>
                    <a:pt x="128" y="170"/>
                  </a:lnTo>
                  <a:lnTo>
                    <a:pt x="114" y="119"/>
                  </a:lnTo>
                  <a:lnTo>
                    <a:pt x="99" y="85"/>
                  </a:lnTo>
                  <a:lnTo>
                    <a:pt x="71" y="68"/>
                  </a:lnTo>
                  <a:lnTo>
                    <a:pt x="43" y="68"/>
                  </a:lnTo>
                  <a:lnTo>
                    <a:pt x="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34" name="Freeform 318"/>
            <p:cNvSpPr>
              <a:spLocks/>
            </p:cNvSpPr>
            <p:nvPr/>
          </p:nvSpPr>
          <p:spPr bwMode="auto">
            <a:xfrm>
              <a:off x="7923" y="26175"/>
              <a:ext cx="610" cy="852"/>
            </a:xfrm>
            <a:custGeom>
              <a:avLst/>
              <a:gdLst/>
              <a:ahLst/>
              <a:cxnLst>
                <a:cxn ang="0">
                  <a:pos x="483" y="0"/>
                </a:cxn>
                <a:cxn ang="0">
                  <a:pos x="525" y="0"/>
                </a:cxn>
                <a:cxn ang="0">
                  <a:pos x="553" y="17"/>
                </a:cxn>
                <a:cxn ang="0">
                  <a:pos x="610" y="85"/>
                </a:cxn>
                <a:cxn ang="0">
                  <a:pos x="610" y="136"/>
                </a:cxn>
                <a:cxn ang="0">
                  <a:pos x="596" y="187"/>
                </a:cxn>
                <a:cxn ang="0">
                  <a:pos x="582" y="221"/>
                </a:cxn>
                <a:cxn ang="0">
                  <a:pos x="553" y="238"/>
                </a:cxn>
                <a:cxn ang="0">
                  <a:pos x="511" y="256"/>
                </a:cxn>
                <a:cxn ang="0">
                  <a:pos x="483" y="256"/>
                </a:cxn>
                <a:cxn ang="0">
                  <a:pos x="426" y="187"/>
                </a:cxn>
                <a:cxn ang="0">
                  <a:pos x="397" y="170"/>
                </a:cxn>
                <a:cxn ang="0">
                  <a:pos x="383" y="153"/>
                </a:cxn>
                <a:cxn ang="0">
                  <a:pos x="341" y="170"/>
                </a:cxn>
                <a:cxn ang="0">
                  <a:pos x="312" y="204"/>
                </a:cxn>
                <a:cxn ang="0">
                  <a:pos x="298" y="256"/>
                </a:cxn>
                <a:cxn ang="0">
                  <a:pos x="284" y="324"/>
                </a:cxn>
                <a:cxn ang="0">
                  <a:pos x="284" y="716"/>
                </a:cxn>
                <a:cxn ang="0">
                  <a:pos x="298" y="750"/>
                </a:cxn>
                <a:cxn ang="0">
                  <a:pos x="326" y="784"/>
                </a:cxn>
                <a:cxn ang="0">
                  <a:pos x="355" y="801"/>
                </a:cxn>
                <a:cxn ang="0">
                  <a:pos x="397" y="801"/>
                </a:cxn>
                <a:cxn ang="0">
                  <a:pos x="397" y="852"/>
                </a:cxn>
                <a:cxn ang="0">
                  <a:pos x="0" y="852"/>
                </a:cxn>
                <a:cxn ang="0">
                  <a:pos x="0" y="801"/>
                </a:cxn>
                <a:cxn ang="0">
                  <a:pos x="42" y="801"/>
                </a:cxn>
                <a:cxn ang="0">
                  <a:pos x="71" y="767"/>
                </a:cxn>
                <a:cxn ang="0">
                  <a:pos x="85" y="733"/>
                </a:cxn>
                <a:cxn ang="0">
                  <a:pos x="85" y="136"/>
                </a:cxn>
                <a:cxn ang="0">
                  <a:pos x="71" y="102"/>
                </a:cxn>
                <a:cxn ang="0">
                  <a:pos x="42" y="85"/>
                </a:cxn>
                <a:cxn ang="0">
                  <a:pos x="0" y="68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284" y="170"/>
                </a:cxn>
                <a:cxn ang="0">
                  <a:pos x="341" y="85"/>
                </a:cxn>
                <a:cxn ang="0">
                  <a:pos x="383" y="34"/>
                </a:cxn>
                <a:cxn ang="0">
                  <a:pos x="426" y="17"/>
                </a:cxn>
                <a:cxn ang="0">
                  <a:pos x="483" y="0"/>
                </a:cxn>
              </a:cxnLst>
              <a:rect l="0" t="0" r="r" b="b"/>
              <a:pathLst>
                <a:path w="610" h="852">
                  <a:moveTo>
                    <a:pt x="483" y="0"/>
                  </a:moveTo>
                  <a:lnTo>
                    <a:pt x="525" y="0"/>
                  </a:lnTo>
                  <a:lnTo>
                    <a:pt x="553" y="17"/>
                  </a:lnTo>
                  <a:lnTo>
                    <a:pt x="610" y="85"/>
                  </a:lnTo>
                  <a:lnTo>
                    <a:pt x="610" y="136"/>
                  </a:lnTo>
                  <a:lnTo>
                    <a:pt x="596" y="187"/>
                  </a:lnTo>
                  <a:lnTo>
                    <a:pt x="582" y="221"/>
                  </a:lnTo>
                  <a:lnTo>
                    <a:pt x="553" y="238"/>
                  </a:lnTo>
                  <a:lnTo>
                    <a:pt x="511" y="256"/>
                  </a:lnTo>
                  <a:lnTo>
                    <a:pt x="483" y="256"/>
                  </a:lnTo>
                  <a:lnTo>
                    <a:pt x="426" y="187"/>
                  </a:lnTo>
                  <a:lnTo>
                    <a:pt x="397" y="170"/>
                  </a:lnTo>
                  <a:lnTo>
                    <a:pt x="383" y="153"/>
                  </a:lnTo>
                  <a:lnTo>
                    <a:pt x="341" y="170"/>
                  </a:lnTo>
                  <a:lnTo>
                    <a:pt x="312" y="204"/>
                  </a:lnTo>
                  <a:lnTo>
                    <a:pt x="298" y="256"/>
                  </a:lnTo>
                  <a:lnTo>
                    <a:pt x="284" y="324"/>
                  </a:lnTo>
                  <a:lnTo>
                    <a:pt x="284" y="716"/>
                  </a:lnTo>
                  <a:lnTo>
                    <a:pt x="298" y="750"/>
                  </a:lnTo>
                  <a:lnTo>
                    <a:pt x="326" y="784"/>
                  </a:lnTo>
                  <a:lnTo>
                    <a:pt x="355" y="801"/>
                  </a:lnTo>
                  <a:lnTo>
                    <a:pt x="397" y="801"/>
                  </a:lnTo>
                  <a:lnTo>
                    <a:pt x="397" y="852"/>
                  </a:lnTo>
                  <a:lnTo>
                    <a:pt x="0" y="852"/>
                  </a:lnTo>
                  <a:lnTo>
                    <a:pt x="0" y="801"/>
                  </a:lnTo>
                  <a:lnTo>
                    <a:pt x="42" y="801"/>
                  </a:lnTo>
                  <a:lnTo>
                    <a:pt x="71" y="767"/>
                  </a:lnTo>
                  <a:lnTo>
                    <a:pt x="85" y="733"/>
                  </a:lnTo>
                  <a:lnTo>
                    <a:pt x="85" y="136"/>
                  </a:lnTo>
                  <a:lnTo>
                    <a:pt x="71" y="102"/>
                  </a:lnTo>
                  <a:lnTo>
                    <a:pt x="42" y="85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284" y="170"/>
                  </a:lnTo>
                  <a:lnTo>
                    <a:pt x="341" y="85"/>
                  </a:lnTo>
                  <a:lnTo>
                    <a:pt x="383" y="34"/>
                  </a:lnTo>
                  <a:lnTo>
                    <a:pt x="426" y="17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35" name="Freeform 319"/>
            <p:cNvSpPr>
              <a:spLocks noEditPoints="1"/>
            </p:cNvSpPr>
            <p:nvPr/>
          </p:nvSpPr>
          <p:spPr bwMode="auto">
            <a:xfrm>
              <a:off x="8519" y="26158"/>
              <a:ext cx="681" cy="886"/>
            </a:xfrm>
            <a:custGeom>
              <a:avLst/>
              <a:gdLst/>
              <a:ahLst/>
              <a:cxnLst>
                <a:cxn ang="0">
                  <a:pos x="341" y="68"/>
                </a:cxn>
                <a:cxn ang="0">
                  <a:pos x="298" y="85"/>
                </a:cxn>
                <a:cxn ang="0">
                  <a:pos x="256" y="153"/>
                </a:cxn>
                <a:cxn ang="0">
                  <a:pos x="227" y="273"/>
                </a:cxn>
                <a:cxn ang="0">
                  <a:pos x="227" y="648"/>
                </a:cxn>
                <a:cxn ang="0">
                  <a:pos x="256" y="767"/>
                </a:cxn>
                <a:cxn ang="0">
                  <a:pos x="284" y="818"/>
                </a:cxn>
                <a:cxn ang="0">
                  <a:pos x="341" y="835"/>
                </a:cxn>
                <a:cxn ang="0">
                  <a:pos x="398" y="818"/>
                </a:cxn>
                <a:cxn ang="0">
                  <a:pos x="426" y="750"/>
                </a:cxn>
                <a:cxn ang="0">
                  <a:pos x="454" y="631"/>
                </a:cxn>
                <a:cxn ang="0">
                  <a:pos x="454" y="273"/>
                </a:cxn>
                <a:cxn ang="0">
                  <a:pos x="426" y="153"/>
                </a:cxn>
                <a:cxn ang="0">
                  <a:pos x="398" y="85"/>
                </a:cxn>
                <a:cxn ang="0">
                  <a:pos x="341" y="68"/>
                </a:cxn>
                <a:cxn ang="0">
                  <a:pos x="355" y="68"/>
                </a:cxn>
                <a:cxn ang="0">
                  <a:pos x="341" y="68"/>
                </a:cxn>
                <a:cxn ang="0">
                  <a:pos x="341" y="0"/>
                </a:cxn>
                <a:cxn ang="0">
                  <a:pos x="483" y="34"/>
                </a:cxn>
                <a:cxn ang="0">
                  <a:pos x="582" y="119"/>
                </a:cxn>
                <a:cxn ang="0">
                  <a:pos x="653" y="273"/>
                </a:cxn>
                <a:cxn ang="0">
                  <a:pos x="681" y="443"/>
                </a:cxn>
                <a:cxn ang="0">
                  <a:pos x="653" y="614"/>
                </a:cxn>
                <a:cxn ang="0">
                  <a:pos x="582" y="767"/>
                </a:cxn>
                <a:cxn ang="0">
                  <a:pos x="483" y="852"/>
                </a:cxn>
                <a:cxn ang="0">
                  <a:pos x="341" y="886"/>
                </a:cxn>
                <a:cxn ang="0">
                  <a:pos x="199" y="852"/>
                </a:cxn>
                <a:cxn ang="0">
                  <a:pos x="99" y="767"/>
                </a:cxn>
                <a:cxn ang="0">
                  <a:pos x="28" y="614"/>
                </a:cxn>
                <a:cxn ang="0">
                  <a:pos x="0" y="443"/>
                </a:cxn>
                <a:cxn ang="0">
                  <a:pos x="28" y="273"/>
                </a:cxn>
                <a:cxn ang="0">
                  <a:pos x="99" y="119"/>
                </a:cxn>
                <a:cxn ang="0">
                  <a:pos x="199" y="34"/>
                </a:cxn>
                <a:cxn ang="0">
                  <a:pos x="341" y="0"/>
                </a:cxn>
              </a:cxnLst>
              <a:rect l="0" t="0" r="r" b="b"/>
              <a:pathLst>
                <a:path w="681" h="886">
                  <a:moveTo>
                    <a:pt x="341" y="68"/>
                  </a:moveTo>
                  <a:lnTo>
                    <a:pt x="298" y="85"/>
                  </a:lnTo>
                  <a:lnTo>
                    <a:pt x="256" y="153"/>
                  </a:lnTo>
                  <a:lnTo>
                    <a:pt x="227" y="273"/>
                  </a:lnTo>
                  <a:lnTo>
                    <a:pt x="227" y="648"/>
                  </a:lnTo>
                  <a:lnTo>
                    <a:pt x="256" y="767"/>
                  </a:lnTo>
                  <a:lnTo>
                    <a:pt x="284" y="818"/>
                  </a:lnTo>
                  <a:lnTo>
                    <a:pt x="341" y="835"/>
                  </a:lnTo>
                  <a:lnTo>
                    <a:pt x="398" y="818"/>
                  </a:lnTo>
                  <a:lnTo>
                    <a:pt x="426" y="750"/>
                  </a:lnTo>
                  <a:lnTo>
                    <a:pt x="454" y="631"/>
                  </a:lnTo>
                  <a:lnTo>
                    <a:pt x="454" y="273"/>
                  </a:lnTo>
                  <a:lnTo>
                    <a:pt x="426" y="153"/>
                  </a:lnTo>
                  <a:lnTo>
                    <a:pt x="398" y="85"/>
                  </a:lnTo>
                  <a:lnTo>
                    <a:pt x="341" y="68"/>
                  </a:lnTo>
                  <a:lnTo>
                    <a:pt x="355" y="68"/>
                  </a:lnTo>
                  <a:lnTo>
                    <a:pt x="341" y="68"/>
                  </a:lnTo>
                  <a:close/>
                  <a:moveTo>
                    <a:pt x="341" y="0"/>
                  </a:moveTo>
                  <a:lnTo>
                    <a:pt x="483" y="34"/>
                  </a:lnTo>
                  <a:lnTo>
                    <a:pt x="582" y="119"/>
                  </a:lnTo>
                  <a:lnTo>
                    <a:pt x="653" y="273"/>
                  </a:lnTo>
                  <a:lnTo>
                    <a:pt x="681" y="443"/>
                  </a:lnTo>
                  <a:lnTo>
                    <a:pt x="653" y="614"/>
                  </a:lnTo>
                  <a:lnTo>
                    <a:pt x="582" y="767"/>
                  </a:lnTo>
                  <a:lnTo>
                    <a:pt x="483" y="852"/>
                  </a:lnTo>
                  <a:lnTo>
                    <a:pt x="341" y="886"/>
                  </a:lnTo>
                  <a:lnTo>
                    <a:pt x="199" y="852"/>
                  </a:lnTo>
                  <a:lnTo>
                    <a:pt x="99" y="767"/>
                  </a:lnTo>
                  <a:lnTo>
                    <a:pt x="28" y="614"/>
                  </a:lnTo>
                  <a:lnTo>
                    <a:pt x="0" y="443"/>
                  </a:lnTo>
                  <a:lnTo>
                    <a:pt x="28" y="273"/>
                  </a:lnTo>
                  <a:lnTo>
                    <a:pt x="99" y="119"/>
                  </a:lnTo>
                  <a:lnTo>
                    <a:pt x="199" y="34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36" name="Freeform 320"/>
            <p:cNvSpPr>
              <a:spLocks noEditPoints="1"/>
            </p:cNvSpPr>
            <p:nvPr/>
          </p:nvSpPr>
          <p:spPr bwMode="auto">
            <a:xfrm>
              <a:off x="9271" y="26158"/>
              <a:ext cx="696" cy="1227"/>
            </a:xfrm>
            <a:custGeom>
              <a:avLst/>
              <a:gdLst/>
              <a:ahLst/>
              <a:cxnLst>
                <a:cxn ang="0">
                  <a:pos x="185" y="1006"/>
                </a:cxn>
                <a:cxn ang="0">
                  <a:pos x="171" y="1057"/>
                </a:cxn>
                <a:cxn ang="0">
                  <a:pos x="199" y="1142"/>
                </a:cxn>
                <a:cxn ang="0">
                  <a:pos x="299" y="1176"/>
                </a:cxn>
                <a:cxn ang="0">
                  <a:pos x="497" y="1159"/>
                </a:cxn>
                <a:cxn ang="0">
                  <a:pos x="597" y="1040"/>
                </a:cxn>
                <a:cxn ang="0">
                  <a:pos x="526" y="955"/>
                </a:cxn>
                <a:cxn ang="0">
                  <a:pos x="299" y="68"/>
                </a:cxn>
                <a:cxn ang="0">
                  <a:pos x="256" y="153"/>
                </a:cxn>
                <a:cxn ang="0">
                  <a:pos x="242" y="392"/>
                </a:cxn>
                <a:cxn ang="0">
                  <a:pos x="270" y="511"/>
                </a:cxn>
                <a:cxn ang="0">
                  <a:pos x="384" y="545"/>
                </a:cxn>
                <a:cxn ang="0">
                  <a:pos x="426" y="460"/>
                </a:cxn>
                <a:cxn ang="0">
                  <a:pos x="441" y="221"/>
                </a:cxn>
                <a:cxn ang="0">
                  <a:pos x="412" y="102"/>
                </a:cxn>
                <a:cxn ang="0">
                  <a:pos x="299" y="68"/>
                </a:cxn>
                <a:cxn ang="0">
                  <a:pos x="412" y="0"/>
                </a:cxn>
                <a:cxn ang="0">
                  <a:pos x="696" y="34"/>
                </a:cxn>
                <a:cxn ang="0">
                  <a:pos x="554" y="119"/>
                </a:cxn>
                <a:cxn ang="0">
                  <a:pos x="611" y="358"/>
                </a:cxn>
                <a:cxn ang="0">
                  <a:pos x="554" y="477"/>
                </a:cxn>
                <a:cxn ang="0">
                  <a:pos x="483" y="528"/>
                </a:cxn>
                <a:cxn ang="0">
                  <a:pos x="284" y="562"/>
                </a:cxn>
                <a:cxn ang="0">
                  <a:pos x="213" y="596"/>
                </a:cxn>
                <a:cxn ang="0">
                  <a:pos x="185" y="699"/>
                </a:cxn>
                <a:cxn ang="0">
                  <a:pos x="228" y="716"/>
                </a:cxn>
                <a:cxn ang="0">
                  <a:pos x="441" y="733"/>
                </a:cxn>
                <a:cxn ang="0">
                  <a:pos x="653" y="835"/>
                </a:cxn>
                <a:cxn ang="0">
                  <a:pos x="653" y="1074"/>
                </a:cxn>
                <a:cxn ang="0">
                  <a:pos x="469" y="1210"/>
                </a:cxn>
                <a:cxn ang="0">
                  <a:pos x="142" y="1210"/>
                </a:cxn>
                <a:cxn ang="0">
                  <a:pos x="0" y="1057"/>
                </a:cxn>
                <a:cxn ang="0">
                  <a:pos x="29" y="989"/>
                </a:cxn>
                <a:cxn ang="0">
                  <a:pos x="86" y="937"/>
                </a:cxn>
                <a:cxn ang="0">
                  <a:pos x="57" y="869"/>
                </a:cxn>
                <a:cxn ang="0">
                  <a:pos x="15" y="801"/>
                </a:cxn>
                <a:cxn ang="0">
                  <a:pos x="43" y="665"/>
                </a:cxn>
                <a:cxn ang="0">
                  <a:pos x="199" y="562"/>
                </a:cxn>
                <a:cxn ang="0">
                  <a:pos x="114" y="511"/>
                </a:cxn>
                <a:cxn ang="0">
                  <a:pos x="15" y="358"/>
                </a:cxn>
                <a:cxn ang="0">
                  <a:pos x="43" y="170"/>
                </a:cxn>
                <a:cxn ang="0">
                  <a:pos x="199" y="17"/>
                </a:cxn>
              </a:cxnLst>
              <a:rect l="0" t="0" r="r" b="b"/>
              <a:pathLst>
                <a:path w="696" h="1227">
                  <a:moveTo>
                    <a:pt x="228" y="955"/>
                  </a:moveTo>
                  <a:lnTo>
                    <a:pt x="185" y="1006"/>
                  </a:lnTo>
                  <a:lnTo>
                    <a:pt x="171" y="1040"/>
                  </a:lnTo>
                  <a:lnTo>
                    <a:pt x="171" y="1057"/>
                  </a:lnTo>
                  <a:lnTo>
                    <a:pt x="185" y="1108"/>
                  </a:lnTo>
                  <a:lnTo>
                    <a:pt x="199" y="1142"/>
                  </a:lnTo>
                  <a:lnTo>
                    <a:pt x="242" y="1159"/>
                  </a:lnTo>
                  <a:lnTo>
                    <a:pt x="299" y="1176"/>
                  </a:lnTo>
                  <a:lnTo>
                    <a:pt x="370" y="1176"/>
                  </a:lnTo>
                  <a:lnTo>
                    <a:pt x="497" y="1159"/>
                  </a:lnTo>
                  <a:lnTo>
                    <a:pt x="568" y="1108"/>
                  </a:lnTo>
                  <a:lnTo>
                    <a:pt x="597" y="1040"/>
                  </a:lnTo>
                  <a:lnTo>
                    <a:pt x="568" y="972"/>
                  </a:lnTo>
                  <a:lnTo>
                    <a:pt x="526" y="955"/>
                  </a:lnTo>
                  <a:lnTo>
                    <a:pt x="228" y="955"/>
                  </a:lnTo>
                  <a:close/>
                  <a:moveTo>
                    <a:pt x="299" y="68"/>
                  </a:moveTo>
                  <a:lnTo>
                    <a:pt x="270" y="102"/>
                  </a:lnTo>
                  <a:lnTo>
                    <a:pt x="256" y="153"/>
                  </a:lnTo>
                  <a:lnTo>
                    <a:pt x="242" y="221"/>
                  </a:lnTo>
                  <a:lnTo>
                    <a:pt x="242" y="392"/>
                  </a:lnTo>
                  <a:lnTo>
                    <a:pt x="256" y="460"/>
                  </a:lnTo>
                  <a:lnTo>
                    <a:pt x="270" y="511"/>
                  </a:lnTo>
                  <a:lnTo>
                    <a:pt x="299" y="545"/>
                  </a:lnTo>
                  <a:lnTo>
                    <a:pt x="384" y="545"/>
                  </a:lnTo>
                  <a:lnTo>
                    <a:pt x="412" y="511"/>
                  </a:lnTo>
                  <a:lnTo>
                    <a:pt x="426" y="460"/>
                  </a:lnTo>
                  <a:lnTo>
                    <a:pt x="441" y="392"/>
                  </a:lnTo>
                  <a:lnTo>
                    <a:pt x="441" y="221"/>
                  </a:lnTo>
                  <a:lnTo>
                    <a:pt x="426" y="153"/>
                  </a:lnTo>
                  <a:lnTo>
                    <a:pt x="412" y="102"/>
                  </a:lnTo>
                  <a:lnTo>
                    <a:pt x="384" y="68"/>
                  </a:lnTo>
                  <a:lnTo>
                    <a:pt x="299" y="68"/>
                  </a:lnTo>
                  <a:close/>
                  <a:moveTo>
                    <a:pt x="327" y="0"/>
                  </a:moveTo>
                  <a:lnTo>
                    <a:pt x="412" y="0"/>
                  </a:lnTo>
                  <a:lnTo>
                    <a:pt x="497" y="34"/>
                  </a:lnTo>
                  <a:lnTo>
                    <a:pt x="696" y="34"/>
                  </a:lnTo>
                  <a:lnTo>
                    <a:pt x="696" y="136"/>
                  </a:lnTo>
                  <a:lnTo>
                    <a:pt x="554" y="119"/>
                  </a:lnTo>
                  <a:lnTo>
                    <a:pt x="611" y="221"/>
                  </a:lnTo>
                  <a:lnTo>
                    <a:pt x="611" y="358"/>
                  </a:lnTo>
                  <a:lnTo>
                    <a:pt x="583" y="426"/>
                  </a:lnTo>
                  <a:lnTo>
                    <a:pt x="554" y="477"/>
                  </a:lnTo>
                  <a:lnTo>
                    <a:pt x="512" y="511"/>
                  </a:lnTo>
                  <a:lnTo>
                    <a:pt x="483" y="528"/>
                  </a:lnTo>
                  <a:lnTo>
                    <a:pt x="398" y="562"/>
                  </a:lnTo>
                  <a:lnTo>
                    <a:pt x="284" y="562"/>
                  </a:lnTo>
                  <a:lnTo>
                    <a:pt x="242" y="579"/>
                  </a:lnTo>
                  <a:lnTo>
                    <a:pt x="213" y="596"/>
                  </a:lnTo>
                  <a:lnTo>
                    <a:pt x="185" y="665"/>
                  </a:lnTo>
                  <a:lnTo>
                    <a:pt x="185" y="699"/>
                  </a:lnTo>
                  <a:lnTo>
                    <a:pt x="199" y="716"/>
                  </a:lnTo>
                  <a:lnTo>
                    <a:pt x="228" y="716"/>
                  </a:lnTo>
                  <a:lnTo>
                    <a:pt x="270" y="733"/>
                  </a:lnTo>
                  <a:lnTo>
                    <a:pt x="441" y="733"/>
                  </a:lnTo>
                  <a:lnTo>
                    <a:pt x="568" y="767"/>
                  </a:lnTo>
                  <a:lnTo>
                    <a:pt x="653" y="835"/>
                  </a:lnTo>
                  <a:lnTo>
                    <a:pt x="682" y="955"/>
                  </a:lnTo>
                  <a:lnTo>
                    <a:pt x="653" y="1074"/>
                  </a:lnTo>
                  <a:lnTo>
                    <a:pt x="583" y="1159"/>
                  </a:lnTo>
                  <a:lnTo>
                    <a:pt x="469" y="1210"/>
                  </a:lnTo>
                  <a:lnTo>
                    <a:pt x="299" y="1227"/>
                  </a:lnTo>
                  <a:lnTo>
                    <a:pt x="142" y="1210"/>
                  </a:lnTo>
                  <a:lnTo>
                    <a:pt x="43" y="1142"/>
                  </a:lnTo>
                  <a:lnTo>
                    <a:pt x="0" y="1057"/>
                  </a:lnTo>
                  <a:lnTo>
                    <a:pt x="0" y="1023"/>
                  </a:lnTo>
                  <a:lnTo>
                    <a:pt x="29" y="989"/>
                  </a:lnTo>
                  <a:lnTo>
                    <a:pt x="43" y="955"/>
                  </a:lnTo>
                  <a:lnTo>
                    <a:pt x="86" y="937"/>
                  </a:lnTo>
                  <a:lnTo>
                    <a:pt x="142" y="920"/>
                  </a:lnTo>
                  <a:lnTo>
                    <a:pt x="57" y="869"/>
                  </a:lnTo>
                  <a:lnTo>
                    <a:pt x="29" y="835"/>
                  </a:lnTo>
                  <a:lnTo>
                    <a:pt x="15" y="801"/>
                  </a:lnTo>
                  <a:lnTo>
                    <a:pt x="15" y="767"/>
                  </a:lnTo>
                  <a:lnTo>
                    <a:pt x="43" y="665"/>
                  </a:lnTo>
                  <a:lnTo>
                    <a:pt x="86" y="631"/>
                  </a:lnTo>
                  <a:lnTo>
                    <a:pt x="199" y="562"/>
                  </a:lnTo>
                  <a:lnTo>
                    <a:pt x="157" y="545"/>
                  </a:lnTo>
                  <a:lnTo>
                    <a:pt x="114" y="511"/>
                  </a:lnTo>
                  <a:lnTo>
                    <a:pt x="71" y="460"/>
                  </a:lnTo>
                  <a:lnTo>
                    <a:pt x="15" y="358"/>
                  </a:lnTo>
                  <a:lnTo>
                    <a:pt x="15" y="290"/>
                  </a:lnTo>
                  <a:lnTo>
                    <a:pt x="43" y="170"/>
                  </a:lnTo>
                  <a:lnTo>
                    <a:pt x="100" y="85"/>
                  </a:lnTo>
                  <a:lnTo>
                    <a:pt x="199" y="17"/>
                  </a:lnTo>
                  <a:lnTo>
                    <a:pt x="32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37" name="Freeform 321"/>
            <p:cNvSpPr>
              <a:spLocks/>
            </p:cNvSpPr>
            <p:nvPr/>
          </p:nvSpPr>
          <p:spPr bwMode="auto">
            <a:xfrm>
              <a:off x="10052" y="26175"/>
              <a:ext cx="611" cy="852"/>
            </a:xfrm>
            <a:custGeom>
              <a:avLst/>
              <a:gdLst/>
              <a:ahLst/>
              <a:cxnLst>
                <a:cxn ang="0">
                  <a:pos x="483" y="0"/>
                </a:cxn>
                <a:cxn ang="0">
                  <a:pos x="525" y="0"/>
                </a:cxn>
                <a:cxn ang="0">
                  <a:pos x="554" y="17"/>
                </a:cxn>
                <a:cxn ang="0">
                  <a:pos x="611" y="85"/>
                </a:cxn>
                <a:cxn ang="0">
                  <a:pos x="611" y="136"/>
                </a:cxn>
                <a:cxn ang="0">
                  <a:pos x="596" y="187"/>
                </a:cxn>
                <a:cxn ang="0">
                  <a:pos x="582" y="221"/>
                </a:cxn>
                <a:cxn ang="0">
                  <a:pos x="554" y="238"/>
                </a:cxn>
                <a:cxn ang="0">
                  <a:pos x="511" y="256"/>
                </a:cxn>
                <a:cxn ang="0">
                  <a:pos x="483" y="256"/>
                </a:cxn>
                <a:cxn ang="0">
                  <a:pos x="426" y="187"/>
                </a:cxn>
                <a:cxn ang="0">
                  <a:pos x="398" y="170"/>
                </a:cxn>
                <a:cxn ang="0">
                  <a:pos x="384" y="153"/>
                </a:cxn>
                <a:cxn ang="0">
                  <a:pos x="341" y="170"/>
                </a:cxn>
                <a:cxn ang="0">
                  <a:pos x="313" y="204"/>
                </a:cxn>
                <a:cxn ang="0">
                  <a:pos x="298" y="256"/>
                </a:cxn>
                <a:cxn ang="0">
                  <a:pos x="284" y="324"/>
                </a:cxn>
                <a:cxn ang="0">
                  <a:pos x="284" y="716"/>
                </a:cxn>
                <a:cxn ang="0">
                  <a:pos x="298" y="750"/>
                </a:cxn>
                <a:cxn ang="0">
                  <a:pos x="327" y="784"/>
                </a:cxn>
                <a:cxn ang="0">
                  <a:pos x="355" y="801"/>
                </a:cxn>
                <a:cxn ang="0">
                  <a:pos x="398" y="801"/>
                </a:cxn>
                <a:cxn ang="0">
                  <a:pos x="398" y="852"/>
                </a:cxn>
                <a:cxn ang="0">
                  <a:pos x="0" y="852"/>
                </a:cxn>
                <a:cxn ang="0">
                  <a:pos x="0" y="801"/>
                </a:cxn>
                <a:cxn ang="0">
                  <a:pos x="43" y="801"/>
                </a:cxn>
                <a:cxn ang="0">
                  <a:pos x="71" y="767"/>
                </a:cxn>
                <a:cxn ang="0">
                  <a:pos x="85" y="733"/>
                </a:cxn>
                <a:cxn ang="0">
                  <a:pos x="85" y="136"/>
                </a:cxn>
                <a:cxn ang="0">
                  <a:pos x="71" y="102"/>
                </a:cxn>
                <a:cxn ang="0">
                  <a:pos x="43" y="85"/>
                </a:cxn>
                <a:cxn ang="0">
                  <a:pos x="0" y="68"/>
                </a:cxn>
                <a:cxn ang="0">
                  <a:pos x="0" y="17"/>
                </a:cxn>
                <a:cxn ang="0">
                  <a:pos x="284" y="17"/>
                </a:cxn>
                <a:cxn ang="0">
                  <a:pos x="284" y="170"/>
                </a:cxn>
                <a:cxn ang="0">
                  <a:pos x="341" y="85"/>
                </a:cxn>
                <a:cxn ang="0">
                  <a:pos x="384" y="34"/>
                </a:cxn>
                <a:cxn ang="0">
                  <a:pos x="426" y="17"/>
                </a:cxn>
                <a:cxn ang="0">
                  <a:pos x="483" y="0"/>
                </a:cxn>
              </a:cxnLst>
              <a:rect l="0" t="0" r="r" b="b"/>
              <a:pathLst>
                <a:path w="611" h="852">
                  <a:moveTo>
                    <a:pt x="483" y="0"/>
                  </a:moveTo>
                  <a:lnTo>
                    <a:pt x="525" y="0"/>
                  </a:lnTo>
                  <a:lnTo>
                    <a:pt x="554" y="17"/>
                  </a:lnTo>
                  <a:lnTo>
                    <a:pt x="611" y="85"/>
                  </a:lnTo>
                  <a:lnTo>
                    <a:pt x="611" y="136"/>
                  </a:lnTo>
                  <a:lnTo>
                    <a:pt x="596" y="187"/>
                  </a:lnTo>
                  <a:lnTo>
                    <a:pt x="582" y="221"/>
                  </a:lnTo>
                  <a:lnTo>
                    <a:pt x="554" y="238"/>
                  </a:lnTo>
                  <a:lnTo>
                    <a:pt x="511" y="256"/>
                  </a:lnTo>
                  <a:lnTo>
                    <a:pt x="483" y="256"/>
                  </a:lnTo>
                  <a:lnTo>
                    <a:pt x="426" y="187"/>
                  </a:lnTo>
                  <a:lnTo>
                    <a:pt x="398" y="170"/>
                  </a:lnTo>
                  <a:lnTo>
                    <a:pt x="384" y="153"/>
                  </a:lnTo>
                  <a:lnTo>
                    <a:pt x="341" y="170"/>
                  </a:lnTo>
                  <a:lnTo>
                    <a:pt x="313" y="204"/>
                  </a:lnTo>
                  <a:lnTo>
                    <a:pt x="298" y="256"/>
                  </a:lnTo>
                  <a:lnTo>
                    <a:pt x="284" y="324"/>
                  </a:lnTo>
                  <a:lnTo>
                    <a:pt x="284" y="716"/>
                  </a:lnTo>
                  <a:lnTo>
                    <a:pt x="298" y="750"/>
                  </a:lnTo>
                  <a:lnTo>
                    <a:pt x="327" y="784"/>
                  </a:lnTo>
                  <a:lnTo>
                    <a:pt x="355" y="801"/>
                  </a:lnTo>
                  <a:lnTo>
                    <a:pt x="398" y="801"/>
                  </a:lnTo>
                  <a:lnTo>
                    <a:pt x="398" y="852"/>
                  </a:lnTo>
                  <a:lnTo>
                    <a:pt x="0" y="852"/>
                  </a:lnTo>
                  <a:lnTo>
                    <a:pt x="0" y="801"/>
                  </a:lnTo>
                  <a:lnTo>
                    <a:pt x="43" y="801"/>
                  </a:lnTo>
                  <a:lnTo>
                    <a:pt x="71" y="767"/>
                  </a:lnTo>
                  <a:lnTo>
                    <a:pt x="85" y="733"/>
                  </a:lnTo>
                  <a:lnTo>
                    <a:pt x="85" y="136"/>
                  </a:lnTo>
                  <a:lnTo>
                    <a:pt x="71" y="102"/>
                  </a:lnTo>
                  <a:lnTo>
                    <a:pt x="43" y="85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284" y="170"/>
                  </a:lnTo>
                  <a:lnTo>
                    <a:pt x="341" y="85"/>
                  </a:lnTo>
                  <a:lnTo>
                    <a:pt x="384" y="34"/>
                  </a:lnTo>
                  <a:lnTo>
                    <a:pt x="426" y="17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38" name="Freeform 322"/>
            <p:cNvSpPr>
              <a:spLocks noEditPoints="1"/>
            </p:cNvSpPr>
            <p:nvPr/>
          </p:nvSpPr>
          <p:spPr bwMode="auto">
            <a:xfrm>
              <a:off x="10805" y="26141"/>
              <a:ext cx="709" cy="869"/>
            </a:xfrm>
            <a:custGeom>
              <a:avLst/>
              <a:gdLst/>
              <a:ahLst/>
              <a:cxnLst>
                <a:cxn ang="0">
                  <a:pos x="397" y="443"/>
                </a:cxn>
                <a:cxn ang="0">
                  <a:pos x="326" y="477"/>
                </a:cxn>
                <a:cxn ang="0">
                  <a:pos x="241" y="545"/>
                </a:cxn>
                <a:cxn ang="0">
                  <a:pos x="213" y="613"/>
                </a:cxn>
                <a:cxn ang="0">
                  <a:pos x="213" y="716"/>
                </a:cxn>
                <a:cxn ang="0">
                  <a:pos x="227" y="750"/>
                </a:cxn>
                <a:cxn ang="0">
                  <a:pos x="284" y="784"/>
                </a:cxn>
                <a:cxn ang="0">
                  <a:pos x="312" y="784"/>
                </a:cxn>
                <a:cxn ang="0">
                  <a:pos x="340" y="767"/>
                </a:cxn>
                <a:cxn ang="0">
                  <a:pos x="397" y="699"/>
                </a:cxn>
                <a:cxn ang="0">
                  <a:pos x="397" y="443"/>
                </a:cxn>
                <a:cxn ang="0">
                  <a:pos x="312" y="0"/>
                </a:cxn>
                <a:cxn ang="0">
                  <a:pos x="468" y="34"/>
                </a:cxn>
                <a:cxn ang="0">
                  <a:pos x="567" y="119"/>
                </a:cxn>
                <a:cxn ang="0">
                  <a:pos x="610" y="255"/>
                </a:cxn>
                <a:cxn ang="0">
                  <a:pos x="610" y="767"/>
                </a:cxn>
                <a:cxn ang="0">
                  <a:pos x="624" y="784"/>
                </a:cxn>
                <a:cxn ang="0">
                  <a:pos x="653" y="784"/>
                </a:cxn>
                <a:cxn ang="0">
                  <a:pos x="667" y="767"/>
                </a:cxn>
                <a:cxn ang="0">
                  <a:pos x="709" y="767"/>
                </a:cxn>
                <a:cxn ang="0">
                  <a:pos x="667" y="818"/>
                </a:cxn>
                <a:cxn ang="0">
                  <a:pos x="624" y="852"/>
                </a:cxn>
                <a:cxn ang="0">
                  <a:pos x="582" y="869"/>
                </a:cxn>
                <a:cxn ang="0">
                  <a:pos x="496" y="869"/>
                </a:cxn>
                <a:cxn ang="0">
                  <a:pos x="454" y="835"/>
                </a:cxn>
                <a:cxn ang="0">
                  <a:pos x="426" y="801"/>
                </a:cxn>
                <a:cxn ang="0">
                  <a:pos x="411" y="750"/>
                </a:cxn>
                <a:cxn ang="0">
                  <a:pos x="284" y="835"/>
                </a:cxn>
                <a:cxn ang="0">
                  <a:pos x="170" y="869"/>
                </a:cxn>
                <a:cxn ang="0">
                  <a:pos x="113" y="869"/>
                </a:cxn>
                <a:cxn ang="0">
                  <a:pos x="28" y="801"/>
                </a:cxn>
                <a:cxn ang="0">
                  <a:pos x="14" y="750"/>
                </a:cxn>
                <a:cxn ang="0">
                  <a:pos x="0" y="682"/>
                </a:cxn>
                <a:cxn ang="0">
                  <a:pos x="0" y="631"/>
                </a:cxn>
                <a:cxn ang="0">
                  <a:pos x="56" y="528"/>
                </a:cxn>
                <a:cxn ang="0">
                  <a:pos x="99" y="494"/>
                </a:cxn>
                <a:cxn ang="0">
                  <a:pos x="170" y="443"/>
                </a:cxn>
                <a:cxn ang="0">
                  <a:pos x="255" y="392"/>
                </a:cxn>
                <a:cxn ang="0">
                  <a:pos x="411" y="341"/>
                </a:cxn>
                <a:cxn ang="0">
                  <a:pos x="411" y="153"/>
                </a:cxn>
                <a:cxn ang="0">
                  <a:pos x="397" y="102"/>
                </a:cxn>
                <a:cxn ang="0">
                  <a:pos x="369" y="68"/>
                </a:cxn>
                <a:cxn ang="0">
                  <a:pos x="326" y="51"/>
                </a:cxn>
                <a:cxn ang="0">
                  <a:pos x="241" y="51"/>
                </a:cxn>
                <a:cxn ang="0">
                  <a:pos x="213" y="68"/>
                </a:cxn>
                <a:cxn ang="0">
                  <a:pos x="198" y="102"/>
                </a:cxn>
                <a:cxn ang="0">
                  <a:pos x="184" y="119"/>
                </a:cxn>
                <a:cxn ang="0">
                  <a:pos x="184" y="136"/>
                </a:cxn>
                <a:cxn ang="0">
                  <a:pos x="198" y="153"/>
                </a:cxn>
                <a:cxn ang="0">
                  <a:pos x="227" y="221"/>
                </a:cxn>
                <a:cxn ang="0">
                  <a:pos x="227" y="238"/>
                </a:cxn>
                <a:cxn ang="0">
                  <a:pos x="198" y="307"/>
                </a:cxn>
                <a:cxn ang="0">
                  <a:pos x="170" y="324"/>
                </a:cxn>
                <a:cxn ang="0">
                  <a:pos x="127" y="341"/>
                </a:cxn>
                <a:cxn ang="0">
                  <a:pos x="85" y="324"/>
                </a:cxn>
                <a:cxn ang="0">
                  <a:pos x="56" y="307"/>
                </a:cxn>
                <a:cxn ang="0">
                  <a:pos x="42" y="272"/>
                </a:cxn>
                <a:cxn ang="0">
                  <a:pos x="28" y="221"/>
                </a:cxn>
                <a:cxn ang="0">
                  <a:pos x="71" y="102"/>
                </a:cxn>
                <a:cxn ang="0">
                  <a:pos x="156" y="34"/>
                </a:cxn>
                <a:cxn ang="0">
                  <a:pos x="312" y="0"/>
                </a:cxn>
              </a:cxnLst>
              <a:rect l="0" t="0" r="r" b="b"/>
              <a:pathLst>
                <a:path w="709" h="869">
                  <a:moveTo>
                    <a:pt x="397" y="443"/>
                  </a:moveTo>
                  <a:lnTo>
                    <a:pt x="326" y="477"/>
                  </a:lnTo>
                  <a:lnTo>
                    <a:pt x="241" y="545"/>
                  </a:lnTo>
                  <a:lnTo>
                    <a:pt x="213" y="613"/>
                  </a:lnTo>
                  <a:lnTo>
                    <a:pt x="213" y="716"/>
                  </a:lnTo>
                  <a:lnTo>
                    <a:pt x="227" y="750"/>
                  </a:lnTo>
                  <a:lnTo>
                    <a:pt x="284" y="784"/>
                  </a:lnTo>
                  <a:lnTo>
                    <a:pt x="312" y="784"/>
                  </a:lnTo>
                  <a:lnTo>
                    <a:pt x="340" y="767"/>
                  </a:lnTo>
                  <a:lnTo>
                    <a:pt x="397" y="699"/>
                  </a:lnTo>
                  <a:lnTo>
                    <a:pt x="397" y="443"/>
                  </a:lnTo>
                  <a:close/>
                  <a:moveTo>
                    <a:pt x="312" y="0"/>
                  </a:moveTo>
                  <a:lnTo>
                    <a:pt x="468" y="34"/>
                  </a:lnTo>
                  <a:lnTo>
                    <a:pt x="567" y="119"/>
                  </a:lnTo>
                  <a:lnTo>
                    <a:pt x="610" y="255"/>
                  </a:lnTo>
                  <a:lnTo>
                    <a:pt x="610" y="767"/>
                  </a:lnTo>
                  <a:lnTo>
                    <a:pt x="624" y="784"/>
                  </a:lnTo>
                  <a:lnTo>
                    <a:pt x="653" y="784"/>
                  </a:lnTo>
                  <a:lnTo>
                    <a:pt x="667" y="767"/>
                  </a:lnTo>
                  <a:lnTo>
                    <a:pt x="709" y="767"/>
                  </a:lnTo>
                  <a:lnTo>
                    <a:pt x="667" y="818"/>
                  </a:lnTo>
                  <a:lnTo>
                    <a:pt x="624" y="852"/>
                  </a:lnTo>
                  <a:lnTo>
                    <a:pt x="582" y="869"/>
                  </a:lnTo>
                  <a:lnTo>
                    <a:pt x="496" y="869"/>
                  </a:lnTo>
                  <a:lnTo>
                    <a:pt x="454" y="835"/>
                  </a:lnTo>
                  <a:lnTo>
                    <a:pt x="426" y="801"/>
                  </a:lnTo>
                  <a:lnTo>
                    <a:pt x="411" y="750"/>
                  </a:lnTo>
                  <a:lnTo>
                    <a:pt x="284" y="835"/>
                  </a:lnTo>
                  <a:lnTo>
                    <a:pt x="170" y="869"/>
                  </a:lnTo>
                  <a:lnTo>
                    <a:pt x="113" y="869"/>
                  </a:lnTo>
                  <a:lnTo>
                    <a:pt x="28" y="801"/>
                  </a:lnTo>
                  <a:lnTo>
                    <a:pt x="14" y="750"/>
                  </a:lnTo>
                  <a:lnTo>
                    <a:pt x="0" y="682"/>
                  </a:lnTo>
                  <a:lnTo>
                    <a:pt x="0" y="631"/>
                  </a:lnTo>
                  <a:lnTo>
                    <a:pt x="56" y="528"/>
                  </a:lnTo>
                  <a:lnTo>
                    <a:pt x="99" y="494"/>
                  </a:lnTo>
                  <a:lnTo>
                    <a:pt x="170" y="443"/>
                  </a:lnTo>
                  <a:lnTo>
                    <a:pt x="255" y="392"/>
                  </a:lnTo>
                  <a:lnTo>
                    <a:pt x="411" y="341"/>
                  </a:lnTo>
                  <a:lnTo>
                    <a:pt x="411" y="153"/>
                  </a:lnTo>
                  <a:lnTo>
                    <a:pt x="397" y="102"/>
                  </a:lnTo>
                  <a:lnTo>
                    <a:pt x="369" y="68"/>
                  </a:lnTo>
                  <a:lnTo>
                    <a:pt x="326" y="51"/>
                  </a:lnTo>
                  <a:lnTo>
                    <a:pt x="241" y="51"/>
                  </a:lnTo>
                  <a:lnTo>
                    <a:pt x="213" y="68"/>
                  </a:lnTo>
                  <a:lnTo>
                    <a:pt x="198" y="102"/>
                  </a:lnTo>
                  <a:lnTo>
                    <a:pt x="184" y="119"/>
                  </a:lnTo>
                  <a:lnTo>
                    <a:pt x="184" y="136"/>
                  </a:lnTo>
                  <a:lnTo>
                    <a:pt x="198" y="153"/>
                  </a:lnTo>
                  <a:lnTo>
                    <a:pt x="227" y="221"/>
                  </a:lnTo>
                  <a:lnTo>
                    <a:pt x="227" y="238"/>
                  </a:lnTo>
                  <a:lnTo>
                    <a:pt x="198" y="307"/>
                  </a:lnTo>
                  <a:lnTo>
                    <a:pt x="170" y="324"/>
                  </a:lnTo>
                  <a:lnTo>
                    <a:pt x="127" y="341"/>
                  </a:lnTo>
                  <a:lnTo>
                    <a:pt x="85" y="324"/>
                  </a:lnTo>
                  <a:lnTo>
                    <a:pt x="56" y="307"/>
                  </a:lnTo>
                  <a:lnTo>
                    <a:pt x="42" y="272"/>
                  </a:lnTo>
                  <a:lnTo>
                    <a:pt x="28" y="221"/>
                  </a:lnTo>
                  <a:lnTo>
                    <a:pt x="71" y="102"/>
                  </a:lnTo>
                  <a:lnTo>
                    <a:pt x="156" y="34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39" name="Freeform 323"/>
            <p:cNvSpPr>
              <a:spLocks/>
            </p:cNvSpPr>
            <p:nvPr/>
          </p:nvSpPr>
          <p:spPr bwMode="auto">
            <a:xfrm>
              <a:off x="11543" y="26175"/>
              <a:ext cx="1221" cy="869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667" y="51"/>
                </a:cxn>
                <a:cxn ang="0">
                  <a:pos x="724" y="153"/>
                </a:cxn>
                <a:cxn ang="0">
                  <a:pos x="880" y="17"/>
                </a:cxn>
                <a:cxn ang="0">
                  <a:pos x="1008" y="0"/>
                </a:cxn>
                <a:cxn ang="0">
                  <a:pos x="1121" y="119"/>
                </a:cxn>
                <a:cxn ang="0">
                  <a:pos x="1150" y="767"/>
                </a:cxn>
                <a:cxn ang="0">
                  <a:pos x="1192" y="818"/>
                </a:cxn>
                <a:cxn ang="0">
                  <a:pos x="1221" y="869"/>
                </a:cxn>
                <a:cxn ang="0">
                  <a:pos x="866" y="818"/>
                </a:cxn>
                <a:cxn ang="0">
                  <a:pos x="923" y="801"/>
                </a:cxn>
                <a:cxn ang="0">
                  <a:pos x="937" y="204"/>
                </a:cxn>
                <a:cxn ang="0">
                  <a:pos x="894" y="136"/>
                </a:cxn>
                <a:cxn ang="0">
                  <a:pos x="809" y="136"/>
                </a:cxn>
                <a:cxn ang="0">
                  <a:pos x="724" y="221"/>
                </a:cxn>
                <a:cxn ang="0">
                  <a:pos x="738" y="801"/>
                </a:cxn>
                <a:cxn ang="0">
                  <a:pos x="795" y="818"/>
                </a:cxn>
                <a:cxn ang="0">
                  <a:pos x="440" y="869"/>
                </a:cxn>
                <a:cxn ang="0">
                  <a:pos x="468" y="818"/>
                </a:cxn>
                <a:cxn ang="0">
                  <a:pos x="511" y="767"/>
                </a:cxn>
                <a:cxn ang="0">
                  <a:pos x="482" y="136"/>
                </a:cxn>
                <a:cxn ang="0">
                  <a:pos x="397" y="119"/>
                </a:cxn>
                <a:cxn ang="0">
                  <a:pos x="298" y="204"/>
                </a:cxn>
                <a:cxn ang="0">
                  <a:pos x="312" y="767"/>
                </a:cxn>
                <a:cxn ang="0">
                  <a:pos x="369" y="852"/>
                </a:cxn>
                <a:cxn ang="0">
                  <a:pos x="0" y="801"/>
                </a:cxn>
                <a:cxn ang="0">
                  <a:pos x="71" y="767"/>
                </a:cxn>
                <a:cxn ang="0">
                  <a:pos x="85" y="136"/>
                </a:cxn>
                <a:cxn ang="0">
                  <a:pos x="42" y="85"/>
                </a:cxn>
                <a:cxn ang="0">
                  <a:pos x="0" y="17"/>
                </a:cxn>
                <a:cxn ang="0">
                  <a:pos x="298" y="153"/>
                </a:cxn>
                <a:cxn ang="0">
                  <a:pos x="525" y="0"/>
                </a:cxn>
              </a:cxnLst>
              <a:rect l="0" t="0" r="r" b="b"/>
              <a:pathLst>
                <a:path w="1221" h="869">
                  <a:moveTo>
                    <a:pt x="525" y="0"/>
                  </a:moveTo>
                  <a:lnTo>
                    <a:pt x="582" y="0"/>
                  </a:lnTo>
                  <a:lnTo>
                    <a:pt x="624" y="17"/>
                  </a:lnTo>
                  <a:lnTo>
                    <a:pt x="667" y="51"/>
                  </a:lnTo>
                  <a:lnTo>
                    <a:pt x="695" y="85"/>
                  </a:lnTo>
                  <a:lnTo>
                    <a:pt x="724" y="153"/>
                  </a:lnTo>
                  <a:lnTo>
                    <a:pt x="795" y="68"/>
                  </a:lnTo>
                  <a:lnTo>
                    <a:pt x="880" y="17"/>
                  </a:lnTo>
                  <a:lnTo>
                    <a:pt x="951" y="0"/>
                  </a:lnTo>
                  <a:lnTo>
                    <a:pt x="1008" y="0"/>
                  </a:lnTo>
                  <a:lnTo>
                    <a:pt x="1093" y="68"/>
                  </a:lnTo>
                  <a:lnTo>
                    <a:pt x="1121" y="119"/>
                  </a:lnTo>
                  <a:lnTo>
                    <a:pt x="1150" y="187"/>
                  </a:lnTo>
                  <a:lnTo>
                    <a:pt x="1150" y="767"/>
                  </a:lnTo>
                  <a:lnTo>
                    <a:pt x="1164" y="801"/>
                  </a:lnTo>
                  <a:lnTo>
                    <a:pt x="1192" y="818"/>
                  </a:lnTo>
                  <a:lnTo>
                    <a:pt x="1221" y="818"/>
                  </a:lnTo>
                  <a:lnTo>
                    <a:pt x="1221" y="869"/>
                  </a:lnTo>
                  <a:lnTo>
                    <a:pt x="866" y="869"/>
                  </a:lnTo>
                  <a:lnTo>
                    <a:pt x="866" y="818"/>
                  </a:lnTo>
                  <a:lnTo>
                    <a:pt x="894" y="818"/>
                  </a:lnTo>
                  <a:lnTo>
                    <a:pt x="923" y="801"/>
                  </a:lnTo>
                  <a:lnTo>
                    <a:pt x="937" y="767"/>
                  </a:lnTo>
                  <a:lnTo>
                    <a:pt x="937" y="204"/>
                  </a:lnTo>
                  <a:lnTo>
                    <a:pt x="908" y="153"/>
                  </a:lnTo>
                  <a:lnTo>
                    <a:pt x="894" y="136"/>
                  </a:lnTo>
                  <a:lnTo>
                    <a:pt x="852" y="119"/>
                  </a:lnTo>
                  <a:lnTo>
                    <a:pt x="809" y="136"/>
                  </a:lnTo>
                  <a:lnTo>
                    <a:pt x="766" y="170"/>
                  </a:lnTo>
                  <a:lnTo>
                    <a:pt x="724" y="221"/>
                  </a:lnTo>
                  <a:lnTo>
                    <a:pt x="724" y="767"/>
                  </a:lnTo>
                  <a:lnTo>
                    <a:pt x="738" y="801"/>
                  </a:lnTo>
                  <a:lnTo>
                    <a:pt x="766" y="818"/>
                  </a:lnTo>
                  <a:lnTo>
                    <a:pt x="795" y="818"/>
                  </a:lnTo>
                  <a:lnTo>
                    <a:pt x="795" y="869"/>
                  </a:lnTo>
                  <a:lnTo>
                    <a:pt x="440" y="869"/>
                  </a:lnTo>
                  <a:lnTo>
                    <a:pt x="440" y="818"/>
                  </a:lnTo>
                  <a:lnTo>
                    <a:pt x="468" y="818"/>
                  </a:lnTo>
                  <a:lnTo>
                    <a:pt x="497" y="801"/>
                  </a:lnTo>
                  <a:lnTo>
                    <a:pt x="511" y="767"/>
                  </a:lnTo>
                  <a:lnTo>
                    <a:pt x="511" y="204"/>
                  </a:lnTo>
                  <a:lnTo>
                    <a:pt x="482" y="136"/>
                  </a:lnTo>
                  <a:lnTo>
                    <a:pt x="454" y="119"/>
                  </a:lnTo>
                  <a:lnTo>
                    <a:pt x="397" y="119"/>
                  </a:lnTo>
                  <a:lnTo>
                    <a:pt x="341" y="153"/>
                  </a:lnTo>
                  <a:lnTo>
                    <a:pt x="298" y="204"/>
                  </a:lnTo>
                  <a:lnTo>
                    <a:pt x="298" y="733"/>
                  </a:lnTo>
                  <a:lnTo>
                    <a:pt x="312" y="767"/>
                  </a:lnTo>
                  <a:lnTo>
                    <a:pt x="369" y="801"/>
                  </a:lnTo>
                  <a:lnTo>
                    <a:pt x="369" y="852"/>
                  </a:lnTo>
                  <a:lnTo>
                    <a:pt x="0" y="852"/>
                  </a:lnTo>
                  <a:lnTo>
                    <a:pt x="0" y="801"/>
                  </a:lnTo>
                  <a:lnTo>
                    <a:pt x="42" y="801"/>
                  </a:lnTo>
                  <a:lnTo>
                    <a:pt x="71" y="767"/>
                  </a:lnTo>
                  <a:lnTo>
                    <a:pt x="85" y="733"/>
                  </a:lnTo>
                  <a:lnTo>
                    <a:pt x="85" y="136"/>
                  </a:lnTo>
                  <a:lnTo>
                    <a:pt x="71" y="102"/>
                  </a:lnTo>
                  <a:lnTo>
                    <a:pt x="42" y="85"/>
                  </a:lnTo>
                  <a:lnTo>
                    <a:pt x="0" y="68"/>
                  </a:lnTo>
                  <a:lnTo>
                    <a:pt x="0" y="17"/>
                  </a:lnTo>
                  <a:lnTo>
                    <a:pt x="284" y="17"/>
                  </a:lnTo>
                  <a:lnTo>
                    <a:pt x="298" y="153"/>
                  </a:lnTo>
                  <a:lnTo>
                    <a:pt x="397" y="34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40" name="Freeform 324"/>
            <p:cNvSpPr>
              <a:spLocks/>
            </p:cNvSpPr>
            <p:nvPr/>
          </p:nvSpPr>
          <p:spPr bwMode="auto">
            <a:xfrm>
              <a:off x="1833" y="27999"/>
              <a:ext cx="1050" cy="12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6" y="0"/>
                </a:cxn>
                <a:cxn ang="0">
                  <a:pos x="426" y="34"/>
                </a:cxn>
                <a:cxn ang="0">
                  <a:pos x="369" y="51"/>
                </a:cxn>
                <a:cxn ang="0">
                  <a:pos x="326" y="68"/>
                </a:cxn>
                <a:cxn ang="0">
                  <a:pos x="312" y="85"/>
                </a:cxn>
                <a:cxn ang="0">
                  <a:pos x="298" y="137"/>
                </a:cxn>
                <a:cxn ang="0">
                  <a:pos x="298" y="563"/>
                </a:cxn>
                <a:cxn ang="0">
                  <a:pos x="752" y="563"/>
                </a:cxn>
                <a:cxn ang="0">
                  <a:pos x="752" y="137"/>
                </a:cxn>
                <a:cxn ang="0">
                  <a:pos x="738" y="85"/>
                </a:cxn>
                <a:cxn ang="0">
                  <a:pos x="724" y="68"/>
                </a:cxn>
                <a:cxn ang="0">
                  <a:pos x="681" y="51"/>
                </a:cxn>
                <a:cxn ang="0">
                  <a:pos x="624" y="34"/>
                </a:cxn>
                <a:cxn ang="0">
                  <a:pos x="624" y="0"/>
                </a:cxn>
                <a:cxn ang="0">
                  <a:pos x="1050" y="0"/>
                </a:cxn>
                <a:cxn ang="0">
                  <a:pos x="1050" y="34"/>
                </a:cxn>
                <a:cxn ang="0">
                  <a:pos x="993" y="51"/>
                </a:cxn>
                <a:cxn ang="0">
                  <a:pos x="951" y="68"/>
                </a:cxn>
                <a:cxn ang="0">
                  <a:pos x="937" y="85"/>
                </a:cxn>
                <a:cxn ang="0">
                  <a:pos x="923" y="137"/>
                </a:cxn>
                <a:cxn ang="0">
                  <a:pos x="923" y="1074"/>
                </a:cxn>
                <a:cxn ang="0">
                  <a:pos x="937" y="1126"/>
                </a:cxn>
                <a:cxn ang="0">
                  <a:pos x="951" y="1143"/>
                </a:cxn>
                <a:cxn ang="0">
                  <a:pos x="993" y="1160"/>
                </a:cxn>
                <a:cxn ang="0">
                  <a:pos x="1050" y="1177"/>
                </a:cxn>
                <a:cxn ang="0">
                  <a:pos x="1050" y="1211"/>
                </a:cxn>
                <a:cxn ang="0">
                  <a:pos x="624" y="1211"/>
                </a:cxn>
                <a:cxn ang="0">
                  <a:pos x="624" y="1177"/>
                </a:cxn>
                <a:cxn ang="0">
                  <a:pos x="667" y="1160"/>
                </a:cxn>
                <a:cxn ang="0">
                  <a:pos x="710" y="1160"/>
                </a:cxn>
                <a:cxn ang="0">
                  <a:pos x="724" y="1143"/>
                </a:cxn>
                <a:cxn ang="0">
                  <a:pos x="738" y="1109"/>
                </a:cxn>
                <a:cxn ang="0">
                  <a:pos x="752" y="1057"/>
                </a:cxn>
                <a:cxn ang="0">
                  <a:pos x="752" y="631"/>
                </a:cxn>
                <a:cxn ang="0">
                  <a:pos x="298" y="631"/>
                </a:cxn>
                <a:cxn ang="0">
                  <a:pos x="298" y="1074"/>
                </a:cxn>
                <a:cxn ang="0">
                  <a:pos x="312" y="1126"/>
                </a:cxn>
                <a:cxn ang="0">
                  <a:pos x="326" y="1143"/>
                </a:cxn>
                <a:cxn ang="0">
                  <a:pos x="369" y="1160"/>
                </a:cxn>
                <a:cxn ang="0">
                  <a:pos x="426" y="1177"/>
                </a:cxn>
                <a:cxn ang="0">
                  <a:pos x="426" y="1211"/>
                </a:cxn>
                <a:cxn ang="0">
                  <a:pos x="0" y="1211"/>
                </a:cxn>
                <a:cxn ang="0">
                  <a:pos x="0" y="1177"/>
                </a:cxn>
                <a:cxn ang="0">
                  <a:pos x="42" y="1160"/>
                </a:cxn>
                <a:cxn ang="0">
                  <a:pos x="85" y="1160"/>
                </a:cxn>
                <a:cxn ang="0">
                  <a:pos x="99" y="1143"/>
                </a:cxn>
                <a:cxn ang="0">
                  <a:pos x="113" y="1109"/>
                </a:cxn>
                <a:cxn ang="0">
                  <a:pos x="128" y="1057"/>
                </a:cxn>
                <a:cxn ang="0">
                  <a:pos x="128" y="137"/>
                </a:cxn>
                <a:cxn ang="0">
                  <a:pos x="113" y="85"/>
                </a:cxn>
                <a:cxn ang="0">
                  <a:pos x="99" y="68"/>
                </a:cxn>
                <a:cxn ang="0">
                  <a:pos x="57" y="51"/>
                </a:cxn>
                <a:cxn ang="0">
                  <a:pos x="0" y="34"/>
                </a:cxn>
                <a:cxn ang="0">
                  <a:pos x="0" y="0"/>
                </a:cxn>
              </a:cxnLst>
              <a:rect l="0" t="0" r="r" b="b"/>
              <a:pathLst>
                <a:path w="1050" h="1211">
                  <a:moveTo>
                    <a:pt x="0" y="0"/>
                  </a:moveTo>
                  <a:lnTo>
                    <a:pt x="426" y="0"/>
                  </a:lnTo>
                  <a:lnTo>
                    <a:pt x="426" y="34"/>
                  </a:lnTo>
                  <a:lnTo>
                    <a:pt x="369" y="51"/>
                  </a:lnTo>
                  <a:lnTo>
                    <a:pt x="326" y="68"/>
                  </a:lnTo>
                  <a:lnTo>
                    <a:pt x="312" y="85"/>
                  </a:lnTo>
                  <a:lnTo>
                    <a:pt x="298" y="137"/>
                  </a:lnTo>
                  <a:lnTo>
                    <a:pt x="298" y="563"/>
                  </a:lnTo>
                  <a:lnTo>
                    <a:pt x="752" y="563"/>
                  </a:lnTo>
                  <a:lnTo>
                    <a:pt x="752" y="137"/>
                  </a:lnTo>
                  <a:lnTo>
                    <a:pt x="738" y="85"/>
                  </a:lnTo>
                  <a:lnTo>
                    <a:pt x="724" y="68"/>
                  </a:lnTo>
                  <a:lnTo>
                    <a:pt x="681" y="51"/>
                  </a:lnTo>
                  <a:lnTo>
                    <a:pt x="624" y="34"/>
                  </a:lnTo>
                  <a:lnTo>
                    <a:pt x="624" y="0"/>
                  </a:lnTo>
                  <a:lnTo>
                    <a:pt x="1050" y="0"/>
                  </a:lnTo>
                  <a:lnTo>
                    <a:pt x="1050" y="34"/>
                  </a:lnTo>
                  <a:lnTo>
                    <a:pt x="993" y="51"/>
                  </a:lnTo>
                  <a:lnTo>
                    <a:pt x="951" y="68"/>
                  </a:lnTo>
                  <a:lnTo>
                    <a:pt x="937" y="85"/>
                  </a:lnTo>
                  <a:lnTo>
                    <a:pt x="923" y="137"/>
                  </a:lnTo>
                  <a:lnTo>
                    <a:pt x="923" y="1074"/>
                  </a:lnTo>
                  <a:lnTo>
                    <a:pt x="937" y="1126"/>
                  </a:lnTo>
                  <a:lnTo>
                    <a:pt x="951" y="1143"/>
                  </a:lnTo>
                  <a:lnTo>
                    <a:pt x="993" y="1160"/>
                  </a:lnTo>
                  <a:lnTo>
                    <a:pt x="1050" y="1177"/>
                  </a:lnTo>
                  <a:lnTo>
                    <a:pt x="1050" y="1211"/>
                  </a:lnTo>
                  <a:lnTo>
                    <a:pt x="624" y="1211"/>
                  </a:lnTo>
                  <a:lnTo>
                    <a:pt x="624" y="1177"/>
                  </a:lnTo>
                  <a:lnTo>
                    <a:pt x="667" y="1160"/>
                  </a:lnTo>
                  <a:lnTo>
                    <a:pt x="710" y="1160"/>
                  </a:lnTo>
                  <a:lnTo>
                    <a:pt x="724" y="1143"/>
                  </a:lnTo>
                  <a:lnTo>
                    <a:pt x="738" y="1109"/>
                  </a:lnTo>
                  <a:lnTo>
                    <a:pt x="752" y="1057"/>
                  </a:lnTo>
                  <a:lnTo>
                    <a:pt x="752" y="631"/>
                  </a:lnTo>
                  <a:lnTo>
                    <a:pt x="298" y="631"/>
                  </a:lnTo>
                  <a:lnTo>
                    <a:pt x="298" y="1074"/>
                  </a:lnTo>
                  <a:lnTo>
                    <a:pt x="312" y="1126"/>
                  </a:lnTo>
                  <a:lnTo>
                    <a:pt x="326" y="1143"/>
                  </a:lnTo>
                  <a:lnTo>
                    <a:pt x="369" y="1160"/>
                  </a:lnTo>
                  <a:lnTo>
                    <a:pt x="426" y="1177"/>
                  </a:lnTo>
                  <a:lnTo>
                    <a:pt x="426" y="1211"/>
                  </a:lnTo>
                  <a:lnTo>
                    <a:pt x="0" y="1211"/>
                  </a:lnTo>
                  <a:lnTo>
                    <a:pt x="0" y="1177"/>
                  </a:lnTo>
                  <a:lnTo>
                    <a:pt x="42" y="1160"/>
                  </a:lnTo>
                  <a:lnTo>
                    <a:pt x="85" y="1160"/>
                  </a:lnTo>
                  <a:lnTo>
                    <a:pt x="99" y="1143"/>
                  </a:lnTo>
                  <a:lnTo>
                    <a:pt x="113" y="1109"/>
                  </a:lnTo>
                  <a:lnTo>
                    <a:pt x="128" y="1057"/>
                  </a:lnTo>
                  <a:lnTo>
                    <a:pt x="128" y="137"/>
                  </a:lnTo>
                  <a:lnTo>
                    <a:pt x="113" y="85"/>
                  </a:lnTo>
                  <a:lnTo>
                    <a:pt x="99" y="68"/>
                  </a:lnTo>
                  <a:lnTo>
                    <a:pt x="57" y="51"/>
                  </a:lnTo>
                  <a:lnTo>
                    <a:pt x="0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41" name="Freeform 325"/>
            <p:cNvSpPr>
              <a:spLocks noEditPoints="1"/>
            </p:cNvSpPr>
            <p:nvPr/>
          </p:nvSpPr>
          <p:spPr bwMode="auto">
            <a:xfrm>
              <a:off x="2926" y="27982"/>
              <a:ext cx="979" cy="1262"/>
            </a:xfrm>
            <a:custGeom>
              <a:avLst/>
              <a:gdLst/>
              <a:ahLst/>
              <a:cxnLst>
                <a:cxn ang="0">
                  <a:pos x="497" y="68"/>
                </a:cxn>
                <a:cxn ang="0">
                  <a:pos x="497" y="85"/>
                </a:cxn>
                <a:cxn ang="0">
                  <a:pos x="440" y="85"/>
                </a:cxn>
                <a:cxn ang="0">
                  <a:pos x="326" y="154"/>
                </a:cxn>
                <a:cxn ang="0">
                  <a:pos x="284" y="205"/>
                </a:cxn>
                <a:cxn ang="0">
                  <a:pos x="227" y="324"/>
                </a:cxn>
                <a:cxn ang="0">
                  <a:pos x="199" y="461"/>
                </a:cxn>
                <a:cxn ang="0">
                  <a:pos x="184" y="648"/>
                </a:cxn>
                <a:cxn ang="0">
                  <a:pos x="199" y="836"/>
                </a:cxn>
                <a:cxn ang="0">
                  <a:pos x="241" y="989"/>
                </a:cxn>
                <a:cxn ang="0">
                  <a:pos x="312" y="1108"/>
                </a:cxn>
                <a:cxn ang="0">
                  <a:pos x="397" y="1177"/>
                </a:cxn>
                <a:cxn ang="0">
                  <a:pos x="440" y="1194"/>
                </a:cxn>
                <a:cxn ang="0">
                  <a:pos x="554" y="1194"/>
                </a:cxn>
                <a:cxn ang="0">
                  <a:pos x="596" y="1177"/>
                </a:cxn>
                <a:cxn ang="0">
                  <a:pos x="653" y="1143"/>
                </a:cxn>
                <a:cxn ang="0">
                  <a:pos x="695" y="1091"/>
                </a:cxn>
                <a:cxn ang="0">
                  <a:pos x="724" y="1040"/>
                </a:cxn>
                <a:cxn ang="0">
                  <a:pos x="752" y="1006"/>
                </a:cxn>
                <a:cxn ang="0">
                  <a:pos x="809" y="802"/>
                </a:cxn>
                <a:cxn ang="0">
                  <a:pos x="823" y="631"/>
                </a:cxn>
                <a:cxn ang="0">
                  <a:pos x="809" y="426"/>
                </a:cxn>
                <a:cxn ang="0">
                  <a:pos x="766" y="273"/>
                </a:cxn>
                <a:cxn ang="0">
                  <a:pos x="695" y="154"/>
                </a:cxn>
                <a:cxn ang="0">
                  <a:pos x="639" y="102"/>
                </a:cxn>
                <a:cxn ang="0">
                  <a:pos x="497" y="68"/>
                </a:cxn>
                <a:cxn ang="0">
                  <a:pos x="497" y="0"/>
                </a:cxn>
                <a:cxn ang="0">
                  <a:pos x="483" y="17"/>
                </a:cxn>
                <a:cxn ang="0">
                  <a:pos x="681" y="68"/>
                </a:cxn>
                <a:cxn ang="0">
                  <a:pos x="852" y="205"/>
                </a:cxn>
                <a:cxn ang="0">
                  <a:pos x="923" y="324"/>
                </a:cxn>
                <a:cxn ang="0">
                  <a:pos x="965" y="478"/>
                </a:cxn>
                <a:cxn ang="0">
                  <a:pos x="979" y="648"/>
                </a:cxn>
                <a:cxn ang="0">
                  <a:pos x="951" y="853"/>
                </a:cxn>
                <a:cxn ang="0">
                  <a:pos x="894" y="1023"/>
                </a:cxn>
                <a:cxn ang="0">
                  <a:pos x="781" y="1143"/>
                </a:cxn>
                <a:cxn ang="0">
                  <a:pos x="653" y="1228"/>
                </a:cxn>
                <a:cxn ang="0">
                  <a:pos x="483" y="1262"/>
                </a:cxn>
                <a:cxn ang="0">
                  <a:pos x="355" y="1245"/>
                </a:cxn>
                <a:cxn ang="0">
                  <a:pos x="227" y="1177"/>
                </a:cxn>
                <a:cxn ang="0">
                  <a:pos x="128" y="1074"/>
                </a:cxn>
                <a:cxn ang="0">
                  <a:pos x="57" y="955"/>
                </a:cxn>
                <a:cxn ang="0">
                  <a:pos x="14" y="802"/>
                </a:cxn>
                <a:cxn ang="0">
                  <a:pos x="0" y="631"/>
                </a:cxn>
                <a:cxn ang="0">
                  <a:pos x="28" y="426"/>
                </a:cxn>
                <a:cxn ang="0">
                  <a:pos x="99" y="239"/>
                </a:cxn>
                <a:cxn ang="0">
                  <a:pos x="199" y="120"/>
                </a:cxn>
                <a:cxn ang="0">
                  <a:pos x="341" y="34"/>
                </a:cxn>
                <a:cxn ang="0">
                  <a:pos x="497" y="0"/>
                </a:cxn>
              </a:cxnLst>
              <a:rect l="0" t="0" r="r" b="b"/>
              <a:pathLst>
                <a:path w="979" h="1262">
                  <a:moveTo>
                    <a:pt x="497" y="68"/>
                  </a:moveTo>
                  <a:lnTo>
                    <a:pt x="497" y="85"/>
                  </a:lnTo>
                  <a:lnTo>
                    <a:pt x="440" y="85"/>
                  </a:lnTo>
                  <a:lnTo>
                    <a:pt x="326" y="154"/>
                  </a:lnTo>
                  <a:lnTo>
                    <a:pt x="284" y="205"/>
                  </a:lnTo>
                  <a:lnTo>
                    <a:pt x="227" y="324"/>
                  </a:lnTo>
                  <a:lnTo>
                    <a:pt x="199" y="461"/>
                  </a:lnTo>
                  <a:lnTo>
                    <a:pt x="184" y="648"/>
                  </a:lnTo>
                  <a:lnTo>
                    <a:pt x="199" y="836"/>
                  </a:lnTo>
                  <a:lnTo>
                    <a:pt x="241" y="989"/>
                  </a:lnTo>
                  <a:lnTo>
                    <a:pt x="312" y="1108"/>
                  </a:lnTo>
                  <a:lnTo>
                    <a:pt x="397" y="1177"/>
                  </a:lnTo>
                  <a:lnTo>
                    <a:pt x="440" y="1194"/>
                  </a:lnTo>
                  <a:lnTo>
                    <a:pt x="554" y="1194"/>
                  </a:lnTo>
                  <a:lnTo>
                    <a:pt x="596" y="1177"/>
                  </a:lnTo>
                  <a:lnTo>
                    <a:pt x="653" y="1143"/>
                  </a:lnTo>
                  <a:lnTo>
                    <a:pt x="695" y="1091"/>
                  </a:lnTo>
                  <a:lnTo>
                    <a:pt x="724" y="1040"/>
                  </a:lnTo>
                  <a:lnTo>
                    <a:pt x="752" y="1006"/>
                  </a:lnTo>
                  <a:lnTo>
                    <a:pt x="809" y="802"/>
                  </a:lnTo>
                  <a:lnTo>
                    <a:pt x="823" y="631"/>
                  </a:lnTo>
                  <a:lnTo>
                    <a:pt x="809" y="426"/>
                  </a:lnTo>
                  <a:lnTo>
                    <a:pt x="766" y="273"/>
                  </a:lnTo>
                  <a:lnTo>
                    <a:pt x="695" y="154"/>
                  </a:lnTo>
                  <a:lnTo>
                    <a:pt x="639" y="102"/>
                  </a:lnTo>
                  <a:lnTo>
                    <a:pt x="497" y="68"/>
                  </a:lnTo>
                  <a:close/>
                  <a:moveTo>
                    <a:pt x="497" y="0"/>
                  </a:moveTo>
                  <a:lnTo>
                    <a:pt x="483" y="17"/>
                  </a:lnTo>
                  <a:lnTo>
                    <a:pt x="681" y="68"/>
                  </a:lnTo>
                  <a:lnTo>
                    <a:pt x="852" y="205"/>
                  </a:lnTo>
                  <a:lnTo>
                    <a:pt x="923" y="324"/>
                  </a:lnTo>
                  <a:lnTo>
                    <a:pt x="965" y="478"/>
                  </a:lnTo>
                  <a:lnTo>
                    <a:pt x="979" y="648"/>
                  </a:lnTo>
                  <a:lnTo>
                    <a:pt x="951" y="853"/>
                  </a:lnTo>
                  <a:lnTo>
                    <a:pt x="894" y="1023"/>
                  </a:lnTo>
                  <a:lnTo>
                    <a:pt x="781" y="1143"/>
                  </a:lnTo>
                  <a:lnTo>
                    <a:pt x="653" y="1228"/>
                  </a:lnTo>
                  <a:lnTo>
                    <a:pt x="483" y="1262"/>
                  </a:lnTo>
                  <a:lnTo>
                    <a:pt x="355" y="1245"/>
                  </a:lnTo>
                  <a:lnTo>
                    <a:pt x="227" y="1177"/>
                  </a:lnTo>
                  <a:lnTo>
                    <a:pt x="128" y="1074"/>
                  </a:lnTo>
                  <a:lnTo>
                    <a:pt x="57" y="955"/>
                  </a:lnTo>
                  <a:lnTo>
                    <a:pt x="14" y="802"/>
                  </a:lnTo>
                  <a:lnTo>
                    <a:pt x="0" y="631"/>
                  </a:lnTo>
                  <a:lnTo>
                    <a:pt x="28" y="426"/>
                  </a:lnTo>
                  <a:lnTo>
                    <a:pt x="99" y="239"/>
                  </a:lnTo>
                  <a:lnTo>
                    <a:pt x="199" y="120"/>
                  </a:lnTo>
                  <a:lnTo>
                    <a:pt x="341" y="34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42" name="Freeform 326"/>
            <p:cNvSpPr>
              <a:spLocks/>
            </p:cNvSpPr>
            <p:nvPr/>
          </p:nvSpPr>
          <p:spPr bwMode="auto">
            <a:xfrm>
              <a:off x="3948" y="27999"/>
              <a:ext cx="1050" cy="1245"/>
            </a:xfrm>
            <a:custGeom>
              <a:avLst/>
              <a:gdLst/>
              <a:ahLst/>
              <a:cxnLst>
                <a:cxn ang="0">
                  <a:pos x="696" y="0"/>
                </a:cxn>
                <a:cxn ang="0">
                  <a:pos x="1050" y="0"/>
                </a:cxn>
                <a:cxn ang="0">
                  <a:pos x="1050" y="34"/>
                </a:cxn>
                <a:cxn ang="0">
                  <a:pos x="1008" y="51"/>
                </a:cxn>
                <a:cxn ang="0">
                  <a:pos x="965" y="51"/>
                </a:cxn>
                <a:cxn ang="0">
                  <a:pos x="951" y="68"/>
                </a:cxn>
                <a:cxn ang="0">
                  <a:pos x="937" y="103"/>
                </a:cxn>
                <a:cxn ang="0">
                  <a:pos x="909" y="205"/>
                </a:cxn>
                <a:cxn ang="0">
                  <a:pos x="909" y="1228"/>
                </a:cxn>
                <a:cxn ang="0">
                  <a:pos x="880" y="1245"/>
                </a:cxn>
                <a:cxn ang="0">
                  <a:pos x="213" y="239"/>
                </a:cxn>
                <a:cxn ang="0">
                  <a:pos x="213" y="1040"/>
                </a:cxn>
                <a:cxn ang="0">
                  <a:pos x="227" y="1109"/>
                </a:cxn>
                <a:cxn ang="0">
                  <a:pos x="241" y="1143"/>
                </a:cxn>
                <a:cxn ang="0">
                  <a:pos x="270" y="1177"/>
                </a:cxn>
                <a:cxn ang="0">
                  <a:pos x="298" y="1194"/>
                </a:cxn>
                <a:cxn ang="0">
                  <a:pos x="355" y="1194"/>
                </a:cxn>
                <a:cxn ang="0">
                  <a:pos x="355" y="1228"/>
                </a:cxn>
                <a:cxn ang="0">
                  <a:pos x="0" y="1228"/>
                </a:cxn>
                <a:cxn ang="0">
                  <a:pos x="0" y="1194"/>
                </a:cxn>
                <a:cxn ang="0">
                  <a:pos x="57" y="1177"/>
                </a:cxn>
                <a:cxn ang="0">
                  <a:pos x="114" y="1143"/>
                </a:cxn>
                <a:cxn ang="0">
                  <a:pos x="142" y="1040"/>
                </a:cxn>
                <a:cxn ang="0">
                  <a:pos x="142" y="154"/>
                </a:cxn>
                <a:cxn ang="0">
                  <a:pos x="114" y="103"/>
                </a:cxn>
                <a:cxn ang="0">
                  <a:pos x="85" y="85"/>
                </a:cxn>
                <a:cxn ang="0">
                  <a:pos x="71" y="68"/>
                </a:cxn>
                <a:cxn ang="0">
                  <a:pos x="43" y="51"/>
                </a:cxn>
                <a:cxn ang="0">
                  <a:pos x="0" y="51"/>
                </a:cxn>
                <a:cxn ang="0">
                  <a:pos x="0" y="17"/>
                </a:cxn>
                <a:cxn ang="0">
                  <a:pos x="256" y="17"/>
                </a:cxn>
                <a:cxn ang="0">
                  <a:pos x="838" y="887"/>
                </a:cxn>
                <a:cxn ang="0">
                  <a:pos x="838" y="188"/>
                </a:cxn>
                <a:cxn ang="0">
                  <a:pos x="823" y="137"/>
                </a:cxn>
                <a:cxn ang="0">
                  <a:pos x="795" y="68"/>
                </a:cxn>
                <a:cxn ang="0">
                  <a:pos x="781" y="51"/>
                </a:cxn>
                <a:cxn ang="0">
                  <a:pos x="767" y="51"/>
                </a:cxn>
                <a:cxn ang="0">
                  <a:pos x="738" y="34"/>
                </a:cxn>
                <a:cxn ang="0">
                  <a:pos x="696" y="34"/>
                </a:cxn>
                <a:cxn ang="0">
                  <a:pos x="696" y="0"/>
                </a:cxn>
              </a:cxnLst>
              <a:rect l="0" t="0" r="r" b="b"/>
              <a:pathLst>
                <a:path w="1050" h="1245">
                  <a:moveTo>
                    <a:pt x="696" y="0"/>
                  </a:moveTo>
                  <a:lnTo>
                    <a:pt x="1050" y="0"/>
                  </a:lnTo>
                  <a:lnTo>
                    <a:pt x="1050" y="34"/>
                  </a:lnTo>
                  <a:lnTo>
                    <a:pt x="1008" y="51"/>
                  </a:lnTo>
                  <a:lnTo>
                    <a:pt x="965" y="51"/>
                  </a:lnTo>
                  <a:lnTo>
                    <a:pt x="951" y="68"/>
                  </a:lnTo>
                  <a:lnTo>
                    <a:pt x="937" y="103"/>
                  </a:lnTo>
                  <a:lnTo>
                    <a:pt x="909" y="205"/>
                  </a:lnTo>
                  <a:lnTo>
                    <a:pt x="909" y="1228"/>
                  </a:lnTo>
                  <a:lnTo>
                    <a:pt x="880" y="1245"/>
                  </a:lnTo>
                  <a:lnTo>
                    <a:pt x="213" y="239"/>
                  </a:lnTo>
                  <a:lnTo>
                    <a:pt x="213" y="1040"/>
                  </a:lnTo>
                  <a:lnTo>
                    <a:pt x="227" y="1109"/>
                  </a:lnTo>
                  <a:lnTo>
                    <a:pt x="241" y="1143"/>
                  </a:lnTo>
                  <a:lnTo>
                    <a:pt x="270" y="1177"/>
                  </a:lnTo>
                  <a:lnTo>
                    <a:pt x="298" y="1194"/>
                  </a:lnTo>
                  <a:lnTo>
                    <a:pt x="355" y="1194"/>
                  </a:lnTo>
                  <a:lnTo>
                    <a:pt x="355" y="1228"/>
                  </a:lnTo>
                  <a:lnTo>
                    <a:pt x="0" y="1228"/>
                  </a:lnTo>
                  <a:lnTo>
                    <a:pt x="0" y="1194"/>
                  </a:lnTo>
                  <a:lnTo>
                    <a:pt x="57" y="1177"/>
                  </a:lnTo>
                  <a:lnTo>
                    <a:pt x="114" y="1143"/>
                  </a:lnTo>
                  <a:lnTo>
                    <a:pt x="142" y="1040"/>
                  </a:lnTo>
                  <a:lnTo>
                    <a:pt x="142" y="154"/>
                  </a:lnTo>
                  <a:lnTo>
                    <a:pt x="114" y="103"/>
                  </a:lnTo>
                  <a:lnTo>
                    <a:pt x="85" y="85"/>
                  </a:lnTo>
                  <a:lnTo>
                    <a:pt x="71" y="68"/>
                  </a:lnTo>
                  <a:lnTo>
                    <a:pt x="43" y="51"/>
                  </a:lnTo>
                  <a:lnTo>
                    <a:pt x="0" y="51"/>
                  </a:lnTo>
                  <a:lnTo>
                    <a:pt x="0" y="17"/>
                  </a:lnTo>
                  <a:lnTo>
                    <a:pt x="256" y="17"/>
                  </a:lnTo>
                  <a:lnTo>
                    <a:pt x="838" y="887"/>
                  </a:lnTo>
                  <a:lnTo>
                    <a:pt x="838" y="188"/>
                  </a:lnTo>
                  <a:lnTo>
                    <a:pt x="823" y="137"/>
                  </a:lnTo>
                  <a:lnTo>
                    <a:pt x="795" y="68"/>
                  </a:lnTo>
                  <a:lnTo>
                    <a:pt x="781" y="51"/>
                  </a:lnTo>
                  <a:lnTo>
                    <a:pt x="767" y="51"/>
                  </a:lnTo>
                  <a:lnTo>
                    <a:pt x="738" y="34"/>
                  </a:lnTo>
                  <a:lnTo>
                    <a:pt x="696" y="34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43" name="Freeform 327"/>
            <p:cNvSpPr>
              <a:spLocks/>
            </p:cNvSpPr>
            <p:nvPr/>
          </p:nvSpPr>
          <p:spPr bwMode="auto">
            <a:xfrm>
              <a:off x="5510" y="27965"/>
              <a:ext cx="667" cy="1245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326" y="0"/>
                </a:cxn>
                <a:cxn ang="0">
                  <a:pos x="440" y="17"/>
                </a:cxn>
                <a:cxn ang="0">
                  <a:pos x="525" y="85"/>
                </a:cxn>
                <a:cxn ang="0">
                  <a:pos x="582" y="188"/>
                </a:cxn>
                <a:cxn ang="0">
                  <a:pos x="610" y="324"/>
                </a:cxn>
                <a:cxn ang="0">
                  <a:pos x="582" y="460"/>
                </a:cxn>
                <a:cxn ang="0">
                  <a:pos x="525" y="614"/>
                </a:cxn>
                <a:cxn ang="0">
                  <a:pos x="411" y="767"/>
                </a:cxn>
                <a:cxn ang="0">
                  <a:pos x="156" y="1091"/>
                </a:cxn>
                <a:cxn ang="0">
                  <a:pos x="553" y="1091"/>
                </a:cxn>
                <a:cxn ang="0">
                  <a:pos x="582" y="1074"/>
                </a:cxn>
                <a:cxn ang="0">
                  <a:pos x="624" y="1023"/>
                </a:cxn>
                <a:cxn ang="0">
                  <a:pos x="653" y="972"/>
                </a:cxn>
                <a:cxn ang="0">
                  <a:pos x="667" y="989"/>
                </a:cxn>
                <a:cxn ang="0">
                  <a:pos x="582" y="1245"/>
                </a:cxn>
                <a:cxn ang="0">
                  <a:pos x="0" y="1245"/>
                </a:cxn>
                <a:cxn ang="0">
                  <a:pos x="0" y="1228"/>
                </a:cxn>
                <a:cxn ang="0">
                  <a:pos x="269" y="887"/>
                </a:cxn>
                <a:cxn ang="0">
                  <a:pos x="383" y="716"/>
                </a:cxn>
                <a:cxn ang="0">
                  <a:pos x="440" y="563"/>
                </a:cxn>
                <a:cxn ang="0">
                  <a:pos x="468" y="409"/>
                </a:cxn>
                <a:cxn ang="0">
                  <a:pos x="468" y="341"/>
                </a:cxn>
                <a:cxn ang="0">
                  <a:pos x="440" y="273"/>
                </a:cxn>
                <a:cxn ang="0">
                  <a:pos x="411" y="222"/>
                </a:cxn>
                <a:cxn ang="0">
                  <a:pos x="369" y="188"/>
                </a:cxn>
                <a:cxn ang="0">
                  <a:pos x="312" y="154"/>
                </a:cxn>
                <a:cxn ang="0">
                  <a:pos x="198" y="154"/>
                </a:cxn>
                <a:cxn ang="0">
                  <a:pos x="156" y="188"/>
                </a:cxn>
                <a:cxn ang="0">
                  <a:pos x="113" y="239"/>
                </a:cxn>
                <a:cxn ang="0">
                  <a:pos x="71" y="307"/>
                </a:cxn>
                <a:cxn ang="0">
                  <a:pos x="42" y="392"/>
                </a:cxn>
                <a:cxn ang="0">
                  <a:pos x="14" y="375"/>
                </a:cxn>
                <a:cxn ang="0">
                  <a:pos x="42" y="290"/>
                </a:cxn>
                <a:cxn ang="0">
                  <a:pos x="56" y="222"/>
                </a:cxn>
                <a:cxn ang="0">
                  <a:pos x="113" y="119"/>
                </a:cxn>
                <a:cxn ang="0">
                  <a:pos x="156" y="68"/>
                </a:cxn>
                <a:cxn ang="0">
                  <a:pos x="269" y="0"/>
                </a:cxn>
              </a:cxnLst>
              <a:rect l="0" t="0" r="r" b="b"/>
              <a:pathLst>
                <a:path w="667" h="1245">
                  <a:moveTo>
                    <a:pt x="269" y="0"/>
                  </a:moveTo>
                  <a:lnTo>
                    <a:pt x="326" y="0"/>
                  </a:lnTo>
                  <a:lnTo>
                    <a:pt x="440" y="17"/>
                  </a:lnTo>
                  <a:lnTo>
                    <a:pt x="525" y="85"/>
                  </a:lnTo>
                  <a:lnTo>
                    <a:pt x="582" y="188"/>
                  </a:lnTo>
                  <a:lnTo>
                    <a:pt x="610" y="324"/>
                  </a:lnTo>
                  <a:lnTo>
                    <a:pt x="582" y="460"/>
                  </a:lnTo>
                  <a:lnTo>
                    <a:pt x="525" y="614"/>
                  </a:lnTo>
                  <a:lnTo>
                    <a:pt x="411" y="767"/>
                  </a:lnTo>
                  <a:lnTo>
                    <a:pt x="156" y="1091"/>
                  </a:lnTo>
                  <a:lnTo>
                    <a:pt x="553" y="1091"/>
                  </a:lnTo>
                  <a:lnTo>
                    <a:pt x="582" y="1074"/>
                  </a:lnTo>
                  <a:lnTo>
                    <a:pt x="624" y="1023"/>
                  </a:lnTo>
                  <a:lnTo>
                    <a:pt x="653" y="972"/>
                  </a:lnTo>
                  <a:lnTo>
                    <a:pt x="667" y="989"/>
                  </a:lnTo>
                  <a:lnTo>
                    <a:pt x="582" y="1245"/>
                  </a:lnTo>
                  <a:lnTo>
                    <a:pt x="0" y="1245"/>
                  </a:lnTo>
                  <a:lnTo>
                    <a:pt x="0" y="1228"/>
                  </a:lnTo>
                  <a:lnTo>
                    <a:pt x="269" y="887"/>
                  </a:lnTo>
                  <a:lnTo>
                    <a:pt x="383" y="716"/>
                  </a:lnTo>
                  <a:lnTo>
                    <a:pt x="440" y="563"/>
                  </a:lnTo>
                  <a:lnTo>
                    <a:pt x="468" y="409"/>
                  </a:lnTo>
                  <a:lnTo>
                    <a:pt x="468" y="341"/>
                  </a:lnTo>
                  <a:lnTo>
                    <a:pt x="440" y="273"/>
                  </a:lnTo>
                  <a:lnTo>
                    <a:pt x="411" y="222"/>
                  </a:lnTo>
                  <a:lnTo>
                    <a:pt x="369" y="188"/>
                  </a:lnTo>
                  <a:lnTo>
                    <a:pt x="312" y="154"/>
                  </a:lnTo>
                  <a:lnTo>
                    <a:pt x="198" y="154"/>
                  </a:lnTo>
                  <a:lnTo>
                    <a:pt x="156" y="188"/>
                  </a:lnTo>
                  <a:lnTo>
                    <a:pt x="113" y="239"/>
                  </a:lnTo>
                  <a:lnTo>
                    <a:pt x="71" y="307"/>
                  </a:lnTo>
                  <a:lnTo>
                    <a:pt x="42" y="392"/>
                  </a:lnTo>
                  <a:lnTo>
                    <a:pt x="14" y="375"/>
                  </a:lnTo>
                  <a:lnTo>
                    <a:pt x="42" y="290"/>
                  </a:lnTo>
                  <a:lnTo>
                    <a:pt x="56" y="222"/>
                  </a:lnTo>
                  <a:lnTo>
                    <a:pt x="113" y="119"/>
                  </a:lnTo>
                  <a:lnTo>
                    <a:pt x="156" y="68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44" name="Freeform 328"/>
            <p:cNvSpPr>
              <a:spLocks noEditPoints="1"/>
            </p:cNvSpPr>
            <p:nvPr/>
          </p:nvSpPr>
          <p:spPr bwMode="auto">
            <a:xfrm>
              <a:off x="6248" y="27982"/>
              <a:ext cx="695" cy="1262"/>
            </a:xfrm>
            <a:custGeom>
              <a:avLst/>
              <a:gdLst/>
              <a:ahLst/>
              <a:cxnLst>
                <a:cxn ang="0">
                  <a:pos x="340" y="51"/>
                </a:cxn>
                <a:cxn ang="0">
                  <a:pos x="255" y="85"/>
                </a:cxn>
                <a:cxn ang="0">
                  <a:pos x="198" y="188"/>
                </a:cxn>
                <a:cxn ang="0">
                  <a:pos x="156" y="375"/>
                </a:cxn>
                <a:cxn ang="0">
                  <a:pos x="142" y="631"/>
                </a:cxn>
                <a:cxn ang="0">
                  <a:pos x="156" y="887"/>
                </a:cxn>
                <a:cxn ang="0">
                  <a:pos x="198" y="1074"/>
                </a:cxn>
                <a:cxn ang="0">
                  <a:pos x="255" y="1177"/>
                </a:cxn>
                <a:cxn ang="0">
                  <a:pos x="340" y="1211"/>
                </a:cxn>
                <a:cxn ang="0">
                  <a:pos x="426" y="1177"/>
                </a:cxn>
                <a:cxn ang="0">
                  <a:pos x="482" y="1057"/>
                </a:cxn>
                <a:cxn ang="0">
                  <a:pos x="525" y="887"/>
                </a:cxn>
                <a:cxn ang="0">
                  <a:pos x="539" y="631"/>
                </a:cxn>
                <a:cxn ang="0">
                  <a:pos x="525" y="375"/>
                </a:cxn>
                <a:cxn ang="0">
                  <a:pos x="482" y="205"/>
                </a:cxn>
                <a:cxn ang="0">
                  <a:pos x="426" y="85"/>
                </a:cxn>
                <a:cxn ang="0">
                  <a:pos x="340" y="51"/>
                </a:cxn>
                <a:cxn ang="0">
                  <a:pos x="284" y="0"/>
                </a:cxn>
                <a:cxn ang="0">
                  <a:pos x="355" y="0"/>
                </a:cxn>
                <a:cxn ang="0">
                  <a:pos x="497" y="51"/>
                </a:cxn>
                <a:cxn ang="0">
                  <a:pos x="596" y="171"/>
                </a:cxn>
                <a:cxn ang="0">
                  <a:pos x="667" y="375"/>
                </a:cxn>
                <a:cxn ang="0">
                  <a:pos x="695" y="631"/>
                </a:cxn>
                <a:cxn ang="0">
                  <a:pos x="681" y="836"/>
                </a:cxn>
                <a:cxn ang="0">
                  <a:pos x="624" y="1023"/>
                </a:cxn>
                <a:cxn ang="0">
                  <a:pos x="553" y="1160"/>
                </a:cxn>
                <a:cxn ang="0">
                  <a:pos x="511" y="1211"/>
                </a:cxn>
                <a:cxn ang="0">
                  <a:pos x="454" y="1245"/>
                </a:cxn>
                <a:cxn ang="0">
                  <a:pos x="411" y="1262"/>
                </a:cxn>
                <a:cxn ang="0">
                  <a:pos x="355" y="1262"/>
                </a:cxn>
                <a:cxn ang="0">
                  <a:pos x="227" y="1228"/>
                </a:cxn>
                <a:cxn ang="0">
                  <a:pos x="127" y="1143"/>
                </a:cxn>
                <a:cxn ang="0">
                  <a:pos x="57" y="1006"/>
                </a:cxn>
                <a:cxn ang="0">
                  <a:pos x="14" y="836"/>
                </a:cxn>
                <a:cxn ang="0">
                  <a:pos x="0" y="631"/>
                </a:cxn>
                <a:cxn ang="0">
                  <a:pos x="14" y="426"/>
                </a:cxn>
                <a:cxn ang="0">
                  <a:pos x="71" y="239"/>
                </a:cxn>
                <a:cxn ang="0">
                  <a:pos x="142" y="102"/>
                </a:cxn>
                <a:cxn ang="0">
                  <a:pos x="184" y="51"/>
                </a:cxn>
                <a:cxn ang="0">
                  <a:pos x="227" y="34"/>
                </a:cxn>
                <a:cxn ang="0">
                  <a:pos x="284" y="0"/>
                </a:cxn>
              </a:cxnLst>
              <a:rect l="0" t="0" r="r" b="b"/>
              <a:pathLst>
                <a:path w="695" h="1262">
                  <a:moveTo>
                    <a:pt x="340" y="51"/>
                  </a:moveTo>
                  <a:lnTo>
                    <a:pt x="255" y="85"/>
                  </a:lnTo>
                  <a:lnTo>
                    <a:pt x="198" y="188"/>
                  </a:lnTo>
                  <a:lnTo>
                    <a:pt x="156" y="375"/>
                  </a:lnTo>
                  <a:lnTo>
                    <a:pt x="142" y="631"/>
                  </a:lnTo>
                  <a:lnTo>
                    <a:pt x="156" y="887"/>
                  </a:lnTo>
                  <a:lnTo>
                    <a:pt x="198" y="1074"/>
                  </a:lnTo>
                  <a:lnTo>
                    <a:pt x="255" y="1177"/>
                  </a:lnTo>
                  <a:lnTo>
                    <a:pt x="340" y="1211"/>
                  </a:lnTo>
                  <a:lnTo>
                    <a:pt x="426" y="1177"/>
                  </a:lnTo>
                  <a:lnTo>
                    <a:pt x="482" y="1057"/>
                  </a:lnTo>
                  <a:lnTo>
                    <a:pt x="525" y="887"/>
                  </a:lnTo>
                  <a:lnTo>
                    <a:pt x="539" y="631"/>
                  </a:lnTo>
                  <a:lnTo>
                    <a:pt x="525" y="375"/>
                  </a:lnTo>
                  <a:lnTo>
                    <a:pt x="482" y="205"/>
                  </a:lnTo>
                  <a:lnTo>
                    <a:pt x="426" y="85"/>
                  </a:lnTo>
                  <a:lnTo>
                    <a:pt x="340" y="51"/>
                  </a:lnTo>
                  <a:close/>
                  <a:moveTo>
                    <a:pt x="284" y="0"/>
                  </a:moveTo>
                  <a:lnTo>
                    <a:pt x="355" y="0"/>
                  </a:lnTo>
                  <a:lnTo>
                    <a:pt x="497" y="51"/>
                  </a:lnTo>
                  <a:lnTo>
                    <a:pt x="596" y="171"/>
                  </a:lnTo>
                  <a:lnTo>
                    <a:pt x="667" y="375"/>
                  </a:lnTo>
                  <a:lnTo>
                    <a:pt x="695" y="631"/>
                  </a:lnTo>
                  <a:lnTo>
                    <a:pt x="681" y="836"/>
                  </a:lnTo>
                  <a:lnTo>
                    <a:pt x="624" y="1023"/>
                  </a:lnTo>
                  <a:lnTo>
                    <a:pt x="553" y="1160"/>
                  </a:lnTo>
                  <a:lnTo>
                    <a:pt x="511" y="1211"/>
                  </a:lnTo>
                  <a:lnTo>
                    <a:pt x="454" y="1245"/>
                  </a:lnTo>
                  <a:lnTo>
                    <a:pt x="411" y="1262"/>
                  </a:lnTo>
                  <a:lnTo>
                    <a:pt x="355" y="1262"/>
                  </a:lnTo>
                  <a:lnTo>
                    <a:pt x="227" y="1228"/>
                  </a:lnTo>
                  <a:lnTo>
                    <a:pt x="127" y="1143"/>
                  </a:lnTo>
                  <a:lnTo>
                    <a:pt x="57" y="1006"/>
                  </a:lnTo>
                  <a:lnTo>
                    <a:pt x="14" y="836"/>
                  </a:lnTo>
                  <a:lnTo>
                    <a:pt x="0" y="631"/>
                  </a:lnTo>
                  <a:lnTo>
                    <a:pt x="14" y="426"/>
                  </a:lnTo>
                  <a:lnTo>
                    <a:pt x="71" y="239"/>
                  </a:lnTo>
                  <a:lnTo>
                    <a:pt x="142" y="102"/>
                  </a:lnTo>
                  <a:lnTo>
                    <a:pt x="184" y="51"/>
                  </a:lnTo>
                  <a:lnTo>
                    <a:pt x="227" y="34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45" name="Freeform 329"/>
            <p:cNvSpPr>
              <a:spLocks/>
            </p:cNvSpPr>
            <p:nvPr/>
          </p:nvSpPr>
          <p:spPr bwMode="auto">
            <a:xfrm>
              <a:off x="7014" y="28016"/>
              <a:ext cx="653" cy="121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639" y="0"/>
                </a:cxn>
                <a:cxn ang="0">
                  <a:pos x="653" y="17"/>
                </a:cxn>
                <a:cxn ang="0">
                  <a:pos x="327" y="1211"/>
                </a:cxn>
                <a:cxn ang="0">
                  <a:pos x="227" y="1211"/>
                </a:cxn>
                <a:cxn ang="0">
                  <a:pos x="526" y="137"/>
                </a:cxn>
                <a:cxn ang="0">
                  <a:pos x="156" y="137"/>
                </a:cxn>
                <a:cxn ang="0">
                  <a:pos x="128" y="154"/>
                </a:cxn>
                <a:cxn ang="0">
                  <a:pos x="71" y="222"/>
                </a:cxn>
                <a:cxn ang="0">
                  <a:pos x="29" y="290"/>
                </a:cxn>
                <a:cxn ang="0">
                  <a:pos x="0" y="273"/>
                </a:cxn>
                <a:cxn ang="0">
                  <a:pos x="85" y="0"/>
                </a:cxn>
              </a:cxnLst>
              <a:rect l="0" t="0" r="r" b="b"/>
              <a:pathLst>
                <a:path w="653" h="1211">
                  <a:moveTo>
                    <a:pt x="85" y="0"/>
                  </a:moveTo>
                  <a:lnTo>
                    <a:pt x="639" y="0"/>
                  </a:lnTo>
                  <a:lnTo>
                    <a:pt x="653" y="17"/>
                  </a:lnTo>
                  <a:lnTo>
                    <a:pt x="327" y="1211"/>
                  </a:lnTo>
                  <a:lnTo>
                    <a:pt x="227" y="1211"/>
                  </a:lnTo>
                  <a:lnTo>
                    <a:pt x="526" y="137"/>
                  </a:lnTo>
                  <a:lnTo>
                    <a:pt x="156" y="137"/>
                  </a:lnTo>
                  <a:lnTo>
                    <a:pt x="128" y="154"/>
                  </a:lnTo>
                  <a:lnTo>
                    <a:pt x="71" y="222"/>
                  </a:lnTo>
                  <a:lnTo>
                    <a:pt x="29" y="290"/>
                  </a:lnTo>
                  <a:lnTo>
                    <a:pt x="0" y="273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46" name="Freeform 330"/>
            <p:cNvSpPr>
              <a:spLocks/>
            </p:cNvSpPr>
            <p:nvPr/>
          </p:nvSpPr>
          <p:spPr bwMode="auto">
            <a:xfrm>
              <a:off x="25796" y="28016"/>
              <a:ext cx="1064" cy="1211"/>
            </a:xfrm>
            <a:custGeom>
              <a:avLst/>
              <a:gdLst/>
              <a:ahLst/>
              <a:cxnLst>
                <a:cxn ang="0">
                  <a:pos x="468" y="0"/>
                </a:cxn>
                <a:cxn ang="0">
                  <a:pos x="397" y="34"/>
                </a:cxn>
                <a:cxn ang="0">
                  <a:pos x="354" y="68"/>
                </a:cxn>
                <a:cxn ang="0">
                  <a:pos x="369" y="137"/>
                </a:cxn>
                <a:cxn ang="0">
                  <a:pos x="482" y="358"/>
                </a:cxn>
                <a:cxn ang="0">
                  <a:pos x="709" y="205"/>
                </a:cxn>
                <a:cxn ang="0">
                  <a:pos x="752" y="137"/>
                </a:cxn>
                <a:cxn ang="0">
                  <a:pos x="766" y="68"/>
                </a:cxn>
                <a:cxn ang="0">
                  <a:pos x="667" y="34"/>
                </a:cxn>
                <a:cxn ang="0">
                  <a:pos x="1022" y="0"/>
                </a:cxn>
                <a:cxn ang="0">
                  <a:pos x="979" y="51"/>
                </a:cxn>
                <a:cxn ang="0">
                  <a:pos x="837" y="205"/>
                </a:cxn>
                <a:cxn ang="0">
                  <a:pos x="894" y="1023"/>
                </a:cxn>
                <a:cxn ang="0">
                  <a:pos x="951" y="1109"/>
                </a:cxn>
                <a:cxn ang="0">
                  <a:pos x="993" y="1143"/>
                </a:cxn>
                <a:cxn ang="0">
                  <a:pos x="1064" y="1160"/>
                </a:cxn>
                <a:cxn ang="0">
                  <a:pos x="610" y="1194"/>
                </a:cxn>
                <a:cxn ang="0">
                  <a:pos x="681" y="1160"/>
                </a:cxn>
                <a:cxn ang="0">
                  <a:pos x="724" y="1126"/>
                </a:cxn>
                <a:cxn ang="0">
                  <a:pos x="709" y="1057"/>
                </a:cxn>
                <a:cxn ang="0">
                  <a:pos x="653" y="938"/>
                </a:cxn>
                <a:cxn ang="0">
                  <a:pos x="326" y="955"/>
                </a:cxn>
                <a:cxn ang="0">
                  <a:pos x="269" y="1057"/>
                </a:cxn>
                <a:cxn ang="0">
                  <a:pos x="241" y="1143"/>
                </a:cxn>
                <a:cxn ang="0">
                  <a:pos x="354" y="1177"/>
                </a:cxn>
                <a:cxn ang="0">
                  <a:pos x="0" y="1211"/>
                </a:cxn>
                <a:cxn ang="0">
                  <a:pos x="42" y="1177"/>
                </a:cxn>
                <a:cxn ang="0">
                  <a:pos x="85" y="1143"/>
                </a:cxn>
                <a:cxn ang="0">
                  <a:pos x="141" y="1092"/>
                </a:cxn>
                <a:cxn ang="0">
                  <a:pos x="212" y="972"/>
                </a:cxn>
                <a:cxn ang="0">
                  <a:pos x="283" y="324"/>
                </a:cxn>
                <a:cxn ang="0">
                  <a:pos x="127" y="86"/>
                </a:cxn>
                <a:cxn ang="0">
                  <a:pos x="14" y="34"/>
                </a:cxn>
              </a:cxnLst>
              <a:rect l="0" t="0" r="r" b="b"/>
              <a:pathLst>
                <a:path w="1064" h="1211">
                  <a:moveTo>
                    <a:pt x="14" y="0"/>
                  </a:moveTo>
                  <a:lnTo>
                    <a:pt x="468" y="0"/>
                  </a:lnTo>
                  <a:lnTo>
                    <a:pt x="468" y="34"/>
                  </a:lnTo>
                  <a:lnTo>
                    <a:pt x="397" y="34"/>
                  </a:lnTo>
                  <a:lnTo>
                    <a:pt x="369" y="51"/>
                  </a:lnTo>
                  <a:lnTo>
                    <a:pt x="354" y="68"/>
                  </a:lnTo>
                  <a:lnTo>
                    <a:pt x="354" y="86"/>
                  </a:lnTo>
                  <a:lnTo>
                    <a:pt x="369" y="137"/>
                  </a:lnTo>
                  <a:lnTo>
                    <a:pt x="411" y="222"/>
                  </a:lnTo>
                  <a:lnTo>
                    <a:pt x="482" y="358"/>
                  </a:lnTo>
                  <a:lnTo>
                    <a:pt x="539" y="461"/>
                  </a:lnTo>
                  <a:lnTo>
                    <a:pt x="709" y="205"/>
                  </a:lnTo>
                  <a:lnTo>
                    <a:pt x="738" y="171"/>
                  </a:lnTo>
                  <a:lnTo>
                    <a:pt x="752" y="137"/>
                  </a:lnTo>
                  <a:lnTo>
                    <a:pt x="766" y="120"/>
                  </a:lnTo>
                  <a:lnTo>
                    <a:pt x="766" y="68"/>
                  </a:lnTo>
                  <a:lnTo>
                    <a:pt x="738" y="34"/>
                  </a:lnTo>
                  <a:lnTo>
                    <a:pt x="667" y="34"/>
                  </a:lnTo>
                  <a:lnTo>
                    <a:pt x="667" y="0"/>
                  </a:lnTo>
                  <a:lnTo>
                    <a:pt x="1022" y="0"/>
                  </a:lnTo>
                  <a:lnTo>
                    <a:pt x="1064" y="34"/>
                  </a:lnTo>
                  <a:lnTo>
                    <a:pt x="979" y="51"/>
                  </a:lnTo>
                  <a:lnTo>
                    <a:pt x="922" y="103"/>
                  </a:lnTo>
                  <a:lnTo>
                    <a:pt x="837" y="205"/>
                  </a:lnTo>
                  <a:lnTo>
                    <a:pt x="610" y="529"/>
                  </a:lnTo>
                  <a:lnTo>
                    <a:pt x="894" y="1023"/>
                  </a:lnTo>
                  <a:lnTo>
                    <a:pt x="922" y="1074"/>
                  </a:lnTo>
                  <a:lnTo>
                    <a:pt x="951" y="1109"/>
                  </a:lnTo>
                  <a:lnTo>
                    <a:pt x="979" y="1126"/>
                  </a:lnTo>
                  <a:lnTo>
                    <a:pt x="993" y="1143"/>
                  </a:lnTo>
                  <a:lnTo>
                    <a:pt x="1022" y="1143"/>
                  </a:lnTo>
                  <a:lnTo>
                    <a:pt x="1064" y="1160"/>
                  </a:lnTo>
                  <a:lnTo>
                    <a:pt x="1064" y="1194"/>
                  </a:lnTo>
                  <a:lnTo>
                    <a:pt x="610" y="1194"/>
                  </a:lnTo>
                  <a:lnTo>
                    <a:pt x="610" y="1160"/>
                  </a:lnTo>
                  <a:lnTo>
                    <a:pt x="681" y="1160"/>
                  </a:lnTo>
                  <a:lnTo>
                    <a:pt x="709" y="1143"/>
                  </a:lnTo>
                  <a:lnTo>
                    <a:pt x="724" y="1126"/>
                  </a:lnTo>
                  <a:lnTo>
                    <a:pt x="724" y="1092"/>
                  </a:lnTo>
                  <a:lnTo>
                    <a:pt x="709" y="1057"/>
                  </a:lnTo>
                  <a:lnTo>
                    <a:pt x="681" y="1006"/>
                  </a:lnTo>
                  <a:lnTo>
                    <a:pt x="653" y="938"/>
                  </a:lnTo>
                  <a:lnTo>
                    <a:pt x="511" y="682"/>
                  </a:lnTo>
                  <a:lnTo>
                    <a:pt x="326" y="955"/>
                  </a:lnTo>
                  <a:lnTo>
                    <a:pt x="283" y="1006"/>
                  </a:lnTo>
                  <a:lnTo>
                    <a:pt x="269" y="1057"/>
                  </a:lnTo>
                  <a:lnTo>
                    <a:pt x="241" y="1074"/>
                  </a:lnTo>
                  <a:lnTo>
                    <a:pt x="241" y="1143"/>
                  </a:lnTo>
                  <a:lnTo>
                    <a:pt x="298" y="1177"/>
                  </a:lnTo>
                  <a:lnTo>
                    <a:pt x="354" y="1177"/>
                  </a:lnTo>
                  <a:lnTo>
                    <a:pt x="354" y="1211"/>
                  </a:lnTo>
                  <a:lnTo>
                    <a:pt x="0" y="1211"/>
                  </a:lnTo>
                  <a:lnTo>
                    <a:pt x="0" y="1177"/>
                  </a:lnTo>
                  <a:lnTo>
                    <a:pt x="42" y="1177"/>
                  </a:lnTo>
                  <a:lnTo>
                    <a:pt x="71" y="1160"/>
                  </a:lnTo>
                  <a:lnTo>
                    <a:pt x="85" y="1143"/>
                  </a:lnTo>
                  <a:lnTo>
                    <a:pt x="113" y="1126"/>
                  </a:lnTo>
                  <a:lnTo>
                    <a:pt x="141" y="1092"/>
                  </a:lnTo>
                  <a:lnTo>
                    <a:pt x="170" y="1040"/>
                  </a:lnTo>
                  <a:lnTo>
                    <a:pt x="212" y="972"/>
                  </a:lnTo>
                  <a:lnTo>
                    <a:pt x="454" y="614"/>
                  </a:lnTo>
                  <a:lnTo>
                    <a:pt x="283" y="324"/>
                  </a:lnTo>
                  <a:lnTo>
                    <a:pt x="198" y="171"/>
                  </a:lnTo>
                  <a:lnTo>
                    <a:pt x="127" y="86"/>
                  </a:lnTo>
                  <a:lnTo>
                    <a:pt x="85" y="51"/>
                  </a:lnTo>
                  <a:lnTo>
                    <a:pt x="14" y="3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47" name="Freeform 331"/>
            <p:cNvSpPr>
              <a:spLocks/>
            </p:cNvSpPr>
            <p:nvPr/>
          </p:nvSpPr>
          <p:spPr bwMode="auto">
            <a:xfrm>
              <a:off x="26860" y="28016"/>
              <a:ext cx="1065" cy="1211"/>
            </a:xfrm>
            <a:custGeom>
              <a:avLst/>
              <a:gdLst/>
              <a:ahLst/>
              <a:cxnLst>
                <a:cxn ang="0">
                  <a:pos x="469" y="0"/>
                </a:cxn>
                <a:cxn ang="0">
                  <a:pos x="398" y="34"/>
                </a:cxn>
                <a:cxn ang="0">
                  <a:pos x="355" y="68"/>
                </a:cxn>
                <a:cxn ang="0">
                  <a:pos x="369" y="137"/>
                </a:cxn>
                <a:cxn ang="0">
                  <a:pos x="483" y="358"/>
                </a:cxn>
                <a:cxn ang="0">
                  <a:pos x="710" y="205"/>
                </a:cxn>
                <a:cxn ang="0">
                  <a:pos x="753" y="137"/>
                </a:cxn>
                <a:cxn ang="0">
                  <a:pos x="767" y="68"/>
                </a:cxn>
                <a:cxn ang="0">
                  <a:pos x="667" y="34"/>
                </a:cxn>
                <a:cxn ang="0">
                  <a:pos x="1022" y="0"/>
                </a:cxn>
                <a:cxn ang="0">
                  <a:pos x="980" y="51"/>
                </a:cxn>
                <a:cxn ang="0">
                  <a:pos x="838" y="205"/>
                </a:cxn>
                <a:cxn ang="0">
                  <a:pos x="895" y="1023"/>
                </a:cxn>
                <a:cxn ang="0">
                  <a:pos x="951" y="1109"/>
                </a:cxn>
                <a:cxn ang="0">
                  <a:pos x="994" y="1143"/>
                </a:cxn>
                <a:cxn ang="0">
                  <a:pos x="1065" y="1160"/>
                </a:cxn>
                <a:cxn ang="0">
                  <a:pos x="611" y="1194"/>
                </a:cxn>
                <a:cxn ang="0">
                  <a:pos x="682" y="1160"/>
                </a:cxn>
                <a:cxn ang="0">
                  <a:pos x="724" y="1126"/>
                </a:cxn>
                <a:cxn ang="0">
                  <a:pos x="710" y="1057"/>
                </a:cxn>
                <a:cxn ang="0">
                  <a:pos x="653" y="938"/>
                </a:cxn>
                <a:cxn ang="0">
                  <a:pos x="327" y="955"/>
                </a:cxn>
                <a:cxn ang="0">
                  <a:pos x="270" y="1057"/>
                </a:cxn>
                <a:cxn ang="0">
                  <a:pos x="242" y="1143"/>
                </a:cxn>
                <a:cxn ang="0">
                  <a:pos x="355" y="1177"/>
                </a:cxn>
                <a:cxn ang="0">
                  <a:pos x="0" y="1211"/>
                </a:cxn>
                <a:cxn ang="0">
                  <a:pos x="43" y="1177"/>
                </a:cxn>
                <a:cxn ang="0">
                  <a:pos x="85" y="1143"/>
                </a:cxn>
                <a:cxn ang="0">
                  <a:pos x="142" y="1092"/>
                </a:cxn>
                <a:cxn ang="0">
                  <a:pos x="213" y="972"/>
                </a:cxn>
                <a:cxn ang="0">
                  <a:pos x="284" y="324"/>
                </a:cxn>
                <a:cxn ang="0">
                  <a:pos x="128" y="86"/>
                </a:cxn>
                <a:cxn ang="0">
                  <a:pos x="14" y="34"/>
                </a:cxn>
              </a:cxnLst>
              <a:rect l="0" t="0" r="r" b="b"/>
              <a:pathLst>
                <a:path w="1065" h="1211">
                  <a:moveTo>
                    <a:pt x="14" y="0"/>
                  </a:moveTo>
                  <a:lnTo>
                    <a:pt x="469" y="0"/>
                  </a:lnTo>
                  <a:lnTo>
                    <a:pt x="469" y="34"/>
                  </a:lnTo>
                  <a:lnTo>
                    <a:pt x="398" y="34"/>
                  </a:lnTo>
                  <a:lnTo>
                    <a:pt x="369" y="51"/>
                  </a:lnTo>
                  <a:lnTo>
                    <a:pt x="355" y="68"/>
                  </a:lnTo>
                  <a:lnTo>
                    <a:pt x="355" y="86"/>
                  </a:lnTo>
                  <a:lnTo>
                    <a:pt x="369" y="137"/>
                  </a:lnTo>
                  <a:lnTo>
                    <a:pt x="412" y="222"/>
                  </a:lnTo>
                  <a:lnTo>
                    <a:pt x="483" y="358"/>
                  </a:lnTo>
                  <a:lnTo>
                    <a:pt x="540" y="461"/>
                  </a:lnTo>
                  <a:lnTo>
                    <a:pt x="710" y="205"/>
                  </a:lnTo>
                  <a:lnTo>
                    <a:pt x="738" y="171"/>
                  </a:lnTo>
                  <a:lnTo>
                    <a:pt x="753" y="137"/>
                  </a:lnTo>
                  <a:lnTo>
                    <a:pt x="767" y="120"/>
                  </a:lnTo>
                  <a:lnTo>
                    <a:pt x="767" y="68"/>
                  </a:lnTo>
                  <a:lnTo>
                    <a:pt x="738" y="34"/>
                  </a:lnTo>
                  <a:lnTo>
                    <a:pt x="667" y="34"/>
                  </a:lnTo>
                  <a:lnTo>
                    <a:pt x="667" y="0"/>
                  </a:lnTo>
                  <a:lnTo>
                    <a:pt x="1022" y="0"/>
                  </a:lnTo>
                  <a:lnTo>
                    <a:pt x="1065" y="34"/>
                  </a:lnTo>
                  <a:lnTo>
                    <a:pt x="980" y="51"/>
                  </a:lnTo>
                  <a:lnTo>
                    <a:pt x="923" y="103"/>
                  </a:lnTo>
                  <a:lnTo>
                    <a:pt x="838" y="205"/>
                  </a:lnTo>
                  <a:lnTo>
                    <a:pt x="611" y="529"/>
                  </a:lnTo>
                  <a:lnTo>
                    <a:pt x="895" y="1023"/>
                  </a:lnTo>
                  <a:lnTo>
                    <a:pt x="923" y="1074"/>
                  </a:lnTo>
                  <a:lnTo>
                    <a:pt x="951" y="1109"/>
                  </a:lnTo>
                  <a:lnTo>
                    <a:pt x="980" y="1126"/>
                  </a:lnTo>
                  <a:lnTo>
                    <a:pt x="994" y="1143"/>
                  </a:lnTo>
                  <a:lnTo>
                    <a:pt x="1022" y="1143"/>
                  </a:lnTo>
                  <a:lnTo>
                    <a:pt x="1065" y="1160"/>
                  </a:lnTo>
                  <a:lnTo>
                    <a:pt x="1065" y="1194"/>
                  </a:lnTo>
                  <a:lnTo>
                    <a:pt x="611" y="1194"/>
                  </a:lnTo>
                  <a:lnTo>
                    <a:pt x="611" y="1160"/>
                  </a:lnTo>
                  <a:lnTo>
                    <a:pt x="682" y="1160"/>
                  </a:lnTo>
                  <a:lnTo>
                    <a:pt x="710" y="1143"/>
                  </a:lnTo>
                  <a:lnTo>
                    <a:pt x="724" y="1126"/>
                  </a:lnTo>
                  <a:lnTo>
                    <a:pt x="724" y="1092"/>
                  </a:lnTo>
                  <a:lnTo>
                    <a:pt x="710" y="1057"/>
                  </a:lnTo>
                  <a:lnTo>
                    <a:pt x="682" y="1006"/>
                  </a:lnTo>
                  <a:lnTo>
                    <a:pt x="653" y="938"/>
                  </a:lnTo>
                  <a:lnTo>
                    <a:pt x="511" y="682"/>
                  </a:lnTo>
                  <a:lnTo>
                    <a:pt x="327" y="955"/>
                  </a:lnTo>
                  <a:lnTo>
                    <a:pt x="284" y="1006"/>
                  </a:lnTo>
                  <a:lnTo>
                    <a:pt x="270" y="1057"/>
                  </a:lnTo>
                  <a:lnTo>
                    <a:pt x="242" y="1074"/>
                  </a:lnTo>
                  <a:lnTo>
                    <a:pt x="242" y="1143"/>
                  </a:lnTo>
                  <a:lnTo>
                    <a:pt x="298" y="1177"/>
                  </a:lnTo>
                  <a:lnTo>
                    <a:pt x="355" y="1177"/>
                  </a:lnTo>
                  <a:lnTo>
                    <a:pt x="355" y="1211"/>
                  </a:lnTo>
                  <a:lnTo>
                    <a:pt x="0" y="1211"/>
                  </a:lnTo>
                  <a:lnTo>
                    <a:pt x="0" y="1177"/>
                  </a:lnTo>
                  <a:lnTo>
                    <a:pt x="43" y="1177"/>
                  </a:lnTo>
                  <a:lnTo>
                    <a:pt x="71" y="1160"/>
                  </a:lnTo>
                  <a:lnTo>
                    <a:pt x="85" y="1143"/>
                  </a:lnTo>
                  <a:lnTo>
                    <a:pt x="114" y="1126"/>
                  </a:lnTo>
                  <a:lnTo>
                    <a:pt x="142" y="1092"/>
                  </a:lnTo>
                  <a:lnTo>
                    <a:pt x="171" y="1040"/>
                  </a:lnTo>
                  <a:lnTo>
                    <a:pt x="213" y="972"/>
                  </a:lnTo>
                  <a:lnTo>
                    <a:pt x="454" y="614"/>
                  </a:lnTo>
                  <a:lnTo>
                    <a:pt x="284" y="324"/>
                  </a:lnTo>
                  <a:lnTo>
                    <a:pt x="199" y="171"/>
                  </a:lnTo>
                  <a:lnTo>
                    <a:pt x="128" y="86"/>
                  </a:lnTo>
                  <a:lnTo>
                    <a:pt x="85" y="51"/>
                  </a:lnTo>
                  <a:lnTo>
                    <a:pt x="14" y="3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48" name="Rectangle 332"/>
            <p:cNvSpPr>
              <a:spLocks noChangeArrowheads="1"/>
            </p:cNvSpPr>
            <p:nvPr/>
          </p:nvSpPr>
          <p:spPr bwMode="auto">
            <a:xfrm>
              <a:off x="910" y="29858"/>
              <a:ext cx="46591" cy="85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4" name="Group 4"/>
          <p:cNvGrpSpPr>
            <a:grpSpLocks noChangeAspect="1"/>
          </p:cNvGrpSpPr>
          <p:nvPr>
            <p:custDataLst>
              <p:tags r:id="rId1"/>
            </p:custDataLst>
          </p:nvPr>
        </p:nvGrpSpPr>
        <p:grpSpPr bwMode="auto">
          <a:xfrm>
            <a:off x="609600" y="762000"/>
            <a:ext cx="8001000" cy="5989211"/>
            <a:chOff x="447" y="1417"/>
            <a:chExt cx="52118" cy="50157"/>
          </a:xfrm>
        </p:grpSpPr>
        <p:grpSp>
          <p:nvGrpSpPr>
            <p:cNvPr id="36045" name="Group 205"/>
            <p:cNvGrpSpPr>
              <a:grpSpLocks/>
            </p:cNvGrpSpPr>
            <p:nvPr/>
          </p:nvGrpSpPr>
          <p:grpSpPr bwMode="auto">
            <a:xfrm>
              <a:off x="447" y="1417"/>
              <a:ext cx="52118" cy="36393"/>
              <a:chOff x="447" y="1417"/>
              <a:chExt cx="52118" cy="36393"/>
            </a:xfrm>
          </p:grpSpPr>
          <p:sp>
            <p:nvSpPr>
              <p:cNvPr id="35846" name="Freeform 6"/>
              <p:cNvSpPr>
                <a:spLocks/>
              </p:cNvSpPr>
              <p:nvPr/>
            </p:nvSpPr>
            <p:spPr bwMode="auto">
              <a:xfrm>
                <a:off x="1431" y="1436"/>
                <a:ext cx="969" cy="1277"/>
              </a:xfrm>
              <a:custGeom>
                <a:avLst/>
                <a:gdLst/>
                <a:ahLst/>
                <a:cxnLst>
                  <a:cxn ang="0">
                    <a:pos x="524" y="0"/>
                  </a:cxn>
                  <a:cxn ang="0">
                    <a:pos x="588" y="0"/>
                  </a:cxn>
                  <a:cxn ang="0">
                    <a:pos x="636" y="19"/>
                  </a:cxn>
                  <a:cxn ang="0">
                    <a:pos x="763" y="57"/>
                  </a:cxn>
                  <a:cxn ang="0">
                    <a:pos x="794" y="76"/>
                  </a:cxn>
                  <a:cxn ang="0">
                    <a:pos x="858" y="76"/>
                  </a:cxn>
                  <a:cxn ang="0">
                    <a:pos x="890" y="0"/>
                  </a:cxn>
                  <a:cxn ang="0">
                    <a:pos x="937" y="0"/>
                  </a:cxn>
                  <a:cxn ang="0">
                    <a:pos x="937" y="420"/>
                  </a:cxn>
                  <a:cxn ang="0">
                    <a:pos x="906" y="420"/>
                  </a:cxn>
                  <a:cxn ang="0">
                    <a:pos x="874" y="343"/>
                  </a:cxn>
                  <a:cxn ang="0">
                    <a:pos x="842" y="286"/>
                  </a:cxn>
                  <a:cxn ang="0">
                    <a:pos x="810" y="248"/>
                  </a:cxn>
                  <a:cxn ang="0">
                    <a:pos x="779" y="191"/>
                  </a:cxn>
                  <a:cxn ang="0">
                    <a:pos x="747" y="153"/>
                  </a:cxn>
                  <a:cxn ang="0">
                    <a:pos x="699" y="115"/>
                  </a:cxn>
                  <a:cxn ang="0">
                    <a:pos x="636" y="76"/>
                  </a:cxn>
                  <a:cxn ang="0">
                    <a:pos x="588" y="57"/>
                  </a:cxn>
                  <a:cxn ang="0">
                    <a:pos x="540" y="57"/>
                  </a:cxn>
                  <a:cxn ang="0">
                    <a:pos x="413" y="95"/>
                  </a:cxn>
                  <a:cxn ang="0">
                    <a:pos x="318" y="191"/>
                  </a:cxn>
                  <a:cxn ang="0">
                    <a:pos x="270" y="381"/>
                  </a:cxn>
                  <a:cxn ang="0">
                    <a:pos x="254" y="629"/>
                  </a:cxn>
                  <a:cxn ang="0">
                    <a:pos x="270" y="858"/>
                  </a:cxn>
                  <a:cxn ang="0">
                    <a:pos x="318" y="1030"/>
                  </a:cxn>
                  <a:cxn ang="0">
                    <a:pos x="413" y="1144"/>
                  </a:cxn>
                  <a:cxn ang="0">
                    <a:pos x="493" y="1163"/>
                  </a:cxn>
                  <a:cxn ang="0">
                    <a:pos x="556" y="1182"/>
                  </a:cxn>
                  <a:cxn ang="0">
                    <a:pos x="620" y="1163"/>
                  </a:cxn>
                  <a:cxn ang="0">
                    <a:pos x="699" y="1144"/>
                  </a:cxn>
                  <a:cxn ang="0">
                    <a:pos x="731" y="1125"/>
                  </a:cxn>
                  <a:cxn ang="0">
                    <a:pos x="779" y="1087"/>
                  </a:cxn>
                  <a:cxn ang="0">
                    <a:pos x="810" y="1068"/>
                  </a:cxn>
                  <a:cxn ang="0">
                    <a:pos x="906" y="953"/>
                  </a:cxn>
                  <a:cxn ang="0">
                    <a:pos x="969" y="1011"/>
                  </a:cxn>
                  <a:cxn ang="0">
                    <a:pos x="921" y="1068"/>
                  </a:cxn>
                  <a:cxn ang="0">
                    <a:pos x="890" y="1125"/>
                  </a:cxn>
                  <a:cxn ang="0">
                    <a:pos x="858" y="1144"/>
                  </a:cxn>
                  <a:cxn ang="0">
                    <a:pos x="826" y="1182"/>
                  </a:cxn>
                  <a:cxn ang="0">
                    <a:pos x="683" y="1258"/>
                  </a:cxn>
                  <a:cxn ang="0">
                    <a:pos x="540" y="1277"/>
                  </a:cxn>
                  <a:cxn ang="0">
                    <a:pos x="318" y="1239"/>
                  </a:cxn>
                  <a:cxn ang="0">
                    <a:pos x="143" y="1106"/>
                  </a:cxn>
                  <a:cxn ang="0">
                    <a:pos x="32" y="915"/>
                  </a:cxn>
                  <a:cxn ang="0">
                    <a:pos x="0" y="648"/>
                  </a:cxn>
                  <a:cxn ang="0">
                    <a:pos x="32" y="400"/>
                  </a:cxn>
                  <a:cxn ang="0">
                    <a:pos x="143" y="191"/>
                  </a:cxn>
                  <a:cxn ang="0">
                    <a:pos x="318" y="57"/>
                  </a:cxn>
                  <a:cxn ang="0">
                    <a:pos x="524" y="0"/>
                  </a:cxn>
                </a:cxnLst>
                <a:rect l="0" t="0" r="r" b="b"/>
                <a:pathLst>
                  <a:path w="969" h="1277">
                    <a:moveTo>
                      <a:pt x="524" y="0"/>
                    </a:moveTo>
                    <a:lnTo>
                      <a:pt x="588" y="0"/>
                    </a:lnTo>
                    <a:lnTo>
                      <a:pt x="636" y="19"/>
                    </a:lnTo>
                    <a:lnTo>
                      <a:pt x="763" y="57"/>
                    </a:lnTo>
                    <a:lnTo>
                      <a:pt x="794" y="76"/>
                    </a:lnTo>
                    <a:lnTo>
                      <a:pt x="858" y="76"/>
                    </a:lnTo>
                    <a:lnTo>
                      <a:pt x="890" y="0"/>
                    </a:lnTo>
                    <a:lnTo>
                      <a:pt x="937" y="0"/>
                    </a:lnTo>
                    <a:lnTo>
                      <a:pt x="937" y="420"/>
                    </a:lnTo>
                    <a:lnTo>
                      <a:pt x="906" y="420"/>
                    </a:lnTo>
                    <a:lnTo>
                      <a:pt x="874" y="343"/>
                    </a:lnTo>
                    <a:lnTo>
                      <a:pt x="842" y="286"/>
                    </a:lnTo>
                    <a:lnTo>
                      <a:pt x="810" y="248"/>
                    </a:lnTo>
                    <a:lnTo>
                      <a:pt x="779" y="191"/>
                    </a:lnTo>
                    <a:lnTo>
                      <a:pt x="747" y="153"/>
                    </a:lnTo>
                    <a:lnTo>
                      <a:pt x="699" y="115"/>
                    </a:lnTo>
                    <a:lnTo>
                      <a:pt x="636" y="76"/>
                    </a:lnTo>
                    <a:lnTo>
                      <a:pt x="588" y="57"/>
                    </a:lnTo>
                    <a:lnTo>
                      <a:pt x="540" y="57"/>
                    </a:lnTo>
                    <a:lnTo>
                      <a:pt x="413" y="95"/>
                    </a:lnTo>
                    <a:lnTo>
                      <a:pt x="318" y="191"/>
                    </a:lnTo>
                    <a:lnTo>
                      <a:pt x="270" y="381"/>
                    </a:lnTo>
                    <a:lnTo>
                      <a:pt x="254" y="629"/>
                    </a:lnTo>
                    <a:lnTo>
                      <a:pt x="270" y="858"/>
                    </a:lnTo>
                    <a:lnTo>
                      <a:pt x="318" y="1030"/>
                    </a:lnTo>
                    <a:lnTo>
                      <a:pt x="413" y="1144"/>
                    </a:lnTo>
                    <a:lnTo>
                      <a:pt x="493" y="1163"/>
                    </a:lnTo>
                    <a:lnTo>
                      <a:pt x="556" y="1182"/>
                    </a:lnTo>
                    <a:lnTo>
                      <a:pt x="620" y="1163"/>
                    </a:lnTo>
                    <a:lnTo>
                      <a:pt x="699" y="1144"/>
                    </a:lnTo>
                    <a:lnTo>
                      <a:pt x="731" y="1125"/>
                    </a:lnTo>
                    <a:lnTo>
                      <a:pt x="779" y="1087"/>
                    </a:lnTo>
                    <a:lnTo>
                      <a:pt x="810" y="1068"/>
                    </a:lnTo>
                    <a:lnTo>
                      <a:pt x="906" y="953"/>
                    </a:lnTo>
                    <a:lnTo>
                      <a:pt x="969" y="1011"/>
                    </a:lnTo>
                    <a:lnTo>
                      <a:pt x="921" y="1068"/>
                    </a:lnTo>
                    <a:lnTo>
                      <a:pt x="890" y="1125"/>
                    </a:lnTo>
                    <a:lnTo>
                      <a:pt x="858" y="1144"/>
                    </a:lnTo>
                    <a:lnTo>
                      <a:pt x="826" y="1182"/>
                    </a:lnTo>
                    <a:lnTo>
                      <a:pt x="683" y="1258"/>
                    </a:lnTo>
                    <a:lnTo>
                      <a:pt x="540" y="1277"/>
                    </a:lnTo>
                    <a:lnTo>
                      <a:pt x="318" y="1239"/>
                    </a:lnTo>
                    <a:lnTo>
                      <a:pt x="143" y="1106"/>
                    </a:lnTo>
                    <a:lnTo>
                      <a:pt x="32" y="915"/>
                    </a:lnTo>
                    <a:lnTo>
                      <a:pt x="0" y="648"/>
                    </a:lnTo>
                    <a:lnTo>
                      <a:pt x="32" y="400"/>
                    </a:lnTo>
                    <a:lnTo>
                      <a:pt x="143" y="191"/>
                    </a:lnTo>
                    <a:lnTo>
                      <a:pt x="318" y="57"/>
                    </a:lnTo>
                    <a:lnTo>
                      <a:pt x="5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47" name="Freeform 7"/>
              <p:cNvSpPr>
                <a:spLocks noEditPoints="1"/>
              </p:cNvSpPr>
              <p:nvPr/>
            </p:nvSpPr>
            <p:spPr bwMode="auto">
              <a:xfrm>
                <a:off x="2448" y="1817"/>
                <a:ext cx="667" cy="877"/>
              </a:xfrm>
              <a:custGeom>
                <a:avLst/>
                <a:gdLst/>
                <a:ahLst/>
                <a:cxnLst>
                  <a:cxn ang="0">
                    <a:pos x="333" y="58"/>
                  </a:cxn>
                  <a:cxn ang="0">
                    <a:pos x="286" y="77"/>
                  </a:cxn>
                  <a:cxn ang="0">
                    <a:pos x="254" y="153"/>
                  </a:cxn>
                  <a:cxn ang="0">
                    <a:pos x="222" y="267"/>
                  </a:cxn>
                  <a:cxn ang="0">
                    <a:pos x="222" y="687"/>
                  </a:cxn>
                  <a:cxn ang="0">
                    <a:pos x="270" y="801"/>
                  </a:cxn>
                  <a:cxn ang="0">
                    <a:pos x="333" y="839"/>
                  </a:cxn>
                  <a:cxn ang="0">
                    <a:pos x="381" y="820"/>
                  </a:cxn>
                  <a:cxn ang="0">
                    <a:pos x="413" y="763"/>
                  </a:cxn>
                  <a:cxn ang="0">
                    <a:pos x="444" y="630"/>
                  </a:cxn>
                  <a:cxn ang="0">
                    <a:pos x="444" y="267"/>
                  </a:cxn>
                  <a:cxn ang="0">
                    <a:pos x="428" y="134"/>
                  </a:cxn>
                  <a:cxn ang="0">
                    <a:pos x="397" y="77"/>
                  </a:cxn>
                  <a:cxn ang="0">
                    <a:pos x="333" y="58"/>
                  </a:cxn>
                  <a:cxn ang="0">
                    <a:pos x="349" y="58"/>
                  </a:cxn>
                  <a:cxn ang="0">
                    <a:pos x="333" y="58"/>
                  </a:cxn>
                  <a:cxn ang="0">
                    <a:pos x="333" y="0"/>
                  </a:cxn>
                  <a:cxn ang="0">
                    <a:pos x="460" y="39"/>
                  </a:cxn>
                  <a:cxn ang="0">
                    <a:pos x="571" y="134"/>
                  </a:cxn>
                  <a:cxn ang="0">
                    <a:pos x="635" y="267"/>
                  </a:cxn>
                  <a:cxn ang="0">
                    <a:pos x="667" y="439"/>
                  </a:cxn>
                  <a:cxn ang="0">
                    <a:pos x="635" y="610"/>
                  </a:cxn>
                  <a:cxn ang="0">
                    <a:pos x="571" y="744"/>
                  </a:cxn>
                  <a:cxn ang="0">
                    <a:pos x="460" y="839"/>
                  </a:cxn>
                  <a:cxn ang="0">
                    <a:pos x="333" y="877"/>
                  </a:cxn>
                  <a:cxn ang="0">
                    <a:pos x="206" y="839"/>
                  </a:cxn>
                  <a:cxn ang="0">
                    <a:pos x="95" y="763"/>
                  </a:cxn>
                  <a:cxn ang="0">
                    <a:pos x="31" y="610"/>
                  </a:cxn>
                  <a:cxn ang="0">
                    <a:pos x="0" y="439"/>
                  </a:cxn>
                  <a:cxn ang="0">
                    <a:pos x="31" y="267"/>
                  </a:cxn>
                  <a:cxn ang="0">
                    <a:pos x="95" y="134"/>
                  </a:cxn>
                  <a:cxn ang="0">
                    <a:pos x="206" y="39"/>
                  </a:cxn>
                  <a:cxn ang="0">
                    <a:pos x="333" y="0"/>
                  </a:cxn>
                </a:cxnLst>
                <a:rect l="0" t="0" r="r" b="b"/>
                <a:pathLst>
                  <a:path w="667" h="877">
                    <a:moveTo>
                      <a:pt x="333" y="58"/>
                    </a:moveTo>
                    <a:lnTo>
                      <a:pt x="286" y="77"/>
                    </a:lnTo>
                    <a:lnTo>
                      <a:pt x="254" y="153"/>
                    </a:lnTo>
                    <a:lnTo>
                      <a:pt x="222" y="267"/>
                    </a:lnTo>
                    <a:lnTo>
                      <a:pt x="222" y="687"/>
                    </a:lnTo>
                    <a:lnTo>
                      <a:pt x="270" y="801"/>
                    </a:lnTo>
                    <a:lnTo>
                      <a:pt x="333" y="839"/>
                    </a:lnTo>
                    <a:lnTo>
                      <a:pt x="381" y="820"/>
                    </a:lnTo>
                    <a:lnTo>
                      <a:pt x="413" y="763"/>
                    </a:lnTo>
                    <a:lnTo>
                      <a:pt x="444" y="630"/>
                    </a:lnTo>
                    <a:lnTo>
                      <a:pt x="444" y="267"/>
                    </a:lnTo>
                    <a:lnTo>
                      <a:pt x="428" y="134"/>
                    </a:lnTo>
                    <a:lnTo>
                      <a:pt x="397" y="77"/>
                    </a:lnTo>
                    <a:lnTo>
                      <a:pt x="333" y="58"/>
                    </a:lnTo>
                    <a:lnTo>
                      <a:pt x="349" y="58"/>
                    </a:lnTo>
                    <a:lnTo>
                      <a:pt x="333" y="58"/>
                    </a:lnTo>
                    <a:close/>
                    <a:moveTo>
                      <a:pt x="333" y="0"/>
                    </a:moveTo>
                    <a:lnTo>
                      <a:pt x="460" y="39"/>
                    </a:lnTo>
                    <a:lnTo>
                      <a:pt x="571" y="134"/>
                    </a:lnTo>
                    <a:lnTo>
                      <a:pt x="635" y="267"/>
                    </a:lnTo>
                    <a:lnTo>
                      <a:pt x="667" y="439"/>
                    </a:lnTo>
                    <a:lnTo>
                      <a:pt x="635" y="610"/>
                    </a:lnTo>
                    <a:lnTo>
                      <a:pt x="571" y="744"/>
                    </a:lnTo>
                    <a:lnTo>
                      <a:pt x="460" y="839"/>
                    </a:lnTo>
                    <a:lnTo>
                      <a:pt x="333" y="877"/>
                    </a:lnTo>
                    <a:lnTo>
                      <a:pt x="206" y="839"/>
                    </a:lnTo>
                    <a:lnTo>
                      <a:pt x="95" y="763"/>
                    </a:lnTo>
                    <a:lnTo>
                      <a:pt x="31" y="610"/>
                    </a:lnTo>
                    <a:lnTo>
                      <a:pt x="0" y="439"/>
                    </a:lnTo>
                    <a:lnTo>
                      <a:pt x="31" y="267"/>
                    </a:lnTo>
                    <a:lnTo>
                      <a:pt x="95" y="134"/>
                    </a:lnTo>
                    <a:lnTo>
                      <a:pt x="206" y="39"/>
                    </a:lnTo>
                    <a:lnTo>
                      <a:pt x="3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48" name="Freeform 8"/>
              <p:cNvSpPr>
                <a:spLocks/>
              </p:cNvSpPr>
              <p:nvPr/>
            </p:nvSpPr>
            <p:spPr bwMode="auto">
              <a:xfrm>
                <a:off x="3210" y="1836"/>
                <a:ext cx="778" cy="8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6" y="0"/>
                  </a:cxn>
                  <a:cxn ang="0">
                    <a:pos x="286" y="668"/>
                  </a:cxn>
                  <a:cxn ang="0">
                    <a:pos x="302" y="706"/>
                  </a:cxn>
                  <a:cxn ang="0">
                    <a:pos x="333" y="744"/>
                  </a:cxn>
                  <a:cxn ang="0">
                    <a:pos x="397" y="744"/>
                  </a:cxn>
                  <a:cxn ang="0">
                    <a:pos x="461" y="706"/>
                  </a:cxn>
                  <a:cxn ang="0">
                    <a:pos x="492" y="668"/>
                  </a:cxn>
                  <a:cxn ang="0">
                    <a:pos x="492" y="115"/>
                  </a:cxn>
                  <a:cxn ang="0">
                    <a:pos x="476" y="77"/>
                  </a:cxn>
                  <a:cxn ang="0">
                    <a:pos x="445" y="39"/>
                  </a:cxn>
                  <a:cxn ang="0">
                    <a:pos x="397" y="39"/>
                  </a:cxn>
                  <a:cxn ang="0">
                    <a:pos x="397" y="0"/>
                  </a:cxn>
                  <a:cxn ang="0">
                    <a:pos x="699" y="0"/>
                  </a:cxn>
                  <a:cxn ang="0">
                    <a:pos x="699" y="706"/>
                  </a:cxn>
                  <a:cxn ang="0">
                    <a:pos x="715" y="744"/>
                  </a:cxn>
                  <a:cxn ang="0">
                    <a:pos x="746" y="763"/>
                  </a:cxn>
                  <a:cxn ang="0">
                    <a:pos x="778" y="763"/>
                  </a:cxn>
                  <a:cxn ang="0">
                    <a:pos x="778" y="801"/>
                  </a:cxn>
                  <a:cxn ang="0">
                    <a:pos x="683" y="820"/>
                  </a:cxn>
                  <a:cxn ang="0">
                    <a:pos x="588" y="820"/>
                  </a:cxn>
                  <a:cxn ang="0">
                    <a:pos x="540" y="839"/>
                  </a:cxn>
                  <a:cxn ang="0">
                    <a:pos x="508" y="839"/>
                  </a:cxn>
                  <a:cxn ang="0">
                    <a:pos x="476" y="858"/>
                  </a:cxn>
                  <a:cxn ang="0">
                    <a:pos x="508" y="744"/>
                  </a:cxn>
                  <a:cxn ang="0">
                    <a:pos x="445" y="801"/>
                  </a:cxn>
                  <a:cxn ang="0">
                    <a:pos x="397" y="820"/>
                  </a:cxn>
                  <a:cxn ang="0">
                    <a:pos x="333" y="858"/>
                  </a:cxn>
                  <a:cxn ang="0">
                    <a:pos x="286" y="858"/>
                  </a:cxn>
                  <a:cxn ang="0">
                    <a:pos x="159" y="820"/>
                  </a:cxn>
                  <a:cxn ang="0">
                    <a:pos x="111" y="763"/>
                  </a:cxn>
                  <a:cxn ang="0">
                    <a:pos x="79" y="611"/>
                  </a:cxn>
                  <a:cxn ang="0">
                    <a:pos x="79" y="115"/>
                  </a:cxn>
                  <a:cxn ang="0">
                    <a:pos x="63" y="77"/>
                  </a:cxn>
                  <a:cxn ang="0">
                    <a:pos x="0" y="39"/>
                  </a:cxn>
                  <a:cxn ang="0">
                    <a:pos x="0" y="0"/>
                  </a:cxn>
                </a:cxnLst>
                <a:rect l="0" t="0" r="r" b="b"/>
                <a:pathLst>
                  <a:path w="778" h="858">
                    <a:moveTo>
                      <a:pt x="0" y="0"/>
                    </a:moveTo>
                    <a:lnTo>
                      <a:pt x="286" y="0"/>
                    </a:lnTo>
                    <a:lnTo>
                      <a:pt x="286" y="668"/>
                    </a:lnTo>
                    <a:lnTo>
                      <a:pt x="302" y="706"/>
                    </a:lnTo>
                    <a:lnTo>
                      <a:pt x="333" y="744"/>
                    </a:lnTo>
                    <a:lnTo>
                      <a:pt x="397" y="744"/>
                    </a:lnTo>
                    <a:lnTo>
                      <a:pt x="461" y="706"/>
                    </a:lnTo>
                    <a:lnTo>
                      <a:pt x="492" y="668"/>
                    </a:lnTo>
                    <a:lnTo>
                      <a:pt x="492" y="115"/>
                    </a:lnTo>
                    <a:lnTo>
                      <a:pt x="476" y="77"/>
                    </a:lnTo>
                    <a:lnTo>
                      <a:pt x="445" y="39"/>
                    </a:lnTo>
                    <a:lnTo>
                      <a:pt x="397" y="39"/>
                    </a:lnTo>
                    <a:lnTo>
                      <a:pt x="397" y="0"/>
                    </a:lnTo>
                    <a:lnTo>
                      <a:pt x="699" y="0"/>
                    </a:lnTo>
                    <a:lnTo>
                      <a:pt x="699" y="706"/>
                    </a:lnTo>
                    <a:lnTo>
                      <a:pt x="715" y="744"/>
                    </a:lnTo>
                    <a:lnTo>
                      <a:pt x="746" y="763"/>
                    </a:lnTo>
                    <a:lnTo>
                      <a:pt x="778" y="763"/>
                    </a:lnTo>
                    <a:lnTo>
                      <a:pt x="778" y="801"/>
                    </a:lnTo>
                    <a:lnTo>
                      <a:pt x="683" y="820"/>
                    </a:lnTo>
                    <a:lnTo>
                      <a:pt x="588" y="820"/>
                    </a:lnTo>
                    <a:lnTo>
                      <a:pt x="540" y="839"/>
                    </a:lnTo>
                    <a:lnTo>
                      <a:pt x="508" y="839"/>
                    </a:lnTo>
                    <a:lnTo>
                      <a:pt x="476" y="858"/>
                    </a:lnTo>
                    <a:lnTo>
                      <a:pt x="508" y="744"/>
                    </a:lnTo>
                    <a:lnTo>
                      <a:pt x="445" y="801"/>
                    </a:lnTo>
                    <a:lnTo>
                      <a:pt x="397" y="820"/>
                    </a:lnTo>
                    <a:lnTo>
                      <a:pt x="333" y="858"/>
                    </a:lnTo>
                    <a:lnTo>
                      <a:pt x="286" y="858"/>
                    </a:lnTo>
                    <a:lnTo>
                      <a:pt x="159" y="820"/>
                    </a:lnTo>
                    <a:lnTo>
                      <a:pt x="111" y="763"/>
                    </a:lnTo>
                    <a:lnTo>
                      <a:pt x="79" y="611"/>
                    </a:lnTo>
                    <a:lnTo>
                      <a:pt x="79" y="115"/>
                    </a:lnTo>
                    <a:lnTo>
                      <a:pt x="63" y="77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49" name="Freeform 9"/>
              <p:cNvSpPr>
                <a:spLocks/>
              </p:cNvSpPr>
              <p:nvPr/>
            </p:nvSpPr>
            <p:spPr bwMode="auto">
              <a:xfrm>
                <a:off x="4115" y="1817"/>
                <a:ext cx="619" cy="858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588" y="39"/>
                  </a:cxn>
                  <a:cxn ang="0">
                    <a:pos x="604" y="77"/>
                  </a:cxn>
                  <a:cxn ang="0">
                    <a:pos x="619" y="134"/>
                  </a:cxn>
                  <a:cxn ang="0">
                    <a:pos x="619" y="172"/>
                  </a:cxn>
                  <a:cxn ang="0">
                    <a:pos x="572" y="229"/>
                  </a:cxn>
                  <a:cxn ang="0">
                    <a:pos x="524" y="248"/>
                  </a:cxn>
                  <a:cxn ang="0">
                    <a:pos x="477" y="248"/>
                  </a:cxn>
                  <a:cxn ang="0">
                    <a:pos x="445" y="229"/>
                  </a:cxn>
                  <a:cxn ang="0">
                    <a:pos x="429" y="191"/>
                  </a:cxn>
                  <a:cxn ang="0">
                    <a:pos x="397" y="172"/>
                  </a:cxn>
                  <a:cxn ang="0">
                    <a:pos x="381" y="153"/>
                  </a:cxn>
                  <a:cxn ang="0">
                    <a:pos x="350" y="172"/>
                  </a:cxn>
                  <a:cxn ang="0">
                    <a:pos x="318" y="210"/>
                  </a:cxn>
                  <a:cxn ang="0">
                    <a:pos x="302" y="248"/>
                  </a:cxn>
                  <a:cxn ang="0">
                    <a:pos x="286" y="324"/>
                  </a:cxn>
                  <a:cxn ang="0">
                    <a:pos x="286" y="725"/>
                  </a:cxn>
                  <a:cxn ang="0">
                    <a:pos x="318" y="801"/>
                  </a:cxn>
                  <a:cxn ang="0">
                    <a:pos x="350" y="820"/>
                  </a:cxn>
                  <a:cxn ang="0">
                    <a:pos x="397" y="820"/>
                  </a:cxn>
                  <a:cxn ang="0">
                    <a:pos x="397" y="858"/>
                  </a:cxn>
                  <a:cxn ang="0">
                    <a:pos x="0" y="858"/>
                  </a:cxn>
                  <a:cxn ang="0">
                    <a:pos x="0" y="820"/>
                  </a:cxn>
                  <a:cxn ang="0">
                    <a:pos x="64" y="782"/>
                  </a:cxn>
                  <a:cxn ang="0">
                    <a:pos x="80" y="744"/>
                  </a:cxn>
                  <a:cxn ang="0">
                    <a:pos x="80" y="134"/>
                  </a:cxn>
                  <a:cxn ang="0">
                    <a:pos x="64" y="96"/>
                  </a:cxn>
                  <a:cxn ang="0">
                    <a:pos x="0" y="58"/>
                  </a:cxn>
                  <a:cxn ang="0">
                    <a:pos x="0" y="19"/>
                  </a:cxn>
                  <a:cxn ang="0">
                    <a:pos x="286" y="19"/>
                  </a:cxn>
                  <a:cxn ang="0">
                    <a:pos x="286" y="172"/>
                  </a:cxn>
                  <a:cxn ang="0">
                    <a:pos x="334" y="96"/>
                  </a:cxn>
                  <a:cxn ang="0">
                    <a:pos x="381" y="39"/>
                  </a:cxn>
                  <a:cxn ang="0">
                    <a:pos x="445" y="19"/>
                  </a:cxn>
                  <a:cxn ang="0">
                    <a:pos x="492" y="0"/>
                  </a:cxn>
                </a:cxnLst>
                <a:rect l="0" t="0" r="r" b="b"/>
                <a:pathLst>
                  <a:path w="619" h="858">
                    <a:moveTo>
                      <a:pt x="492" y="0"/>
                    </a:moveTo>
                    <a:lnTo>
                      <a:pt x="588" y="39"/>
                    </a:lnTo>
                    <a:lnTo>
                      <a:pt x="604" y="77"/>
                    </a:lnTo>
                    <a:lnTo>
                      <a:pt x="619" y="134"/>
                    </a:lnTo>
                    <a:lnTo>
                      <a:pt x="619" y="172"/>
                    </a:lnTo>
                    <a:lnTo>
                      <a:pt x="572" y="229"/>
                    </a:lnTo>
                    <a:lnTo>
                      <a:pt x="524" y="248"/>
                    </a:lnTo>
                    <a:lnTo>
                      <a:pt x="477" y="248"/>
                    </a:lnTo>
                    <a:lnTo>
                      <a:pt x="445" y="229"/>
                    </a:lnTo>
                    <a:lnTo>
                      <a:pt x="429" y="191"/>
                    </a:lnTo>
                    <a:lnTo>
                      <a:pt x="397" y="172"/>
                    </a:lnTo>
                    <a:lnTo>
                      <a:pt x="381" y="153"/>
                    </a:lnTo>
                    <a:lnTo>
                      <a:pt x="350" y="172"/>
                    </a:lnTo>
                    <a:lnTo>
                      <a:pt x="318" y="210"/>
                    </a:lnTo>
                    <a:lnTo>
                      <a:pt x="302" y="248"/>
                    </a:lnTo>
                    <a:lnTo>
                      <a:pt x="286" y="324"/>
                    </a:lnTo>
                    <a:lnTo>
                      <a:pt x="286" y="725"/>
                    </a:lnTo>
                    <a:lnTo>
                      <a:pt x="318" y="801"/>
                    </a:lnTo>
                    <a:lnTo>
                      <a:pt x="350" y="820"/>
                    </a:lnTo>
                    <a:lnTo>
                      <a:pt x="397" y="820"/>
                    </a:lnTo>
                    <a:lnTo>
                      <a:pt x="397" y="858"/>
                    </a:lnTo>
                    <a:lnTo>
                      <a:pt x="0" y="858"/>
                    </a:lnTo>
                    <a:lnTo>
                      <a:pt x="0" y="820"/>
                    </a:lnTo>
                    <a:lnTo>
                      <a:pt x="64" y="782"/>
                    </a:lnTo>
                    <a:lnTo>
                      <a:pt x="80" y="744"/>
                    </a:lnTo>
                    <a:lnTo>
                      <a:pt x="80" y="134"/>
                    </a:lnTo>
                    <a:lnTo>
                      <a:pt x="64" y="96"/>
                    </a:lnTo>
                    <a:lnTo>
                      <a:pt x="0" y="58"/>
                    </a:lnTo>
                    <a:lnTo>
                      <a:pt x="0" y="19"/>
                    </a:lnTo>
                    <a:lnTo>
                      <a:pt x="286" y="19"/>
                    </a:lnTo>
                    <a:lnTo>
                      <a:pt x="286" y="172"/>
                    </a:lnTo>
                    <a:lnTo>
                      <a:pt x="334" y="96"/>
                    </a:lnTo>
                    <a:lnTo>
                      <a:pt x="381" y="39"/>
                    </a:lnTo>
                    <a:lnTo>
                      <a:pt x="445" y="19"/>
                    </a:lnTo>
                    <a:lnTo>
                      <a:pt x="4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50" name="Freeform 10"/>
              <p:cNvSpPr>
                <a:spLocks/>
              </p:cNvSpPr>
              <p:nvPr/>
            </p:nvSpPr>
            <p:spPr bwMode="auto">
              <a:xfrm>
                <a:off x="4719" y="1817"/>
                <a:ext cx="492" cy="877"/>
              </a:xfrm>
              <a:custGeom>
                <a:avLst/>
                <a:gdLst/>
                <a:ahLst/>
                <a:cxnLst>
                  <a:cxn ang="0">
                    <a:pos x="190" y="0"/>
                  </a:cxn>
                  <a:cxn ang="0">
                    <a:pos x="317" y="0"/>
                  </a:cxn>
                  <a:cxn ang="0">
                    <a:pos x="365" y="19"/>
                  </a:cxn>
                  <a:cxn ang="0">
                    <a:pos x="381" y="39"/>
                  </a:cxn>
                  <a:cxn ang="0">
                    <a:pos x="428" y="39"/>
                  </a:cxn>
                  <a:cxn ang="0">
                    <a:pos x="428" y="19"/>
                  </a:cxn>
                  <a:cxn ang="0">
                    <a:pos x="444" y="0"/>
                  </a:cxn>
                  <a:cxn ang="0">
                    <a:pos x="476" y="0"/>
                  </a:cxn>
                  <a:cxn ang="0">
                    <a:pos x="476" y="267"/>
                  </a:cxn>
                  <a:cxn ang="0">
                    <a:pos x="412" y="267"/>
                  </a:cxn>
                  <a:cxn ang="0">
                    <a:pos x="381" y="153"/>
                  </a:cxn>
                  <a:cxn ang="0">
                    <a:pos x="317" y="77"/>
                  </a:cxn>
                  <a:cxn ang="0">
                    <a:pos x="270" y="58"/>
                  </a:cxn>
                  <a:cxn ang="0">
                    <a:pos x="238" y="58"/>
                  </a:cxn>
                  <a:cxn ang="0">
                    <a:pos x="174" y="96"/>
                  </a:cxn>
                  <a:cxn ang="0">
                    <a:pos x="143" y="172"/>
                  </a:cxn>
                  <a:cxn ang="0">
                    <a:pos x="174" y="248"/>
                  </a:cxn>
                  <a:cxn ang="0">
                    <a:pos x="222" y="286"/>
                  </a:cxn>
                  <a:cxn ang="0">
                    <a:pos x="285" y="324"/>
                  </a:cxn>
                  <a:cxn ang="0">
                    <a:pos x="365" y="363"/>
                  </a:cxn>
                  <a:cxn ang="0">
                    <a:pos x="460" y="477"/>
                  </a:cxn>
                  <a:cxn ang="0">
                    <a:pos x="492" y="534"/>
                  </a:cxn>
                  <a:cxn ang="0">
                    <a:pos x="492" y="687"/>
                  </a:cxn>
                  <a:cxn ang="0">
                    <a:pos x="428" y="801"/>
                  </a:cxn>
                  <a:cxn ang="0">
                    <a:pos x="381" y="839"/>
                  </a:cxn>
                  <a:cxn ang="0">
                    <a:pos x="317" y="877"/>
                  </a:cxn>
                  <a:cxn ang="0">
                    <a:pos x="222" y="877"/>
                  </a:cxn>
                  <a:cxn ang="0">
                    <a:pos x="174" y="858"/>
                  </a:cxn>
                  <a:cxn ang="0">
                    <a:pos x="143" y="858"/>
                  </a:cxn>
                  <a:cxn ang="0">
                    <a:pos x="95" y="839"/>
                  </a:cxn>
                  <a:cxn ang="0">
                    <a:pos x="79" y="820"/>
                  </a:cxn>
                  <a:cxn ang="0">
                    <a:pos x="63" y="820"/>
                  </a:cxn>
                  <a:cxn ang="0">
                    <a:pos x="47" y="839"/>
                  </a:cxn>
                  <a:cxn ang="0">
                    <a:pos x="31" y="877"/>
                  </a:cxn>
                  <a:cxn ang="0">
                    <a:pos x="0" y="877"/>
                  </a:cxn>
                  <a:cxn ang="0">
                    <a:pos x="0" y="572"/>
                  </a:cxn>
                  <a:cxn ang="0">
                    <a:pos x="47" y="572"/>
                  </a:cxn>
                  <a:cxn ang="0">
                    <a:pos x="63" y="668"/>
                  </a:cxn>
                  <a:cxn ang="0">
                    <a:pos x="95" y="725"/>
                  </a:cxn>
                  <a:cxn ang="0">
                    <a:pos x="143" y="782"/>
                  </a:cxn>
                  <a:cxn ang="0">
                    <a:pos x="190" y="820"/>
                  </a:cxn>
                  <a:cxn ang="0">
                    <a:pos x="301" y="820"/>
                  </a:cxn>
                  <a:cxn ang="0">
                    <a:pos x="349" y="763"/>
                  </a:cxn>
                  <a:cxn ang="0">
                    <a:pos x="365" y="706"/>
                  </a:cxn>
                  <a:cxn ang="0">
                    <a:pos x="333" y="630"/>
                  </a:cxn>
                  <a:cxn ang="0">
                    <a:pos x="285" y="591"/>
                  </a:cxn>
                  <a:cxn ang="0">
                    <a:pos x="222" y="553"/>
                  </a:cxn>
                  <a:cxn ang="0">
                    <a:pos x="143" y="496"/>
                  </a:cxn>
                  <a:cxn ang="0">
                    <a:pos x="95" y="458"/>
                  </a:cxn>
                  <a:cxn ang="0">
                    <a:pos x="47" y="401"/>
                  </a:cxn>
                  <a:cxn ang="0">
                    <a:pos x="15" y="324"/>
                  </a:cxn>
                  <a:cxn ang="0">
                    <a:pos x="15" y="191"/>
                  </a:cxn>
                  <a:cxn ang="0">
                    <a:pos x="79" y="77"/>
                  </a:cxn>
                  <a:cxn ang="0">
                    <a:pos x="127" y="39"/>
                  </a:cxn>
                  <a:cxn ang="0">
                    <a:pos x="190" y="0"/>
                  </a:cxn>
                </a:cxnLst>
                <a:rect l="0" t="0" r="r" b="b"/>
                <a:pathLst>
                  <a:path w="492" h="877">
                    <a:moveTo>
                      <a:pt x="190" y="0"/>
                    </a:moveTo>
                    <a:lnTo>
                      <a:pt x="317" y="0"/>
                    </a:lnTo>
                    <a:lnTo>
                      <a:pt x="365" y="19"/>
                    </a:lnTo>
                    <a:lnTo>
                      <a:pt x="381" y="39"/>
                    </a:lnTo>
                    <a:lnTo>
                      <a:pt x="428" y="39"/>
                    </a:lnTo>
                    <a:lnTo>
                      <a:pt x="428" y="19"/>
                    </a:lnTo>
                    <a:lnTo>
                      <a:pt x="444" y="0"/>
                    </a:lnTo>
                    <a:lnTo>
                      <a:pt x="476" y="0"/>
                    </a:lnTo>
                    <a:lnTo>
                      <a:pt x="476" y="267"/>
                    </a:lnTo>
                    <a:lnTo>
                      <a:pt x="412" y="267"/>
                    </a:lnTo>
                    <a:lnTo>
                      <a:pt x="381" y="153"/>
                    </a:lnTo>
                    <a:lnTo>
                      <a:pt x="317" y="77"/>
                    </a:lnTo>
                    <a:lnTo>
                      <a:pt x="270" y="58"/>
                    </a:lnTo>
                    <a:lnTo>
                      <a:pt x="238" y="58"/>
                    </a:lnTo>
                    <a:lnTo>
                      <a:pt x="174" y="96"/>
                    </a:lnTo>
                    <a:lnTo>
                      <a:pt x="143" y="172"/>
                    </a:lnTo>
                    <a:lnTo>
                      <a:pt x="174" y="248"/>
                    </a:lnTo>
                    <a:lnTo>
                      <a:pt x="222" y="286"/>
                    </a:lnTo>
                    <a:lnTo>
                      <a:pt x="285" y="324"/>
                    </a:lnTo>
                    <a:lnTo>
                      <a:pt x="365" y="363"/>
                    </a:lnTo>
                    <a:lnTo>
                      <a:pt x="460" y="477"/>
                    </a:lnTo>
                    <a:lnTo>
                      <a:pt x="492" y="534"/>
                    </a:lnTo>
                    <a:lnTo>
                      <a:pt x="492" y="687"/>
                    </a:lnTo>
                    <a:lnTo>
                      <a:pt x="428" y="801"/>
                    </a:lnTo>
                    <a:lnTo>
                      <a:pt x="381" y="839"/>
                    </a:lnTo>
                    <a:lnTo>
                      <a:pt x="317" y="877"/>
                    </a:lnTo>
                    <a:lnTo>
                      <a:pt x="222" y="877"/>
                    </a:lnTo>
                    <a:lnTo>
                      <a:pt x="174" y="858"/>
                    </a:lnTo>
                    <a:lnTo>
                      <a:pt x="143" y="858"/>
                    </a:lnTo>
                    <a:lnTo>
                      <a:pt x="95" y="839"/>
                    </a:lnTo>
                    <a:lnTo>
                      <a:pt x="79" y="820"/>
                    </a:lnTo>
                    <a:lnTo>
                      <a:pt x="63" y="820"/>
                    </a:lnTo>
                    <a:lnTo>
                      <a:pt x="47" y="839"/>
                    </a:lnTo>
                    <a:lnTo>
                      <a:pt x="31" y="877"/>
                    </a:lnTo>
                    <a:lnTo>
                      <a:pt x="0" y="877"/>
                    </a:lnTo>
                    <a:lnTo>
                      <a:pt x="0" y="572"/>
                    </a:lnTo>
                    <a:lnTo>
                      <a:pt x="47" y="572"/>
                    </a:lnTo>
                    <a:lnTo>
                      <a:pt x="63" y="668"/>
                    </a:lnTo>
                    <a:lnTo>
                      <a:pt x="95" y="725"/>
                    </a:lnTo>
                    <a:lnTo>
                      <a:pt x="143" y="782"/>
                    </a:lnTo>
                    <a:lnTo>
                      <a:pt x="190" y="820"/>
                    </a:lnTo>
                    <a:lnTo>
                      <a:pt x="301" y="820"/>
                    </a:lnTo>
                    <a:lnTo>
                      <a:pt x="349" y="763"/>
                    </a:lnTo>
                    <a:lnTo>
                      <a:pt x="365" y="706"/>
                    </a:lnTo>
                    <a:lnTo>
                      <a:pt x="333" y="630"/>
                    </a:lnTo>
                    <a:lnTo>
                      <a:pt x="285" y="591"/>
                    </a:lnTo>
                    <a:lnTo>
                      <a:pt x="222" y="553"/>
                    </a:lnTo>
                    <a:lnTo>
                      <a:pt x="143" y="496"/>
                    </a:lnTo>
                    <a:lnTo>
                      <a:pt x="95" y="458"/>
                    </a:lnTo>
                    <a:lnTo>
                      <a:pt x="47" y="401"/>
                    </a:lnTo>
                    <a:lnTo>
                      <a:pt x="15" y="324"/>
                    </a:lnTo>
                    <a:lnTo>
                      <a:pt x="15" y="191"/>
                    </a:lnTo>
                    <a:lnTo>
                      <a:pt x="79" y="77"/>
                    </a:lnTo>
                    <a:lnTo>
                      <a:pt x="127" y="39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51" name="Freeform 11"/>
              <p:cNvSpPr>
                <a:spLocks noEditPoints="1"/>
              </p:cNvSpPr>
              <p:nvPr/>
            </p:nvSpPr>
            <p:spPr bwMode="auto">
              <a:xfrm>
                <a:off x="5322" y="1798"/>
                <a:ext cx="619" cy="877"/>
              </a:xfrm>
              <a:custGeom>
                <a:avLst/>
                <a:gdLst/>
                <a:ahLst/>
                <a:cxnLst>
                  <a:cxn ang="0">
                    <a:pos x="286" y="77"/>
                  </a:cxn>
                  <a:cxn ang="0">
                    <a:pos x="254" y="96"/>
                  </a:cxn>
                  <a:cxn ang="0">
                    <a:pos x="238" y="134"/>
                  </a:cxn>
                  <a:cxn ang="0">
                    <a:pos x="222" y="191"/>
                  </a:cxn>
                  <a:cxn ang="0">
                    <a:pos x="206" y="267"/>
                  </a:cxn>
                  <a:cxn ang="0">
                    <a:pos x="206" y="363"/>
                  </a:cxn>
                  <a:cxn ang="0">
                    <a:pos x="413" y="343"/>
                  </a:cxn>
                  <a:cxn ang="0">
                    <a:pos x="413" y="267"/>
                  </a:cxn>
                  <a:cxn ang="0">
                    <a:pos x="397" y="210"/>
                  </a:cxn>
                  <a:cxn ang="0">
                    <a:pos x="397" y="153"/>
                  </a:cxn>
                  <a:cxn ang="0">
                    <a:pos x="381" y="134"/>
                  </a:cxn>
                  <a:cxn ang="0">
                    <a:pos x="365" y="96"/>
                  </a:cxn>
                  <a:cxn ang="0">
                    <a:pos x="349" y="77"/>
                  </a:cxn>
                  <a:cxn ang="0">
                    <a:pos x="286" y="77"/>
                  </a:cxn>
                  <a:cxn ang="0">
                    <a:pos x="318" y="0"/>
                  </a:cxn>
                  <a:cxn ang="0">
                    <a:pos x="381" y="0"/>
                  </a:cxn>
                  <a:cxn ang="0">
                    <a:pos x="429" y="19"/>
                  </a:cxn>
                  <a:cxn ang="0">
                    <a:pos x="476" y="58"/>
                  </a:cxn>
                  <a:cxn ang="0">
                    <a:pos x="524" y="115"/>
                  </a:cxn>
                  <a:cxn ang="0">
                    <a:pos x="572" y="229"/>
                  </a:cxn>
                  <a:cxn ang="0">
                    <a:pos x="603" y="420"/>
                  </a:cxn>
                  <a:cxn ang="0">
                    <a:pos x="222" y="420"/>
                  </a:cxn>
                  <a:cxn ang="0">
                    <a:pos x="238" y="515"/>
                  </a:cxn>
                  <a:cxn ang="0">
                    <a:pos x="238" y="572"/>
                  </a:cxn>
                  <a:cxn ang="0">
                    <a:pos x="254" y="629"/>
                  </a:cxn>
                  <a:cxn ang="0">
                    <a:pos x="270" y="668"/>
                  </a:cxn>
                  <a:cxn ang="0">
                    <a:pos x="302" y="706"/>
                  </a:cxn>
                  <a:cxn ang="0">
                    <a:pos x="318" y="744"/>
                  </a:cxn>
                  <a:cxn ang="0">
                    <a:pos x="349" y="763"/>
                  </a:cxn>
                  <a:cxn ang="0">
                    <a:pos x="445" y="763"/>
                  </a:cxn>
                  <a:cxn ang="0">
                    <a:pos x="476" y="744"/>
                  </a:cxn>
                  <a:cxn ang="0">
                    <a:pos x="524" y="706"/>
                  </a:cxn>
                  <a:cxn ang="0">
                    <a:pos x="572" y="649"/>
                  </a:cxn>
                  <a:cxn ang="0">
                    <a:pos x="619" y="649"/>
                  </a:cxn>
                  <a:cxn ang="0">
                    <a:pos x="524" y="782"/>
                  </a:cxn>
                  <a:cxn ang="0">
                    <a:pos x="429" y="858"/>
                  </a:cxn>
                  <a:cxn ang="0">
                    <a:pos x="318" y="877"/>
                  </a:cxn>
                  <a:cxn ang="0">
                    <a:pos x="191" y="839"/>
                  </a:cxn>
                  <a:cxn ang="0">
                    <a:pos x="79" y="763"/>
                  </a:cxn>
                  <a:cxn ang="0">
                    <a:pos x="16" y="610"/>
                  </a:cxn>
                  <a:cxn ang="0">
                    <a:pos x="0" y="439"/>
                  </a:cxn>
                  <a:cxn ang="0">
                    <a:pos x="16" y="248"/>
                  </a:cxn>
                  <a:cxn ang="0">
                    <a:pos x="79" y="115"/>
                  </a:cxn>
                  <a:cxn ang="0">
                    <a:pos x="191" y="38"/>
                  </a:cxn>
                  <a:cxn ang="0">
                    <a:pos x="318" y="0"/>
                  </a:cxn>
                </a:cxnLst>
                <a:rect l="0" t="0" r="r" b="b"/>
                <a:pathLst>
                  <a:path w="619" h="877">
                    <a:moveTo>
                      <a:pt x="286" y="77"/>
                    </a:moveTo>
                    <a:lnTo>
                      <a:pt x="254" y="96"/>
                    </a:lnTo>
                    <a:lnTo>
                      <a:pt x="238" y="134"/>
                    </a:lnTo>
                    <a:lnTo>
                      <a:pt x="222" y="191"/>
                    </a:lnTo>
                    <a:lnTo>
                      <a:pt x="206" y="267"/>
                    </a:lnTo>
                    <a:lnTo>
                      <a:pt x="206" y="363"/>
                    </a:lnTo>
                    <a:lnTo>
                      <a:pt x="413" y="343"/>
                    </a:lnTo>
                    <a:lnTo>
                      <a:pt x="413" y="267"/>
                    </a:lnTo>
                    <a:lnTo>
                      <a:pt x="397" y="210"/>
                    </a:lnTo>
                    <a:lnTo>
                      <a:pt x="397" y="153"/>
                    </a:lnTo>
                    <a:lnTo>
                      <a:pt x="381" y="134"/>
                    </a:lnTo>
                    <a:lnTo>
                      <a:pt x="365" y="96"/>
                    </a:lnTo>
                    <a:lnTo>
                      <a:pt x="349" y="77"/>
                    </a:lnTo>
                    <a:lnTo>
                      <a:pt x="286" y="77"/>
                    </a:lnTo>
                    <a:close/>
                    <a:moveTo>
                      <a:pt x="318" y="0"/>
                    </a:moveTo>
                    <a:lnTo>
                      <a:pt x="381" y="0"/>
                    </a:lnTo>
                    <a:lnTo>
                      <a:pt x="429" y="19"/>
                    </a:lnTo>
                    <a:lnTo>
                      <a:pt x="476" y="58"/>
                    </a:lnTo>
                    <a:lnTo>
                      <a:pt x="524" y="115"/>
                    </a:lnTo>
                    <a:lnTo>
                      <a:pt x="572" y="229"/>
                    </a:lnTo>
                    <a:lnTo>
                      <a:pt x="603" y="420"/>
                    </a:lnTo>
                    <a:lnTo>
                      <a:pt x="222" y="420"/>
                    </a:lnTo>
                    <a:lnTo>
                      <a:pt x="238" y="515"/>
                    </a:lnTo>
                    <a:lnTo>
                      <a:pt x="238" y="572"/>
                    </a:lnTo>
                    <a:lnTo>
                      <a:pt x="254" y="629"/>
                    </a:lnTo>
                    <a:lnTo>
                      <a:pt x="270" y="668"/>
                    </a:lnTo>
                    <a:lnTo>
                      <a:pt x="302" y="706"/>
                    </a:lnTo>
                    <a:lnTo>
                      <a:pt x="318" y="744"/>
                    </a:lnTo>
                    <a:lnTo>
                      <a:pt x="349" y="763"/>
                    </a:lnTo>
                    <a:lnTo>
                      <a:pt x="445" y="763"/>
                    </a:lnTo>
                    <a:lnTo>
                      <a:pt x="476" y="744"/>
                    </a:lnTo>
                    <a:lnTo>
                      <a:pt x="524" y="706"/>
                    </a:lnTo>
                    <a:lnTo>
                      <a:pt x="572" y="649"/>
                    </a:lnTo>
                    <a:lnTo>
                      <a:pt x="619" y="649"/>
                    </a:lnTo>
                    <a:lnTo>
                      <a:pt x="524" y="782"/>
                    </a:lnTo>
                    <a:lnTo>
                      <a:pt x="429" y="858"/>
                    </a:lnTo>
                    <a:lnTo>
                      <a:pt x="318" y="877"/>
                    </a:lnTo>
                    <a:lnTo>
                      <a:pt x="191" y="839"/>
                    </a:lnTo>
                    <a:lnTo>
                      <a:pt x="79" y="763"/>
                    </a:lnTo>
                    <a:lnTo>
                      <a:pt x="16" y="610"/>
                    </a:lnTo>
                    <a:lnTo>
                      <a:pt x="0" y="439"/>
                    </a:lnTo>
                    <a:lnTo>
                      <a:pt x="16" y="248"/>
                    </a:lnTo>
                    <a:lnTo>
                      <a:pt x="79" y="115"/>
                    </a:lnTo>
                    <a:lnTo>
                      <a:pt x="191" y="38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52" name="Freeform 12"/>
              <p:cNvSpPr>
                <a:spLocks/>
              </p:cNvSpPr>
              <p:nvPr/>
            </p:nvSpPr>
            <p:spPr bwMode="auto">
              <a:xfrm>
                <a:off x="18391" y="1436"/>
                <a:ext cx="969" cy="1277"/>
              </a:xfrm>
              <a:custGeom>
                <a:avLst/>
                <a:gdLst/>
                <a:ahLst/>
                <a:cxnLst>
                  <a:cxn ang="0">
                    <a:pos x="524" y="0"/>
                  </a:cxn>
                  <a:cxn ang="0">
                    <a:pos x="588" y="0"/>
                  </a:cxn>
                  <a:cxn ang="0">
                    <a:pos x="636" y="19"/>
                  </a:cxn>
                  <a:cxn ang="0">
                    <a:pos x="763" y="57"/>
                  </a:cxn>
                  <a:cxn ang="0">
                    <a:pos x="794" y="76"/>
                  </a:cxn>
                  <a:cxn ang="0">
                    <a:pos x="858" y="76"/>
                  </a:cxn>
                  <a:cxn ang="0">
                    <a:pos x="890" y="0"/>
                  </a:cxn>
                  <a:cxn ang="0">
                    <a:pos x="937" y="0"/>
                  </a:cxn>
                  <a:cxn ang="0">
                    <a:pos x="937" y="420"/>
                  </a:cxn>
                  <a:cxn ang="0">
                    <a:pos x="906" y="420"/>
                  </a:cxn>
                  <a:cxn ang="0">
                    <a:pos x="874" y="343"/>
                  </a:cxn>
                  <a:cxn ang="0">
                    <a:pos x="842" y="286"/>
                  </a:cxn>
                  <a:cxn ang="0">
                    <a:pos x="810" y="248"/>
                  </a:cxn>
                  <a:cxn ang="0">
                    <a:pos x="779" y="191"/>
                  </a:cxn>
                  <a:cxn ang="0">
                    <a:pos x="747" y="153"/>
                  </a:cxn>
                  <a:cxn ang="0">
                    <a:pos x="699" y="115"/>
                  </a:cxn>
                  <a:cxn ang="0">
                    <a:pos x="636" y="76"/>
                  </a:cxn>
                  <a:cxn ang="0">
                    <a:pos x="588" y="57"/>
                  </a:cxn>
                  <a:cxn ang="0">
                    <a:pos x="540" y="57"/>
                  </a:cxn>
                  <a:cxn ang="0">
                    <a:pos x="413" y="95"/>
                  </a:cxn>
                  <a:cxn ang="0">
                    <a:pos x="318" y="191"/>
                  </a:cxn>
                  <a:cxn ang="0">
                    <a:pos x="270" y="381"/>
                  </a:cxn>
                  <a:cxn ang="0">
                    <a:pos x="254" y="629"/>
                  </a:cxn>
                  <a:cxn ang="0">
                    <a:pos x="270" y="858"/>
                  </a:cxn>
                  <a:cxn ang="0">
                    <a:pos x="318" y="1030"/>
                  </a:cxn>
                  <a:cxn ang="0">
                    <a:pos x="413" y="1144"/>
                  </a:cxn>
                  <a:cxn ang="0">
                    <a:pos x="493" y="1163"/>
                  </a:cxn>
                  <a:cxn ang="0">
                    <a:pos x="556" y="1182"/>
                  </a:cxn>
                  <a:cxn ang="0">
                    <a:pos x="620" y="1163"/>
                  </a:cxn>
                  <a:cxn ang="0">
                    <a:pos x="699" y="1144"/>
                  </a:cxn>
                  <a:cxn ang="0">
                    <a:pos x="731" y="1125"/>
                  </a:cxn>
                  <a:cxn ang="0">
                    <a:pos x="779" y="1087"/>
                  </a:cxn>
                  <a:cxn ang="0">
                    <a:pos x="810" y="1068"/>
                  </a:cxn>
                  <a:cxn ang="0">
                    <a:pos x="906" y="953"/>
                  </a:cxn>
                  <a:cxn ang="0">
                    <a:pos x="969" y="1011"/>
                  </a:cxn>
                  <a:cxn ang="0">
                    <a:pos x="921" y="1068"/>
                  </a:cxn>
                  <a:cxn ang="0">
                    <a:pos x="890" y="1125"/>
                  </a:cxn>
                  <a:cxn ang="0">
                    <a:pos x="858" y="1144"/>
                  </a:cxn>
                  <a:cxn ang="0">
                    <a:pos x="826" y="1182"/>
                  </a:cxn>
                  <a:cxn ang="0">
                    <a:pos x="683" y="1258"/>
                  </a:cxn>
                  <a:cxn ang="0">
                    <a:pos x="540" y="1277"/>
                  </a:cxn>
                  <a:cxn ang="0">
                    <a:pos x="318" y="1239"/>
                  </a:cxn>
                  <a:cxn ang="0">
                    <a:pos x="143" y="1106"/>
                  </a:cxn>
                  <a:cxn ang="0">
                    <a:pos x="32" y="915"/>
                  </a:cxn>
                  <a:cxn ang="0">
                    <a:pos x="0" y="648"/>
                  </a:cxn>
                  <a:cxn ang="0">
                    <a:pos x="32" y="400"/>
                  </a:cxn>
                  <a:cxn ang="0">
                    <a:pos x="143" y="191"/>
                  </a:cxn>
                  <a:cxn ang="0">
                    <a:pos x="318" y="57"/>
                  </a:cxn>
                  <a:cxn ang="0">
                    <a:pos x="524" y="0"/>
                  </a:cxn>
                </a:cxnLst>
                <a:rect l="0" t="0" r="r" b="b"/>
                <a:pathLst>
                  <a:path w="969" h="1277">
                    <a:moveTo>
                      <a:pt x="524" y="0"/>
                    </a:moveTo>
                    <a:lnTo>
                      <a:pt x="588" y="0"/>
                    </a:lnTo>
                    <a:lnTo>
                      <a:pt x="636" y="19"/>
                    </a:lnTo>
                    <a:lnTo>
                      <a:pt x="763" y="57"/>
                    </a:lnTo>
                    <a:lnTo>
                      <a:pt x="794" y="76"/>
                    </a:lnTo>
                    <a:lnTo>
                      <a:pt x="858" y="76"/>
                    </a:lnTo>
                    <a:lnTo>
                      <a:pt x="890" y="0"/>
                    </a:lnTo>
                    <a:lnTo>
                      <a:pt x="937" y="0"/>
                    </a:lnTo>
                    <a:lnTo>
                      <a:pt x="937" y="420"/>
                    </a:lnTo>
                    <a:lnTo>
                      <a:pt x="906" y="420"/>
                    </a:lnTo>
                    <a:lnTo>
                      <a:pt x="874" y="343"/>
                    </a:lnTo>
                    <a:lnTo>
                      <a:pt x="842" y="286"/>
                    </a:lnTo>
                    <a:lnTo>
                      <a:pt x="810" y="248"/>
                    </a:lnTo>
                    <a:lnTo>
                      <a:pt x="779" y="191"/>
                    </a:lnTo>
                    <a:lnTo>
                      <a:pt x="747" y="153"/>
                    </a:lnTo>
                    <a:lnTo>
                      <a:pt x="699" y="115"/>
                    </a:lnTo>
                    <a:lnTo>
                      <a:pt x="636" y="76"/>
                    </a:lnTo>
                    <a:lnTo>
                      <a:pt x="588" y="57"/>
                    </a:lnTo>
                    <a:lnTo>
                      <a:pt x="540" y="57"/>
                    </a:lnTo>
                    <a:lnTo>
                      <a:pt x="413" y="95"/>
                    </a:lnTo>
                    <a:lnTo>
                      <a:pt x="318" y="191"/>
                    </a:lnTo>
                    <a:lnTo>
                      <a:pt x="270" y="381"/>
                    </a:lnTo>
                    <a:lnTo>
                      <a:pt x="254" y="629"/>
                    </a:lnTo>
                    <a:lnTo>
                      <a:pt x="270" y="858"/>
                    </a:lnTo>
                    <a:lnTo>
                      <a:pt x="318" y="1030"/>
                    </a:lnTo>
                    <a:lnTo>
                      <a:pt x="413" y="1144"/>
                    </a:lnTo>
                    <a:lnTo>
                      <a:pt x="493" y="1163"/>
                    </a:lnTo>
                    <a:lnTo>
                      <a:pt x="556" y="1182"/>
                    </a:lnTo>
                    <a:lnTo>
                      <a:pt x="620" y="1163"/>
                    </a:lnTo>
                    <a:lnTo>
                      <a:pt x="699" y="1144"/>
                    </a:lnTo>
                    <a:lnTo>
                      <a:pt x="731" y="1125"/>
                    </a:lnTo>
                    <a:lnTo>
                      <a:pt x="779" y="1087"/>
                    </a:lnTo>
                    <a:lnTo>
                      <a:pt x="810" y="1068"/>
                    </a:lnTo>
                    <a:lnTo>
                      <a:pt x="906" y="953"/>
                    </a:lnTo>
                    <a:lnTo>
                      <a:pt x="969" y="1011"/>
                    </a:lnTo>
                    <a:lnTo>
                      <a:pt x="921" y="1068"/>
                    </a:lnTo>
                    <a:lnTo>
                      <a:pt x="890" y="1125"/>
                    </a:lnTo>
                    <a:lnTo>
                      <a:pt x="858" y="1144"/>
                    </a:lnTo>
                    <a:lnTo>
                      <a:pt x="826" y="1182"/>
                    </a:lnTo>
                    <a:lnTo>
                      <a:pt x="683" y="1258"/>
                    </a:lnTo>
                    <a:lnTo>
                      <a:pt x="540" y="1277"/>
                    </a:lnTo>
                    <a:lnTo>
                      <a:pt x="318" y="1239"/>
                    </a:lnTo>
                    <a:lnTo>
                      <a:pt x="143" y="1106"/>
                    </a:lnTo>
                    <a:lnTo>
                      <a:pt x="32" y="915"/>
                    </a:lnTo>
                    <a:lnTo>
                      <a:pt x="0" y="648"/>
                    </a:lnTo>
                    <a:lnTo>
                      <a:pt x="32" y="400"/>
                    </a:lnTo>
                    <a:lnTo>
                      <a:pt x="143" y="191"/>
                    </a:lnTo>
                    <a:lnTo>
                      <a:pt x="318" y="57"/>
                    </a:lnTo>
                    <a:lnTo>
                      <a:pt x="5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53" name="Freeform 13"/>
              <p:cNvSpPr>
                <a:spLocks noEditPoints="1"/>
              </p:cNvSpPr>
              <p:nvPr/>
            </p:nvSpPr>
            <p:spPr bwMode="auto">
              <a:xfrm>
                <a:off x="19424" y="1817"/>
                <a:ext cx="667" cy="877"/>
              </a:xfrm>
              <a:custGeom>
                <a:avLst/>
                <a:gdLst/>
                <a:ahLst/>
                <a:cxnLst>
                  <a:cxn ang="0">
                    <a:pos x="333" y="58"/>
                  </a:cxn>
                  <a:cxn ang="0">
                    <a:pos x="285" y="77"/>
                  </a:cxn>
                  <a:cxn ang="0">
                    <a:pos x="254" y="153"/>
                  </a:cxn>
                  <a:cxn ang="0">
                    <a:pos x="222" y="267"/>
                  </a:cxn>
                  <a:cxn ang="0">
                    <a:pos x="222" y="687"/>
                  </a:cxn>
                  <a:cxn ang="0">
                    <a:pos x="270" y="801"/>
                  </a:cxn>
                  <a:cxn ang="0">
                    <a:pos x="333" y="839"/>
                  </a:cxn>
                  <a:cxn ang="0">
                    <a:pos x="381" y="820"/>
                  </a:cxn>
                  <a:cxn ang="0">
                    <a:pos x="412" y="763"/>
                  </a:cxn>
                  <a:cxn ang="0">
                    <a:pos x="444" y="630"/>
                  </a:cxn>
                  <a:cxn ang="0">
                    <a:pos x="444" y="267"/>
                  </a:cxn>
                  <a:cxn ang="0">
                    <a:pos x="428" y="134"/>
                  </a:cxn>
                  <a:cxn ang="0">
                    <a:pos x="397" y="77"/>
                  </a:cxn>
                  <a:cxn ang="0">
                    <a:pos x="333" y="58"/>
                  </a:cxn>
                  <a:cxn ang="0">
                    <a:pos x="349" y="58"/>
                  </a:cxn>
                  <a:cxn ang="0">
                    <a:pos x="333" y="58"/>
                  </a:cxn>
                  <a:cxn ang="0">
                    <a:pos x="333" y="0"/>
                  </a:cxn>
                  <a:cxn ang="0">
                    <a:pos x="460" y="39"/>
                  </a:cxn>
                  <a:cxn ang="0">
                    <a:pos x="571" y="134"/>
                  </a:cxn>
                  <a:cxn ang="0">
                    <a:pos x="635" y="267"/>
                  </a:cxn>
                  <a:cxn ang="0">
                    <a:pos x="667" y="439"/>
                  </a:cxn>
                  <a:cxn ang="0">
                    <a:pos x="635" y="610"/>
                  </a:cxn>
                  <a:cxn ang="0">
                    <a:pos x="571" y="744"/>
                  </a:cxn>
                  <a:cxn ang="0">
                    <a:pos x="460" y="839"/>
                  </a:cxn>
                  <a:cxn ang="0">
                    <a:pos x="333" y="877"/>
                  </a:cxn>
                  <a:cxn ang="0">
                    <a:pos x="206" y="839"/>
                  </a:cxn>
                  <a:cxn ang="0">
                    <a:pos x="95" y="763"/>
                  </a:cxn>
                  <a:cxn ang="0">
                    <a:pos x="31" y="610"/>
                  </a:cxn>
                  <a:cxn ang="0">
                    <a:pos x="0" y="439"/>
                  </a:cxn>
                  <a:cxn ang="0">
                    <a:pos x="31" y="267"/>
                  </a:cxn>
                  <a:cxn ang="0">
                    <a:pos x="95" y="134"/>
                  </a:cxn>
                  <a:cxn ang="0">
                    <a:pos x="206" y="39"/>
                  </a:cxn>
                  <a:cxn ang="0">
                    <a:pos x="333" y="0"/>
                  </a:cxn>
                </a:cxnLst>
                <a:rect l="0" t="0" r="r" b="b"/>
                <a:pathLst>
                  <a:path w="667" h="877">
                    <a:moveTo>
                      <a:pt x="333" y="58"/>
                    </a:moveTo>
                    <a:lnTo>
                      <a:pt x="285" y="77"/>
                    </a:lnTo>
                    <a:lnTo>
                      <a:pt x="254" y="153"/>
                    </a:lnTo>
                    <a:lnTo>
                      <a:pt x="222" y="267"/>
                    </a:lnTo>
                    <a:lnTo>
                      <a:pt x="222" y="687"/>
                    </a:lnTo>
                    <a:lnTo>
                      <a:pt x="270" y="801"/>
                    </a:lnTo>
                    <a:lnTo>
                      <a:pt x="333" y="839"/>
                    </a:lnTo>
                    <a:lnTo>
                      <a:pt x="381" y="820"/>
                    </a:lnTo>
                    <a:lnTo>
                      <a:pt x="412" y="763"/>
                    </a:lnTo>
                    <a:lnTo>
                      <a:pt x="444" y="630"/>
                    </a:lnTo>
                    <a:lnTo>
                      <a:pt x="444" y="267"/>
                    </a:lnTo>
                    <a:lnTo>
                      <a:pt x="428" y="134"/>
                    </a:lnTo>
                    <a:lnTo>
                      <a:pt x="397" y="77"/>
                    </a:lnTo>
                    <a:lnTo>
                      <a:pt x="333" y="58"/>
                    </a:lnTo>
                    <a:lnTo>
                      <a:pt x="349" y="58"/>
                    </a:lnTo>
                    <a:lnTo>
                      <a:pt x="333" y="58"/>
                    </a:lnTo>
                    <a:close/>
                    <a:moveTo>
                      <a:pt x="333" y="0"/>
                    </a:moveTo>
                    <a:lnTo>
                      <a:pt x="460" y="39"/>
                    </a:lnTo>
                    <a:lnTo>
                      <a:pt x="571" y="134"/>
                    </a:lnTo>
                    <a:lnTo>
                      <a:pt x="635" y="267"/>
                    </a:lnTo>
                    <a:lnTo>
                      <a:pt x="667" y="439"/>
                    </a:lnTo>
                    <a:lnTo>
                      <a:pt x="635" y="610"/>
                    </a:lnTo>
                    <a:lnTo>
                      <a:pt x="571" y="744"/>
                    </a:lnTo>
                    <a:lnTo>
                      <a:pt x="460" y="839"/>
                    </a:lnTo>
                    <a:lnTo>
                      <a:pt x="333" y="877"/>
                    </a:lnTo>
                    <a:lnTo>
                      <a:pt x="206" y="839"/>
                    </a:lnTo>
                    <a:lnTo>
                      <a:pt x="95" y="763"/>
                    </a:lnTo>
                    <a:lnTo>
                      <a:pt x="31" y="610"/>
                    </a:lnTo>
                    <a:lnTo>
                      <a:pt x="0" y="439"/>
                    </a:lnTo>
                    <a:lnTo>
                      <a:pt x="31" y="267"/>
                    </a:lnTo>
                    <a:lnTo>
                      <a:pt x="95" y="134"/>
                    </a:lnTo>
                    <a:lnTo>
                      <a:pt x="206" y="39"/>
                    </a:lnTo>
                    <a:lnTo>
                      <a:pt x="3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54" name="Freeform 14"/>
              <p:cNvSpPr>
                <a:spLocks noEditPoints="1"/>
              </p:cNvSpPr>
              <p:nvPr/>
            </p:nvSpPr>
            <p:spPr bwMode="auto">
              <a:xfrm>
                <a:off x="20170" y="1817"/>
                <a:ext cx="667" cy="877"/>
              </a:xfrm>
              <a:custGeom>
                <a:avLst/>
                <a:gdLst/>
                <a:ahLst/>
                <a:cxnLst>
                  <a:cxn ang="0">
                    <a:pos x="333" y="58"/>
                  </a:cxn>
                  <a:cxn ang="0">
                    <a:pos x="286" y="77"/>
                  </a:cxn>
                  <a:cxn ang="0">
                    <a:pos x="254" y="153"/>
                  </a:cxn>
                  <a:cxn ang="0">
                    <a:pos x="222" y="267"/>
                  </a:cxn>
                  <a:cxn ang="0">
                    <a:pos x="222" y="687"/>
                  </a:cxn>
                  <a:cxn ang="0">
                    <a:pos x="270" y="801"/>
                  </a:cxn>
                  <a:cxn ang="0">
                    <a:pos x="333" y="839"/>
                  </a:cxn>
                  <a:cxn ang="0">
                    <a:pos x="381" y="820"/>
                  </a:cxn>
                  <a:cxn ang="0">
                    <a:pos x="413" y="763"/>
                  </a:cxn>
                  <a:cxn ang="0">
                    <a:pos x="445" y="630"/>
                  </a:cxn>
                  <a:cxn ang="0">
                    <a:pos x="445" y="267"/>
                  </a:cxn>
                  <a:cxn ang="0">
                    <a:pos x="429" y="134"/>
                  </a:cxn>
                  <a:cxn ang="0">
                    <a:pos x="397" y="77"/>
                  </a:cxn>
                  <a:cxn ang="0">
                    <a:pos x="333" y="58"/>
                  </a:cxn>
                  <a:cxn ang="0">
                    <a:pos x="349" y="58"/>
                  </a:cxn>
                  <a:cxn ang="0">
                    <a:pos x="333" y="58"/>
                  </a:cxn>
                  <a:cxn ang="0">
                    <a:pos x="333" y="0"/>
                  </a:cxn>
                  <a:cxn ang="0">
                    <a:pos x="460" y="39"/>
                  </a:cxn>
                  <a:cxn ang="0">
                    <a:pos x="572" y="134"/>
                  </a:cxn>
                  <a:cxn ang="0">
                    <a:pos x="635" y="267"/>
                  </a:cxn>
                  <a:cxn ang="0">
                    <a:pos x="667" y="439"/>
                  </a:cxn>
                  <a:cxn ang="0">
                    <a:pos x="635" y="610"/>
                  </a:cxn>
                  <a:cxn ang="0">
                    <a:pos x="572" y="744"/>
                  </a:cxn>
                  <a:cxn ang="0">
                    <a:pos x="460" y="839"/>
                  </a:cxn>
                  <a:cxn ang="0">
                    <a:pos x="333" y="877"/>
                  </a:cxn>
                  <a:cxn ang="0">
                    <a:pos x="206" y="839"/>
                  </a:cxn>
                  <a:cxn ang="0">
                    <a:pos x="95" y="763"/>
                  </a:cxn>
                  <a:cxn ang="0">
                    <a:pos x="32" y="610"/>
                  </a:cxn>
                  <a:cxn ang="0">
                    <a:pos x="0" y="439"/>
                  </a:cxn>
                  <a:cxn ang="0">
                    <a:pos x="32" y="267"/>
                  </a:cxn>
                  <a:cxn ang="0">
                    <a:pos x="95" y="134"/>
                  </a:cxn>
                  <a:cxn ang="0">
                    <a:pos x="206" y="39"/>
                  </a:cxn>
                  <a:cxn ang="0">
                    <a:pos x="333" y="0"/>
                  </a:cxn>
                </a:cxnLst>
                <a:rect l="0" t="0" r="r" b="b"/>
                <a:pathLst>
                  <a:path w="667" h="877">
                    <a:moveTo>
                      <a:pt x="333" y="58"/>
                    </a:moveTo>
                    <a:lnTo>
                      <a:pt x="286" y="77"/>
                    </a:lnTo>
                    <a:lnTo>
                      <a:pt x="254" y="153"/>
                    </a:lnTo>
                    <a:lnTo>
                      <a:pt x="222" y="267"/>
                    </a:lnTo>
                    <a:lnTo>
                      <a:pt x="222" y="687"/>
                    </a:lnTo>
                    <a:lnTo>
                      <a:pt x="270" y="801"/>
                    </a:lnTo>
                    <a:lnTo>
                      <a:pt x="333" y="839"/>
                    </a:lnTo>
                    <a:lnTo>
                      <a:pt x="381" y="820"/>
                    </a:lnTo>
                    <a:lnTo>
                      <a:pt x="413" y="763"/>
                    </a:lnTo>
                    <a:lnTo>
                      <a:pt x="445" y="630"/>
                    </a:lnTo>
                    <a:lnTo>
                      <a:pt x="445" y="267"/>
                    </a:lnTo>
                    <a:lnTo>
                      <a:pt x="429" y="134"/>
                    </a:lnTo>
                    <a:lnTo>
                      <a:pt x="397" y="77"/>
                    </a:lnTo>
                    <a:lnTo>
                      <a:pt x="333" y="58"/>
                    </a:lnTo>
                    <a:lnTo>
                      <a:pt x="349" y="58"/>
                    </a:lnTo>
                    <a:lnTo>
                      <a:pt x="333" y="58"/>
                    </a:lnTo>
                    <a:close/>
                    <a:moveTo>
                      <a:pt x="333" y="0"/>
                    </a:moveTo>
                    <a:lnTo>
                      <a:pt x="460" y="39"/>
                    </a:lnTo>
                    <a:lnTo>
                      <a:pt x="572" y="134"/>
                    </a:lnTo>
                    <a:lnTo>
                      <a:pt x="635" y="267"/>
                    </a:lnTo>
                    <a:lnTo>
                      <a:pt x="667" y="439"/>
                    </a:lnTo>
                    <a:lnTo>
                      <a:pt x="635" y="610"/>
                    </a:lnTo>
                    <a:lnTo>
                      <a:pt x="572" y="744"/>
                    </a:lnTo>
                    <a:lnTo>
                      <a:pt x="460" y="839"/>
                    </a:lnTo>
                    <a:lnTo>
                      <a:pt x="333" y="877"/>
                    </a:lnTo>
                    <a:lnTo>
                      <a:pt x="206" y="839"/>
                    </a:lnTo>
                    <a:lnTo>
                      <a:pt x="95" y="763"/>
                    </a:lnTo>
                    <a:lnTo>
                      <a:pt x="32" y="610"/>
                    </a:lnTo>
                    <a:lnTo>
                      <a:pt x="0" y="439"/>
                    </a:lnTo>
                    <a:lnTo>
                      <a:pt x="32" y="267"/>
                    </a:lnTo>
                    <a:lnTo>
                      <a:pt x="95" y="134"/>
                    </a:lnTo>
                    <a:lnTo>
                      <a:pt x="206" y="39"/>
                    </a:lnTo>
                    <a:lnTo>
                      <a:pt x="3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55" name="Freeform 15"/>
              <p:cNvSpPr>
                <a:spLocks/>
              </p:cNvSpPr>
              <p:nvPr/>
            </p:nvSpPr>
            <p:spPr bwMode="auto">
              <a:xfrm>
                <a:off x="20932" y="1817"/>
                <a:ext cx="620" cy="858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588" y="39"/>
                  </a:cxn>
                  <a:cxn ang="0">
                    <a:pos x="604" y="77"/>
                  </a:cxn>
                  <a:cxn ang="0">
                    <a:pos x="620" y="134"/>
                  </a:cxn>
                  <a:cxn ang="0">
                    <a:pos x="620" y="172"/>
                  </a:cxn>
                  <a:cxn ang="0">
                    <a:pos x="572" y="229"/>
                  </a:cxn>
                  <a:cxn ang="0">
                    <a:pos x="524" y="248"/>
                  </a:cxn>
                  <a:cxn ang="0">
                    <a:pos x="477" y="248"/>
                  </a:cxn>
                  <a:cxn ang="0">
                    <a:pos x="445" y="229"/>
                  </a:cxn>
                  <a:cxn ang="0">
                    <a:pos x="429" y="191"/>
                  </a:cxn>
                  <a:cxn ang="0">
                    <a:pos x="397" y="172"/>
                  </a:cxn>
                  <a:cxn ang="0">
                    <a:pos x="381" y="153"/>
                  </a:cxn>
                  <a:cxn ang="0">
                    <a:pos x="350" y="172"/>
                  </a:cxn>
                  <a:cxn ang="0">
                    <a:pos x="318" y="210"/>
                  </a:cxn>
                  <a:cxn ang="0">
                    <a:pos x="302" y="248"/>
                  </a:cxn>
                  <a:cxn ang="0">
                    <a:pos x="286" y="324"/>
                  </a:cxn>
                  <a:cxn ang="0">
                    <a:pos x="286" y="725"/>
                  </a:cxn>
                  <a:cxn ang="0">
                    <a:pos x="318" y="801"/>
                  </a:cxn>
                  <a:cxn ang="0">
                    <a:pos x="350" y="820"/>
                  </a:cxn>
                  <a:cxn ang="0">
                    <a:pos x="397" y="820"/>
                  </a:cxn>
                  <a:cxn ang="0">
                    <a:pos x="397" y="858"/>
                  </a:cxn>
                  <a:cxn ang="0">
                    <a:pos x="0" y="858"/>
                  </a:cxn>
                  <a:cxn ang="0">
                    <a:pos x="0" y="820"/>
                  </a:cxn>
                  <a:cxn ang="0">
                    <a:pos x="64" y="782"/>
                  </a:cxn>
                  <a:cxn ang="0">
                    <a:pos x="80" y="744"/>
                  </a:cxn>
                  <a:cxn ang="0">
                    <a:pos x="80" y="134"/>
                  </a:cxn>
                  <a:cxn ang="0">
                    <a:pos x="64" y="96"/>
                  </a:cxn>
                  <a:cxn ang="0">
                    <a:pos x="0" y="58"/>
                  </a:cxn>
                  <a:cxn ang="0">
                    <a:pos x="0" y="19"/>
                  </a:cxn>
                  <a:cxn ang="0">
                    <a:pos x="286" y="19"/>
                  </a:cxn>
                  <a:cxn ang="0">
                    <a:pos x="286" y="172"/>
                  </a:cxn>
                  <a:cxn ang="0">
                    <a:pos x="334" y="96"/>
                  </a:cxn>
                  <a:cxn ang="0">
                    <a:pos x="381" y="39"/>
                  </a:cxn>
                  <a:cxn ang="0">
                    <a:pos x="445" y="19"/>
                  </a:cxn>
                  <a:cxn ang="0">
                    <a:pos x="492" y="0"/>
                  </a:cxn>
                </a:cxnLst>
                <a:rect l="0" t="0" r="r" b="b"/>
                <a:pathLst>
                  <a:path w="620" h="858">
                    <a:moveTo>
                      <a:pt x="492" y="0"/>
                    </a:moveTo>
                    <a:lnTo>
                      <a:pt x="588" y="39"/>
                    </a:lnTo>
                    <a:lnTo>
                      <a:pt x="604" y="77"/>
                    </a:lnTo>
                    <a:lnTo>
                      <a:pt x="620" y="134"/>
                    </a:lnTo>
                    <a:lnTo>
                      <a:pt x="620" y="172"/>
                    </a:lnTo>
                    <a:lnTo>
                      <a:pt x="572" y="229"/>
                    </a:lnTo>
                    <a:lnTo>
                      <a:pt x="524" y="248"/>
                    </a:lnTo>
                    <a:lnTo>
                      <a:pt x="477" y="248"/>
                    </a:lnTo>
                    <a:lnTo>
                      <a:pt x="445" y="229"/>
                    </a:lnTo>
                    <a:lnTo>
                      <a:pt x="429" y="191"/>
                    </a:lnTo>
                    <a:lnTo>
                      <a:pt x="397" y="172"/>
                    </a:lnTo>
                    <a:lnTo>
                      <a:pt x="381" y="153"/>
                    </a:lnTo>
                    <a:lnTo>
                      <a:pt x="350" y="172"/>
                    </a:lnTo>
                    <a:lnTo>
                      <a:pt x="318" y="210"/>
                    </a:lnTo>
                    <a:lnTo>
                      <a:pt x="302" y="248"/>
                    </a:lnTo>
                    <a:lnTo>
                      <a:pt x="286" y="324"/>
                    </a:lnTo>
                    <a:lnTo>
                      <a:pt x="286" y="725"/>
                    </a:lnTo>
                    <a:lnTo>
                      <a:pt x="318" y="801"/>
                    </a:lnTo>
                    <a:lnTo>
                      <a:pt x="350" y="820"/>
                    </a:lnTo>
                    <a:lnTo>
                      <a:pt x="397" y="820"/>
                    </a:lnTo>
                    <a:lnTo>
                      <a:pt x="397" y="858"/>
                    </a:lnTo>
                    <a:lnTo>
                      <a:pt x="0" y="858"/>
                    </a:lnTo>
                    <a:lnTo>
                      <a:pt x="0" y="820"/>
                    </a:lnTo>
                    <a:lnTo>
                      <a:pt x="64" y="782"/>
                    </a:lnTo>
                    <a:lnTo>
                      <a:pt x="80" y="744"/>
                    </a:lnTo>
                    <a:lnTo>
                      <a:pt x="80" y="134"/>
                    </a:lnTo>
                    <a:lnTo>
                      <a:pt x="64" y="96"/>
                    </a:lnTo>
                    <a:lnTo>
                      <a:pt x="0" y="58"/>
                    </a:lnTo>
                    <a:lnTo>
                      <a:pt x="0" y="19"/>
                    </a:lnTo>
                    <a:lnTo>
                      <a:pt x="286" y="19"/>
                    </a:lnTo>
                    <a:lnTo>
                      <a:pt x="286" y="172"/>
                    </a:lnTo>
                    <a:lnTo>
                      <a:pt x="334" y="96"/>
                    </a:lnTo>
                    <a:lnTo>
                      <a:pt x="381" y="39"/>
                    </a:lnTo>
                    <a:lnTo>
                      <a:pt x="445" y="19"/>
                    </a:lnTo>
                    <a:lnTo>
                      <a:pt x="4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56" name="Freeform 16"/>
              <p:cNvSpPr>
                <a:spLocks noEditPoints="1"/>
              </p:cNvSpPr>
              <p:nvPr/>
            </p:nvSpPr>
            <p:spPr bwMode="auto">
              <a:xfrm>
                <a:off x="21536" y="1436"/>
                <a:ext cx="762" cy="1258"/>
              </a:xfrm>
              <a:custGeom>
                <a:avLst/>
                <a:gdLst/>
                <a:ahLst/>
                <a:cxnLst>
                  <a:cxn ang="0">
                    <a:pos x="349" y="458"/>
                  </a:cxn>
                  <a:cxn ang="0">
                    <a:pos x="285" y="496"/>
                  </a:cxn>
                  <a:cxn ang="0">
                    <a:pos x="238" y="610"/>
                  </a:cxn>
                  <a:cxn ang="0">
                    <a:pos x="222" y="801"/>
                  </a:cxn>
                  <a:cxn ang="0">
                    <a:pos x="238" y="991"/>
                  </a:cxn>
                  <a:cxn ang="0">
                    <a:pos x="270" y="1106"/>
                  </a:cxn>
                  <a:cxn ang="0">
                    <a:pos x="333" y="1144"/>
                  </a:cxn>
                  <a:cxn ang="0">
                    <a:pos x="381" y="1125"/>
                  </a:cxn>
                  <a:cxn ang="0">
                    <a:pos x="428" y="1087"/>
                  </a:cxn>
                  <a:cxn ang="0">
                    <a:pos x="444" y="1049"/>
                  </a:cxn>
                  <a:cxn ang="0">
                    <a:pos x="460" y="1030"/>
                  </a:cxn>
                  <a:cxn ang="0">
                    <a:pos x="460" y="572"/>
                  </a:cxn>
                  <a:cxn ang="0">
                    <a:pos x="444" y="515"/>
                  </a:cxn>
                  <a:cxn ang="0">
                    <a:pos x="413" y="477"/>
                  </a:cxn>
                  <a:cxn ang="0">
                    <a:pos x="381" y="458"/>
                  </a:cxn>
                  <a:cxn ang="0">
                    <a:pos x="349" y="458"/>
                  </a:cxn>
                  <a:cxn ang="0">
                    <a:pos x="349" y="0"/>
                  </a:cxn>
                  <a:cxn ang="0">
                    <a:pos x="667" y="0"/>
                  </a:cxn>
                  <a:cxn ang="0">
                    <a:pos x="667" y="1106"/>
                  </a:cxn>
                  <a:cxn ang="0">
                    <a:pos x="698" y="1144"/>
                  </a:cxn>
                  <a:cxn ang="0">
                    <a:pos x="730" y="1163"/>
                  </a:cxn>
                  <a:cxn ang="0">
                    <a:pos x="762" y="1163"/>
                  </a:cxn>
                  <a:cxn ang="0">
                    <a:pos x="762" y="1201"/>
                  </a:cxn>
                  <a:cxn ang="0">
                    <a:pos x="667" y="1220"/>
                  </a:cxn>
                  <a:cxn ang="0">
                    <a:pos x="603" y="1220"/>
                  </a:cxn>
                  <a:cxn ang="0">
                    <a:pos x="555" y="1239"/>
                  </a:cxn>
                  <a:cxn ang="0">
                    <a:pos x="508" y="1239"/>
                  </a:cxn>
                  <a:cxn ang="0">
                    <a:pos x="460" y="1258"/>
                  </a:cxn>
                  <a:cxn ang="0">
                    <a:pos x="476" y="1125"/>
                  </a:cxn>
                  <a:cxn ang="0">
                    <a:pos x="428" y="1182"/>
                  </a:cxn>
                  <a:cxn ang="0">
                    <a:pos x="365" y="1201"/>
                  </a:cxn>
                  <a:cxn ang="0">
                    <a:pos x="317" y="1239"/>
                  </a:cxn>
                  <a:cxn ang="0">
                    <a:pos x="270" y="1239"/>
                  </a:cxn>
                  <a:cxn ang="0">
                    <a:pos x="158" y="1201"/>
                  </a:cxn>
                  <a:cxn ang="0">
                    <a:pos x="79" y="1125"/>
                  </a:cxn>
                  <a:cxn ang="0">
                    <a:pos x="16" y="991"/>
                  </a:cxn>
                  <a:cxn ang="0">
                    <a:pos x="0" y="820"/>
                  </a:cxn>
                  <a:cxn ang="0">
                    <a:pos x="16" y="629"/>
                  </a:cxn>
                  <a:cxn ang="0">
                    <a:pos x="79" y="496"/>
                  </a:cxn>
                  <a:cxn ang="0">
                    <a:pos x="174" y="400"/>
                  </a:cxn>
                  <a:cxn ang="0">
                    <a:pos x="285" y="362"/>
                  </a:cxn>
                  <a:cxn ang="0">
                    <a:pos x="333" y="362"/>
                  </a:cxn>
                  <a:cxn ang="0">
                    <a:pos x="365" y="381"/>
                  </a:cxn>
                  <a:cxn ang="0">
                    <a:pos x="413" y="420"/>
                  </a:cxn>
                  <a:cxn ang="0">
                    <a:pos x="460" y="477"/>
                  </a:cxn>
                  <a:cxn ang="0">
                    <a:pos x="460" y="95"/>
                  </a:cxn>
                  <a:cxn ang="0">
                    <a:pos x="428" y="57"/>
                  </a:cxn>
                  <a:cxn ang="0">
                    <a:pos x="397" y="38"/>
                  </a:cxn>
                  <a:cxn ang="0">
                    <a:pos x="349" y="38"/>
                  </a:cxn>
                  <a:cxn ang="0">
                    <a:pos x="349" y="0"/>
                  </a:cxn>
                </a:cxnLst>
                <a:rect l="0" t="0" r="r" b="b"/>
                <a:pathLst>
                  <a:path w="762" h="1258">
                    <a:moveTo>
                      <a:pt x="349" y="458"/>
                    </a:moveTo>
                    <a:lnTo>
                      <a:pt x="285" y="496"/>
                    </a:lnTo>
                    <a:lnTo>
                      <a:pt x="238" y="610"/>
                    </a:lnTo>
                    <a:lnTo>
                      <a:pt x="222" y="801"/>
                    </a:lnTo>
                    <a:lnTo>
                      <a:pt x="238" y="991"/>
                    </a:lnTo>
                    <a:lnTo>
                      <a:pt x="270" y="1106"/>
                    </a:lnTo>
                    <a:lnTo>
                      <a:pt x="333" y="1144"/>
                    </a:lnTo>
                    <a:lnTo>
                      <a:pt x="381" y="1125"/>
                    </a:lnTo>
                    <a:lnTo>
                      <a:pt x="428" y="1087"/>
                    </a:lnTo>
                    <a:lnTo>
                      <a:pt x="444" y="1049"/>
                    </a:lnTo>
                    <a:lnTo>
                      <a:pt x="460" y="1030"/>
                    </a:lnTo>
                    <a:lnTo>
                      <a:pt x="460" y="572"/>
                    </a:lnTo>
                    <a:lnTo>
                      <a:pt x="444" y="515"/>
                    </a:lnTo>
                    <a:lnTo>
                      <a:pt x="413" y="477"/>
                    </a:lnTo>
                    <a:lnTo>
                      <a:pt x="381" y="458"/>
                    </a:lnTo>
                    <a:lnTo>
                      <a:pt x="349" y="458"/>
                    </a:lnTo>
                    <a:close/>
                    <a:moveTo>
                      <a:pt x="349" y="0"/>
                    </a:moveTo>
                    <a:lnTo>
                      <a:pt x="667" y="0"/>
                    </a:lnTo>
                    <a:lnTo>
                      <a:pt x="667" y="1106"/>
                    </a:lnTo>
                    <a:lnTo>
                      <a:pt x="698" y="1144"/>
                    </a:lnTo>
                    <a:lnTo>
                      <a:pt x="730" y="1163"/>
                    </a:lnTo>
                    <a:lnTo>
                      <a:pt x="762" y="1163"/>
                    </a:lnTo>
                    <a:lnTo>
                      <a:pt x="762" y="1201"/>
                    </a:lnTo>
                    <a:lnTo>
                      <a:pt x="667" y="1220"/>
                    </a:lnTo>
                    <a:lnTo>
                      <a:pt x="603" y="1220"/>
                    </a:lnTo>
                    <a:lnTo>
                      <a:pt x="555" y="1239"/>
                    </a:lnTo>
                    <a:lnTo>
                      <a:pt x="508" y="1239"/>
                    </a:lnTo>
                    <a:lnTo>
                      <a:pt x="460" y="1258"/>
                    </a:lnTo>
                    <a:lnTo>
                      <a:pt x="476" y="1125"/>
                    </a:lnTo>
                    <a:lnTo>
                      <a:pt x="428" y="1182"/>
                    </a:lnTo>
                    <a:lnTo>
                      <a:pt x="365" y="1201"/>
                    </a:lnTo>
                    <a:lnTo>
                      <a:pt x="317" y="1239"/>
                    </a:lnTo>
                    <a:lnTo>
                      <a:pt x="270" y="1239"/>
                    </a:lnTo>
                    <a:lnTo>
                      <a:pt x="158" y="1201"/>
                    </a:lnTo>
                    <a:lnTo>
                      <a:pt x="79" y="1125"/>
                    </a:lnTo>
                    <a:lnTo>
                      <a:pt x="16" y="991"/>
                    </a:lnTo>
                    <a:lnTo>
                      <a:pt x="0" y="820"/>
                    </a:lnTo>
                    <a:lnTo>
                      <a:pt x="16" y="629"/>
                    </a:lnTo>
                    <a:lnTo>
                      <a:pt x="79" y="496"/>
                    </a:lnTo>
                    <a:lnTo>
                      <a:pt x="174" y="400"/>
                    </a:lnTo>
                    <a:lnTo>
                      <a:pt x="285" y="362"/>
                    </a:lnTo>
                    <a:lnTo>
                      <a:pt x="333" y="362"/>
                    </a:lnTo>
                    <a:lnTo>
                      <a:pt x="365" y="381"/>
                    </a:lnTo>
                    <a:lnTo>
                      <a:pt x="413" y="420"/>
                    </a:lnTo>
                    <a:lnTo>
                      <a:pt x="460" y="477"/>
                    </a:lnTo>
                    <a:lnTo>
                      <a:pt x="460" y="95"/>
                    </a:lnTo>
                    <a:lnTo>
                      <a:pt x="428" y="57"/>
                    </a:lnTo>
                    <a:lnTo>
                      <a:pt x="397" y="38"/>
                    </a:lnTo>
                    <a:lnTo>
                      <a:pt x="349" y="38"/>
                    </a:lnTo>
                    <a:lnTo>
                      <a:pt x="34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57" name="Freeform 17"/>
              <p:cNvSpPr>
                <a:spLocks noEditPoints="1"/>
              </p:cNvSpPr>
              <p:nvPr/>
            </p:nvSpPr>
            <p:spPr bwMode="auto">
              <a:xfrm>
                <a:off x="22425" y="1417"/>
                <a:ext cx="365" cy="1258"/>
              </a:xfrm>
              <a:custGeom>
                <a:avLst/>
                <a:gdLst/>
                <a:ahLst/>
                <a:cxnLst>
                  <a:cxn ang="0">
                    <a:pos x="0" y="419"/>
                  </a:cxn>
                  <a:cxn ang="0">
                    <a:pos x="286" y="419"/>
                  </a:cxn>
                  <a:cxn ang="0">
                    <a:pos x="302" y="1125"/>
                  </a:cxn>
                  <a:cxn ang="0">
                    <a:pos x="302" y="1163"/>
                  </a:cxn>
                  <a:cxn ang="0">
                    <a:pos x="318" y="1201"/>
                  </a:cxn>
                  <a:cxn ang="0">
                    <a:pos x="333" y="1220"/>
                  </a:cxn>
                  <a:cxn ang="0">
                    <a:pos x="365" y="1220"/>
                  </a:cxn>
                  <a:cxn ang="0">
                    <a:pos x="365" y="1258"/>
                  </a:cxn>
                  <a:cxn ang="0">
                    <a:pos x="0" y="1258"/>
                  </a:cxn>
                  <a:cxn ang="0">
                    <a:pos x="0" y="1220"/>
                  </a:cxn>
                  <a:cxn ang="0">
                    <a:pos x="63" y="1182"/>
                  </a:cxn>
                  <a:cxn ang="0">
                    <a:pos x="79" y="1144"/>
                  </a:cxn>
                  <a:cxn ang="0">
                    <a:pos x="79" y="534"/>
                  </a:cxn>
                  <a:cxn ang="0">
                    <a:pos x="63" y="496"/>
                  </a:cxn>
                  <a:cxn ang="0">
                    <a:pos x="0" y="458"/>
                  </a:cxn>
                  <a:cxn ang="0">
                    <a:pos x="0" y="419"/>
                  </a:cxn>
                  <a:cxn ang="0">
                    <a:pos x="190" y="0"/>
                  </a:cxn>
                  <a:cxn ang="0">
                    <a:pos x="238" y="19"/>
                  </a:cxn>
                  <a:cxn ang="0">
                    <a:pos x="270" y="38"/>
                  </a:cxn>
                  <a:cxn ang="0">
                    <a:pos x="286" y="76"/>
                  </a:cxn>
                  <a:cxn ang="0">
                    <a:pos x="302" y="134"/>
                  </a:cxn>
                  <a:cxn ang="0">
                    <a:pos x="286" y="191"/>
                  </a:cxn>
                  <a:cxn ang="0">
                    <a:pos x="270" y="229"/>
                  </a:cxn>
                  <a:cxn ang="0">
                    <a:pos x="238" y="248"/>
                  </a:cxn>
                  <a:cxn ang="0">
                    <a:pos x="190" y="267"/>
                  </a:cxn>
                  <a:cxn ang="0">
                    <a:pos x="143" y="248"/>
                  </a:cxn>
                  <a:cxn ang="0">
                    <a:pos x="111" y="229"/>
                  </a:cxn>
                  <a:cxn ang="0">
                    <a:pos x="95" y="191"/>
                  </a:cxn>
                  <a:cxn ang="0">
                    <a:pos x="79" y="134"/>
                  </a:cxn>
                  <a:cxn ang="0">
                    <a:pos x="95" y="76"/>
                  </a:cxn>
                  <a:cxn ang="0">
                    <a:pos x="111" y="38"/>
                  </a:cxn>
                  <a:cxn ang="0">
                    <a:pos x="143" y="19"/>
                  </a:cxn>
                  <a:cxn ang="0">
                    <a:pos x="190" y="0"/>
                  </a:cxn>
                </a:cxnLst>
                <a:rect l="0" t="0" r="r" b="b"/>
                <a:pathLst>
                  <a:path w="365" h="1258">
                    <a:moveTo>
                      <a:pt x="0" y="419"/>
                    </a:moveTo>
                    <a:lnTo>
                      <a:pt x="286" y="419"/>
                    </a:lnTo>
                    <a:lnTo>
                      <a:pt x="302" y="1125"/>
                    </a:lnTo>
                    <a:lnTo>
                      <a:pt x="302" y="1163"/>
                    </a:lnTo>
                    <a:lnTo>
                      <a:pt x="318" y="1201"/>
                    </a:lnTo>
                    <a:lnTo>
                      <a:pt x="333" y="1220"/>
                    </a:lnTo>
                    <a:lnTo>
                      <a:pt x="365" y="1220"/>
                    </a:lnTo>
                    <a:lnTo>
                      <a:pt x="365" y="1258"/>
                    </a:lnTo>
                    <a:lnTo>
                      <a:pt x="0" y="1258"/>
                    </a:lnTo>
                    <a:lnTo>
                      <a:pt x="0" y="1220"/>
                    </a:lnTo>
                    <a:lnTo>
                      <a:pt x="63" y="1182"/>
                    </a:lnTo>
                    <a:lnTo>
                      <a:pt x="79" y="1144"/>
                    </a:lnTo>
                    <a:lnTo>
                      <a:pt x="79" y="534"/>
                    </a:lnTo>
                    <a:lnTo>
                      <a:pt x="63" y="496"/>
                    </a:lnTo>
                    <a:lnTo>
                      <a:pt x="0" y="458"/>
                    </a:lnTo>
                    <a:lnTo>
                      <a:pt x="0" y="419"/>
                    </a:lnTo>
                    <a:close/>
                    <a:moveTo>
                      <a:pt x="190" y="0"/>
                    </a:moveTo>
                    <a:lnTo>
                      <a:pt x="238" y="19"/>
                    </a:lnTo>
                    <a:lnTo>
                      <a:pt x="270" y="38"/>
                    </a:lnTo>
                    <a:lnTo>
                      <a:pt x="286" y="76"/>
                    </a:lnTo>
                    <a:lnTo>
                      <a:pt x="302" y="134"/>
                    </a:lnTo>
                    <a:lnTo>
                      <a:pt x="286" y="191"/>
                    </a:lnTo>
                    <a:lnTo>
                      <a:pt x="270" y="229"/>
                    </a:lnTo>
                    <a:lnTo>
                      <a:pt x="238" y="248"/>
                    </a:lnTo>
                    <a:lnTo>
                      <a:pt x="190" y="267"/>
                    </a:lnTo>
                    <a:lnTo>
                      <a:pt x="143" y="248"/>
                    </a:lnTo>
                    <a:lnTo>
                      <a:pt x="111" y="229"/>
                    </a:lnTo>
                    <a:lnTo>
                      <a:pt x="95" y="191"/>
                    </a:lnTo>
                    <a:lnTo>
                      <a:pt x="79" y="134"/>
                    </a:lnTo>
                    <a:lnTo>
                      <a:pt x="95" y="76"/>
                    </a:lnTo>
                    <a:lnTo>
                      <a:pt x="111" y="38"/>
                    </a:lnTo>
                    <a:lnTo>
                      <a:pt x="143" y="19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58" name="Freeform 18"/>
              <p:cNvSpPr>
                <a:spLocks/>
              </p:cNvSpPr>
              <p:nvPr/>
            </p:nvSpPr>
            <p:spPr bwMode="auto">
              <a:xfrm>
                <a:off x="22885" y="1836"/>
                <a:ext cx="794" cy="8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6" y="0"/>
                  </a:cxn>
                  <a:cxn ang="0">
                    <a:pos x="286" y="172"/>
                  </a:cxn>
                  <a:cxn ang="0">
                    <a:pos x="382" y="58"/>
                  </a:cxn>
                  <a:cxn ang="0">
                    <a:pos x="509" y="20"/>
                  </a:cxn>
                  <a:cxn ang="0">
                    <a:pos x="636" y="58"/>
                  </a:cxn>
                  <a:cxn ang="0">
                    <a:pos x="683" y="115"/>
                  </a:cxn>
                  <a:cxn ang="0">
                    <a:pos x="715" y="267"/>
                  </a:cxn>
                  <a:cxn ang="0">
                    <a:pos x="715" y="763"/>
                  </a:cxn>
                  <a:cxn ang="0">
                    <a:pos x="731" y="801"/>
                  </a:cxn>
                  <a:cxn ang="0">
                    <a:pos x="763" y="820"/>
                  </a:cxn>
                  <a:cxn ang="0">
                    <a:pos x="794" y="820"/>
                  </a:cxn>
                  <a:cxn ang="0">
                    <a:pos x="794" y="858"/>
                  </a:cxn>
                  <a:cxn ang="0">
                    <a:pos x="445" y="858"/>
                  </a:cxn>
                  <a:cxn ang="0">
                    <a:pos x="445" y="820"/>
                  </a:cxn>
                  <a:cxn ang="0">
                    <a:pos x="477" y="820"/>
                  </a:cxn>
                  <a:cxn ang="0">
                    <a:pos x="493" y="801"/>
                  </a:cxn>
                  <a:cxn ang="0">
                    <a:pos x="509" y="763"/>
                  </a:cxn>
                  <a:cxn ang="0">
                    <a:pos x="509" y="229"/>
                  </a:cxn>
                  <a:cxn ang="0">
                    <a:pos x="493" y="172"/>
                  </a:cxn>
                  <a:cxn ang="0">
                    <a:pos x="429" y="134"/>
                  </a:cxn>
                  <a:cxn ang="0">
                    <a:pos x="382" y="134"/>
                  </a:cxn>
                  <a:cxn ang="0">
                    <a:pos x="350" y="153"/>
                  </a:cxn>
                  <a:cxn ang="0">
                    <a:pos x="286" y="229"/>
                  </a:cxn>
                  <a:cxn ang="0">
                    <a:pos x="286" y="744"/>
                  </a:cxn>
                  <a:cxn ang="0">
                    <a:pos x="302" y="782"/>
                  </a:cxn>
                  <a:cxn ang="0">
                    <a:pos x="334" y="801"/>
                  </a:cxn>
                  <a:cxn ang="0">
                    <a:pos x="366" y="801"/>
                  </a:cxn>
                  <a:cxn ang="0">
                    <a:pos x="366" y="839"/>
                  </a:cxn>
                  <a:cxn ang="0">
                    <a:pos x="0" y="839"/>
                  </a:cxn>
                  <a:cxn ang="0">
                    <a:pos x="0" y="801"/>
                  </a:cxn>
                  <a:cxn ang="0">
                    <a:pos x="64" y="763"/>
                  </a:cxn>
                  <a:cxn ang="0">
                    <a:pos x="80" y="725"/>
                  </a:cxn>
                  <a:cxn ang="0">
                    <a:pos x="80" y="115"/>
                  </a:cxn>
                  <a:cxn ang="0">
                    <a:pos x="64" y="77"/>
                  </a:cxn>
                  <a:cxn ang="0">
                    <a:pos x="0" y="39"/>
                  </a:cxn>
                  <a:cxn ang="0">
                    <a:pos x="0" y="0"/>
                  </a:cxn>
                </a:cxnLst>
                <a:rect l="0" t="0" r="r" b="b"/>
                <a:pathLst>
                  <a:path w="794" h="858">
                    <a:moveTo>
                      <a:pt x="0" y="0"/>
                    </a:moveTo>
                    <a:lnTo>
                      <a:pt x="286" y="0"/>
                    </a:lnTo>
                    <a:lnTo>
                      <a:pt x="286" y="172"/>
                    </a:lnTo>
                    <a:lnTo>
                      <a:pt x="382" y="58"/>
                    </a:lnTo>
                    <a:lnTo>
                      <a:pt x="509" y="20"/>
                    </a:lnTo>
                    <a:lnTo>
                      <a:pt x="636" y="58"/>
                    </a:lnTo>
                    <a:lnTo>
                      <a:pt x="683" y="115"/>
                    </a:lnTo>
                    <a:lnTo>
                      <a:pt x="715" y="267"/>
                    </a:lnTo>
                    <a:lnTo>
                      <a:pt x="715" y="763"/>
                    </a:lnTo>
                    <a:lnTo>
                      <a:pt x="731" y="801"/>
                    </a:lnTo>
                    <a:lnTo>
                      <a:pt x="763" y="820"/>
                    </a:lnTo>
                    <a:lnTo>
                      <a:pt x="794" y="820"/>
                    </a:lnTo>
                    <a:lnTo>
                      <a:pt x="794" y="858"/>
                    </a:lnTo>
                    <a:lnTo>
                      <a:pt x="445" y="858"/>
                    </a:lnTo>
                    <a:lnTo>
                      <a:pt x="445" y="820"/>
                    </a:lnTo>
                    <a:lnTo>
                      <a:pt x="477" y="820"/>
                    </a:lnTo>
                    <a:lnTo>
                      <a:pt x="493" y="801"/>
                    </a:lnTo>
                    <a:lnTo>
                      <a:pt x="509" y="763"/>
                    </a:lnTo>
                    <a:lnTo>
                      <a:pt x="509" y="229"/>
                    </a:lnTo>
                    <a:lnTo>
                      <a:pt x="493" y="172"/>
                    </a:lnTo>
                    <a:lnTo>
                      <a:pt x="429" y="134"/>
                    </a:lnTo>
                    <a:lnTo>
                      <a:pt x="382" y="134"/>
                    </a:lnTo>
                    <a:lnTo>
                      <a:pt x="350" y="153"/>
                    </a:lnTo>
                    <a:lnTo>
                      <a:pt x="286" y="229"/>
                    </a:lnTo>
                    <a:lnTo>
                      <a:pt x="286" y="744"/>
                    </a:lnTo>
                    <a:lnTo>
                      <a:pt x="302" y="782"/>
                    </a:lnTo>
                    <a:lnTo>
                      <a:pt x="334" y="801"/>
                    </a:lnTo>
                    <a:lnTo>
                      <a:pt x="366" y="801"/>
                    </a:lnTo>
                    <a:lnTo>
                      <a:pt x="366" y="839"/>
                    </a:lnTo>
                    <a:lnTo>
                      <a:pt x="0" y="839"/>
                    </a:lnTo>
                    <a:lnTo>
                      <a:pt x="0" y="801"/>
                    </a:lnTo>
                    <a:lnTo>
                      <a:pt x="64" y="763"/>
                    </a:lnTo>
                    <a:lnTo>
                      <a:pt x="80" y="725"/>
                    </a:lnTo>
                    <a:lnTo>
                      <a:pt x="80" y="115"/>
                    </a:lnTo>
                    <a:lnTo>
                      <a:pt x="64" y="77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59" name="Freeform 19"/>
              <p:cNvSpPr>
                <a:spLocks noEditPoints="1"/>
              </p:cNvSpPr>
              <p:nvPr/>
            </p:nvSpPr>
            <p:spPr bwMode="auto">
              <a:xfrm>
                <a:off x="23648" y="1817"/>
                <a:ext cx="714" cy="858"/>
              </a:xfrm>
              <a:custGeom>
                <a:avLst/>
                <a:gdLst/>
                <a:ahLst/>
                <a:cxnLst>
                  <a:cxn ang="0">
                    <a:pos x="413" y="401"/>
                  </a:cxn>
                  <a:cxn ang="0">
                    <a:pos x="286" y="477"/>
                  </a:cxn>
                  <a:cxn ang="0">
                    <a:pos x="254" y="515"/>
                  </a:cxn>
                  <a:cxn ang="0">
                    <a:pos x="222" y="572"/>
                  </a:cxn>
                  <a:cxn ang="0">
                    <a:pos x="222" y="668"/>
                  </a:cxn>
                  <a:cxn ang="0">
                    <a:pos x="238" y="706"/>
                  </a:cxn>
                  <a:cxn ang="0">
                    <a:pos x="301" y="744"/>
                  </a:cxn>
                  <a:cxn ang="0">
                    <a:pos x="333" y="744"/>
                  </a:cxn>
                  <a:cxn ang="0">
                    <a:pos x="349" y="725"/>
                  </a:cxn>
                  <a:cxn ang="0">
                    <a:pos x="381" y="706"/>
                  </a:cxn>
                  <a:cxn ang="0">
                    <a:pos x="413" y="668"/>
                  </a:cxn>
                  <a:cxn ang="0">
                    <a:pos x="413" y="401"/>
                  </a:cxn>
                  <a:cxn ang="0">
                    <a:pos x="317" y="0"/>
                  </a:cxn>
                  <a:cxn ang="0">
                    <a:pos x="476" y="39"/>
                  </a:cxn>
                  <a:cxn ang="0">
                    <a:pos x="587" y="115"/>
                  </a:cxn>
                  <a:cxn ang="0">
                    <a:pos x="619" y="248"/>
                  </a:cxn>
                  <a:cxn ang="0">
                    <a:pos x="619" y="725"/>
                  </a:cxn>
                  <a:cxn ang="0">
                    <a:pos x="651" y="763"/>
                  </a:cxn>
                  <a:cxn ang="0">
                    <a:pos x="667" y="763"/>
                  </a:cxn>
                  <a:cxn ang="0">
                    <a:pos x="683" y="744"/>
                  </a:cxn>
                  <a:cxn ang="0">
                    <a:pos x="714" y="763"/>
                  </a:cxn>
                  <a:cxn ang="0">
                    <a:pos x="619" y="839"/>
                  </a:cxn>
                  <a:cxn ang="0">
                    <a:pos x="587" y="858"/>
                  </a:cxn>
                  <a:cxn ang="0">
                    <a:pos x="492" y="858"/>
                  </a:cxn>
                  <a:cxn ang="0">
                    <a:pos x="444" y="820"/>
                  </a:cxn>
                  <a:cxn ang="0">
                    <a:pos x="428" y="782"/>
                  </a:cxn>
                  <a:cxn ang="0">
                    <a:pos x="413" y="725"/>
                  </a:cxn>
                  <a:cxn ang="0">
                    <a:pos x="349" y="782"/>
                  </a:cxn>
                  <a:cxn ang="0">
                    <a:pos x="286" y="820"/>
                  </a:cxn>
                  <a:cxn ang="0">
                    <a:pos x="238" y="858"/>
                  </a:cxn>
                  <a:cxn ang="0">
                    <a:pos x="111" y="858"/>
                  </a:cxn>
                  <a:cxn ang="0">
                    <a:pos x="63" y="820"/>
                  </a:cxn>
                  <a:cxn ang="0">
                    <a:pos x="31" y="782"/>
                  </a:cxn>
                  <a:cxn ang="0">
                    <a:pos x="0" y="725"/>
                  </a:cxn>
                  <a:cxn ang="0">
                    <a:pos x="0" y="610"/>
                  </a:cxn>
                  <a:cxn ang="0">
                    <a:pos x="16" y="572"/>
                  </a:cxn>
                  <a:cxn ang="0">
                    <a:pos x="47" y="515"/>
                  </a:cxn>
                  <a:cxn ang="0">
                    <a:pos x="95" y="477"/>
                  </a:cxn>
                  <a:cxn ang="0">
                    <a:pos x="159" y="420"/>
                  </a:cxn>
                  <a:cxn ang="0">
                    <a:pos x="397" y="324"/>
                  </a:cxn>
                  <a:cxn ang="0">
                    <a:pos x="397" y="134"/>
                  </a:cxn>
                  <a:cxn ang="0">
                    <a:pos x="381" y="96"/>
                  </a:cxn>
                  <a:cxn ang="0">
                    <a:pos x="349" y="58"/>
                  </a:cxn>
                  <a:cxn ang="0">
                    <a:pos x="317" y="39"/>
                  </a:cxn>
                  <a:cxn ang="0">
                    <a:pos x="238" y="39"/>
                  </a:cxn>
                  <a:cxn ang="0">
                    <a:pos x="206" y="58"/>
                  </a:cxn>
                  <a:cxn ang="0">
                    <a:pos x="190" y="96"/>
                  </a:cxn>
                  <a:cxn ang="0">
                    <a:pos x="174" y="115"/>
                  </a:cxn>
                  <a:cxn ang="0">
                    <a:pos x="174" y="134"/>
                  </a:cxn>
                  <a:cxn ang="0">
                    <a:pos x="206" y="172"/>
                  </a:cxn>
                  <a:cxn ang="0">
                    <a:pos x="222" y="210"/>
                  </a:cxn>
                  <a:cxn ang="0">
                    <a:pos x="222" y="286"/>
                  </a:cxn>
                  <a:cxn ang="0">
                    <a:pos x="190" y="305"/>
                  </a:cxn>
                  <a:cxn ang="0">
                    <a:pos x="174" y="344"/>
                  </a:cxn>
                  <a:cxn ang="0">
                    <a:pos x="79" y="344"/>
                  </a:cxn>
                  <a:cxn ang="0">
                    <a:pos x="31" y="286"/>
                  </a:cxn>
                  <a:cxn ang="0">
                    <a:pos x="31" y="229"/>
                  </a:cxn>
                  <a:cxn ang="0">
                    <a:pos x="63" y="115"/>
                  </a:cxn>
                  <a:cxn ang="0">
                    <a:pos x="159" y="39"/>
                  </a:cxn>
                  <a:cxn ang="0">
                    <a:pos x="317" y="0"/>
                  </a:cxn>
                </a:cxnLst>
                <a:rect l="0" t="0" r="r" b="b"/>
                <a:pathLst>
                  <a:path w="714" h="858">
                    <a:moveTo>
                      <a:pt x="413" y="401"/>
                    </a:moveTo>
                    <a:lnTo>
                      <a:pt x="286" y="477"/>
                    </a:lnTo>
                    <a:lnTo>
                      <a:pt x="254" y="515"/>
                    </a:lnTo>
                    <a:lnTo>
                      <a:pt x="222" y="572"/>
                    </a:lnTo>
                    <a:lnTo>
                      <a:pt x="222" y="668"/>
                    </a:lnTo>
                    <a:lnTo>
                      <a:pt x="238" y="706"/>
                    </a:lnTo>
                    <a:lnTo>
                      <a:pt x="301" y="744"/>
                    </a:lnTo>
                    <a:lnTo>
                      <a:pt x="333" y="744"/>
                    </a:lnTo>
                    <a:lnTo>
                      <a:pt x="349" y="725"/>
                    </a:lnTo>
                    <a:lnTo>
                      <a:pt x="381" y="706"/>
                    </a:lnTo>
                    <a:lnTo>
                      <a:pt x="413" y="668"/>
                    </a:lnTo>
                    <a:lnTo>
                      <a:pt x="413" y="401"/>
                    </a:lnTo>
                    <a:close/>
                    <a:moveTo>
                      <a:pt x="317" y="0"/>
                    </a:moveTo>
                    <a:lnTo>
                      <a:pt x="476" y="39"/>
                    </a:lnTo>
                    <a:lnTo>
                      <a:pt x="587" y="115"/>
                    </a:lnTo>
                    <a:lnTo>
                      <a:pt x="619" y="248"/>
                    </a:lnTo>
                    <a:lnTo>
                      <a:pt x="619" y="725"/>
                    </a:lnTo>
                    <a:lnTo>
                      <a:pt x="651" y="763"/>
                    </a:lnTo>
                    <a:lnTo>
                      <a:pt x="667" y="763"/>
                    </a:lnTo>
                    <a:lnTo>
                      <a:pt x="683" y="744"/>
                    </a:lnTo>
                    <a:lnTo>
                      <a:pt x="714" y="763"/>
                    </a:lnTo>
                    <a:lnTo>
                      <a:pt x="619" y="839"/>
                    </a:lnTo>
                    <a:lnTo>
                      <a:pt x="587" y="858"/>
                    </a:lnTo>
                    <a:lnTo>
                      <a:pt x="492" y="858"/>
                    </a:lnTo>
                    <a:lnTo>
                      <a:pt x="444" y="820"/>
                    </a:lnTo>
                    <a:lnTo>
                      <a:pt x="428" y="782"/>
                    </a:lnTo>
                    <a:lnTo>
                      <a:pt x="413" y="725"/>
                    </a:lnTo>
                    <a:lnTo>
                      <a:pt x="349" y="782"/>
                    </a:lnTo>
                    <a:lnTo>
                      <a:pt x="286" y="820"/>
                    </a:lnTo>
                    <a:lnTo>
                      <a:pt x="238" y="858"/>
                    </a:lnTo>
                    <a:lnTo>
                      <a:pt x="111" y="858"/>
                    </a:lnTo>
                    <a:lnTo>
                      <a:pt x="63" y="820"/>
                    </a:lnTo>
                    <a:lnTo>
                      <a:pt x="31" y="782"/>
                    </a:lnTo>
                    <a:lnTo>
                      <a:pt x="0" y="725"/>
                    </a:lnTo>
                    <a:lnTo>
                      <a:pt x="0" y="610"/>
                    </a:lnTo>
                    <a:lnTo>
                      <a:pt x="16" y="572"/>
                    </a:lnTo>
                    <a:lnTo>
                      <a:pt x="47" y="515"/>
                    </a:lnTo>
                    <a:lnTo>
                      <a:pt x="95" y="477"/>
                    </a:lnTo>
                    <a:lnTo>
                      <a:pt x="159" y="420"/>
                    </a:lnTo>
                    <a:lnTo>
                      <a:pt x="397" y="324"/>
                    </a:lnTo>
                    <a:lnTo>
                      <a:pt x="397" y="134"/>
                    </a:lnTo>
                    <a:lnTo>
                      <a:pt x="381" y="96"/>
                    </a:lnTo>
                    <a:lnTo>
                      <a:pt x="349" y="58"/>
                    </a:lnTo>
                    <a:lnTo>
                      <a:pt x="317" y="39"/>
                    </a:lnTo>
                    <a:lnTo>
                      <a:pt x="238" y="39"/>
                    </a:lnTo>
                    <a:lnTo>
                      <a:pt x="206" y="58"/>
                    </a:lnTo>
                    <a:lnTo>
                      <a:pt x="190" y="96"/>
                    </a:lnTo>
                    <a:lnTo>
                      <a:pt x="174" y="115"/>
                    </a:lnTo>
                    <a:lnTo>
                      <a:pt x="174" y="134"/>
                    </a:lnTo>
                    <a:lnTo>
                      <a:pt x="206" y="172"/>
                    </a:lnTo>
                    <a:lnTo>
                      <a:pt x="222" y="210"/>
                    </a:lnTo>
                    <a:lnTo>
                      <a:pt x="222" y="286"/>
                    </a:lnTo>
                    <a:lnTo>
                      <a:pt x="190" y="305"/>
                    </a:lnTo>
                    <a:lnTo>
                      <a:pt x="174" y="344"/>
                    </a:lnTo>
                    <a:lnTo>
                      <a:pt x="79" y="344"/>
                    </a:lnTo>
                    <a:lnTo>
                      <a:pt x="31" y="286"/>
                    </a:lnTo>
                    <a:lnTo>
                      <a:pt x="31" y="229"/>
                    </a:lnTo>
                    <a:lnTo>
                      <a:pt x="63" y="115"/>
                    </a:lnTo>
                    <a:lnTo>
                      <a:pt x="159" y="39"/>
                    </a:lnTo>
                    <a:lnTo>
                      <a:pt x="3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60" name="Freeform 20"/>
              <p:cNvSpPr>
                <a:spLocks/>
              </p:cNvSpPr>
              <p:nvPr/>
            </p:nvSpPr>
            <p:spPr bwMode="auto">
              <a:xfrm>
                <a:off x="24394" y="1531"/>
                <a:ext cx="476" cy="1182"/>
              </a:xfrm>
              <a:custGeom>
                <a:avLst/>
                <a:gdLst/>
                <a:ahLst/>
                <a:cxnLst>
                  <a:cxn ang="0">
                    <a:pos x="254" y="0"/>
                  </a:cxn>
                  <a:cxn ang="0">
                    <a:pos x="286" y="0"/>
                  </a:cxn>
                  <a:cxn ang="0">
                    <a:pos x="286" y="305"/>
                  </a:cxn>
                  <a:cxn ang="0">
                    <a:pos x="429" y="305"/>
                  </a:cxn>
                  <a:cxn ang="0">
                    <a:pos x="445" y="401"/>
                  </a:cxn>
                  <a:cxn ang="0">
                    <a:pos x="302" y="401"/>
                  </a:cxn>
                  <a:cxn ang="0">
                    <a:pos x="302" y="992"/>
                  </a:cxn>
                  <a:cxn ang="0">
                    <a:pos x="318" y="1030"/>
                  </a:cxn>
                  <a:cxn ang="0">
                    <a:pos x="334" y="1049"/>
                  </a:cxn>
                  <a:cxn ang="0">
                    <a:pos x="381" y="1049"/>
                  </a:cxn>
                  <a:cxn ang="0">
                    <a:pos x="429" y="992"/>
                  </a:cxn>
                  <a:cxn ang="0">
                    <a:pos x="445" y="954"/>
                  </a:cxn>
                  <a:cxn ang="0">
                    <a:pos x="476" y="973"/>
                  </a:cxn>
                  <a:cxn ang="0">
                    <a:pos x="429" y="1068"/>
                  </a:cxn>
                  <a:cxn ang="0">
                    <a:pos x="381" y="1125"/>
                  </a:cxn>
                  <a:cxn ang="0">
                    <a:pos x="318" y="1163"/>
                  </a:cxn>
                  <a:cxn ang="0">
                    <a:pos x="254" y="1182"/>
                  </a:cxn>
                  <a:cxn ang="0">
                    <a:pos x="191" y="1182"/>
                  </a:cxn>
                  <a:cxn ang="0">
                    <a:pos x="143" y="1144"/>
                  </a:cxn>
                  <a:cxn ang="0">
                    <a:pos x="111" y="1106"/>
                  </a:cxn>
                  <a:cxn ang="0">
                    <a:pos x="79" y="1049"/>
                  </a:cxn>
                  <a:cxn ang="0">
                    <a:pos x="79" y="401"/>
                  </a:cxn>
                  <a:cxn ang="0">
                    <a:pos x="0" y="401"/>
                  </a:cxn>
                  <a:cxn ang="0">
                    <a:pos x="0" y="344"/>
                  </a:cxn>
                  <a:cxn ang="0">
                    <a:pos x="79" y="229"/>
                  </a:cxn>
                  <a:cxn ang="0">
                    <a:pos x="175" y="134"/>
                  </a:cxn>
                  <a:cxn ang="0">
                    <a:pos x="254" y="0"/>
                  </a:cxn>
                </a:cxnLst>
                <a:rect l="0" t="0" r="r" b="b"/>
                <a:pathLst>
                  <a:path w="476" h="1182">
                    <a:moveTo>
                      <a:pt x="254" y="0"/>
                    </a:moveTo>
                    <a:lnTo>
                      <a:pt x="286" y="0"/>
                    </a:lnTo>
                    <a:lnTo>
                      <a:pt x="286" y="305"/>
                    </a:lnTo>
                    <a:lnTo>
                      <a:pt x="429" y="305"/>
                    </a:lnTo>
                    <a:lnTo>
                      <a:pt x="445" y="401"/>
                    </a:lnTo>
                    <a:lnTo>
                      <a:pt x="302" y="401"/>
                    </a:lnTo>
                    <a:lnTo>
                      <a:pt x="302" y="992"/>
                    </a:lnTo>
                    <a:lnTo>
                      <a:pt x="318" y="1030"/>
                    </a:lnTo>
                    <a:lnTo>
                      <a:pt x="334" y="1049"/>
                    </a:lnTo>
                    <a:lnTo>
                      <a:pt x="381" y="1049"/>
                    </a:lnTo>
                    <a:lnTo>
                      <a:pt x="429" y="992"/>
                    </a:lnTo>
                    <a:lnTo>
                      <a:pt x="445" y="954"/>
                    </a:lnTo>
                    <a:lnTo>
                      <a:pt x="476" y="973"/>
                    </a:lnTo>
                    <a:lnTo>
                      <a:pt x="429" y="1068"/>
                    </a:lnTo>
                    <a:lnTo>
                      <a:pt x="381" y="1125"/>
                    </a:lnTo>
                    <a:lnTo>
                      <a:pt x="318" y="1163"/>
                    </a:lnTo>
                    <a:lnTo>
                      <a:pt x="254" y="1182"/>
                    </a:lnTo>
                    <a:lnTo>
                      <a:pt x="191" y="1182"/>
                    </a:lnTo>
                    <a:lnTo>
                      <a:pt x="143" y="1144"/>
                    </a:lnTo>
                    <a:lnTo>
                      <a:pt x="111" y="1106"/>
                    </a:lnTo>
                    <a:lnTo>
                      <a:pt x="79" y="1049"/>
                    </a:lnTo>
                    <a:lnTo>
                      <a:pt x="79" y="401"/>
                    </a:lnTo>
                    <a:lnTo>
                      <a:pt x="0" y="401"/>
                    </a:lnTo>
                    <a:lnTo>
                      <a:pt x="0" y="344"/>
                    </a:lnTo>
                    <a:lnTo>
                      <a:pt x="79" y="229"/>
                    </a:lnTo>
                    <a:lnTo>
                      <a:pt x="175" y="134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61" name="Freeform 21"/>
              <p:cNvSpPr>
                <a:spLocks noEditPoints="1"/>
              </p:cNvSpPr>
              <p:nvPr/>
            </p:nvSpPr>
            <p:spPr bwMode="auto">
              <a:xfrm>
                <a:off x="24998" y="1417"/>
                <a:ext cx="365" cy="1258"/>
              </a:xfrm>
              <a:custGeom>
                <a:avLst/>
                <a:gdLst/>
                <a:ahLst/>
                <a:cxnLst>
                  <a:cxn ang="0">
                    <a:pos x="0" y="419"/>
                  </a:cxn>
                  <a:cxn ang="0">
                    <a:pos x="285" y="419"/>
                  </a:cxn>
                  <a:cxn ang="0">
                    <a:pos x="301" y="1125"/>
                  </a:cxn>
                  <a:cxn ang="0">
                    <a:pos x="301" y="1163"/>
                  </a:cxn>
                  <a:cxn ang="0">
                    <a:pos x="317" y="1201"/>
                  </a:cxn>
                  <a:cxn ang="0">
                    <a:pos x="333" y="1220"/>
                  </a:cxn>
                  <a:cxn ang="0">
                    <a:pos x="365" y="1220"/>
                  </a:cxn>
                  <a:cxn ang="0">
                    <a:pos x="365" y="1258"/>
                  </a:cxn>
                  <a:cxn ang="0">
                    <a:pos x="0" y="1258"/>
                  </a:cxn>
                  <a:cxn ang="0">
                    <a:pos x="0" y="1220"/>
                  </a:cxn>
                  <a:cxn ang="0">
                    <a:pos x="63" y="1182"/>
                  </a:cxn>
                  <a:cxn ang="0">
                    <a:pos x="79" y="1144"/>
                  </a:cxn>
                  <a:cxn ang="0">
                    <a:pos x="79" y="534"/>
                  </a:cxn>
                  <a:cxn ang="0">
                    <a:pos x="63" y="496"/>
                  </a:cxn>
                  <a:cxn ang="0">
                    <a:pos x="0" y="458"/>
                  </a:cxn>
                  <a:cxn ang="0">
                    <a:pos x="0" y="419"/>
                  </a:cxn>
                  <a:cxn ang="0">
                    <a:pos x="190" y="0"/>
                  </a:cxn>
                  <a:cxn ang="0">
                    <a:pos x="238" y="19"/>
                  </a:cxn>
                  <a:cxn ang="0">
                    <a:pos x="269" y="38"/>
                  </a:cxn>
                  <a:cxn ang="0">
                    <a:pos x="285" y="76"/>
                  </a:cxn>
                  <a:cxn ang="0">
                    <a:pos x="301" y="134"/>
                  </a:cxn>
                  <a:cxn ang="0">
                    <a:pos x="285" y="191"/>
                  </a:cxn>
                  <a:cxn ang="0">
                    <a:pos x="269" y="229"/>
                  </a:cxn>
                  <a:cxn ang="0">
                    <a:pos x="238" y="248"/>
                  </a:cxn>
                  <a:cxn ang="0">
                    <a:pos x="190" y="267"/>
                  </a:cxn>
                  <a:cxn ang="0">
                    <a:pos x="142" y="248"/>
                  </a:cxn>
                  <a:cxn ang="0">
                    <a:pos x="111" y="229"/>
                  </a:cxn>
                  <a:cxn ang="0">
                    <a:pos x="95" y="191"/>
                  </a:cxn>
                  <a:cxn ang="0">
                    <a:pos x="79" y="134"/>
                  </a:cxn>
                  <a:cxn ang="0">
                    <a:pos x="95" y="76"/>
                  </a:cxn>
                  <a:cxn ang="0">
                    <a:pos x="111" y="38"/>
                  </a:cxn>
                  <a:cxn ang="0">
                    <a:pos x="142" y="19"/>
                  </a:cxn>
                  <a:cxn ang="0">
                    <a:pos x="190" y="0"/>
                  </a:cxn>
                </a:cxnLst>
                <a:rect l="0" t="0" r="r" b="b"/>
                <a:pathLst>
                  <a:path w="365" h="1258">
                    <a:moveTo>
                      <a:pt x="0" y="419"/>
                    </a:moveTo>
                    <a:lnTo>
                      <a:pt x="285" y="419"/>
                    </a:lnTo>
                    <a:lnTo>
                      <a:pt x="301" y="1125"/>
                    </a:lnTo>
                    <a:lnTo>
                      <a:pt x="301" y="1163"/>
                    </a:lnTo>
                    <a:lnTo>
                      <a:pt x="317" y="1201"/>
                    </a:lnTo>
                    <a:lnTo>
                      <a:pt x="333" y="1220"/>
                    </a:lnTo>
                    <a:lnTo>
                      <a:pt x="365" y="1220"/>
                    </a:lnTo>
                    <a:lnTo>
                      <a:pt x="365" y="1258"/>
                    </a:lnTo>
                    <a:lnTo>
                      <a:pt x="0" y="1258"/>
                    </a:lnTo>
                    <a:lnTo>
                      <a:pt x="0" y="1220"/>
                    </a:lnTo>
                    <a:lnTo>
                      <a:pt x="63" y="1182"/>
                    </a:lnTo>
                    <a:lnTo>
                      <a:pt x="79" y="1144"/>
                    </a:lnTo>
                    <a:lnTo>
                      <a:pt x="79" y="534"/>
                    </a:lnTo>
                    <a:lnTo>
                      <a:pt x="63" y="496"/>
                    </a:lnTo>
                    <a:lnTo>
                      <a:pt x="0" y="458"/>
                    </a:lnTo>
                    <a:lnTo>
                      <a:pt x="0" y="419"/>
                    </a:lnTo>
                    <a:close/>
                    <a:moveTo>
                      <a:pt x="190" y="0"/>
                    </a:moveTo>
                    <a:lnTo>
                      <a:pt x="238" y="19"/>
                    </a:lnTo>
                    <a:lnTo>
                      <a:pt x="269" y="38"/>
                    </a:lnTo>
                    <a:lnTo>
                      <a:pt x="285" y="76"/>
                    </a:lnTo>
                    <a:lnTo>
                      <a:pt x="301" y="134"/>
                    </a:lnTo>
                    <a:lnTo>
                      <a:pt x="285" y="191"/>
                    </a:lnTo>
                    <a:lnTo>
                      <a:pt x="269" y="229"/>
                    </a:lnTo>
                    <a:lnTo>
                      <a:pt x="238" y="248"/>
                    </a:lnTo>
                    <a:lnTo>
                      <a:pt x="190" y="267"/>
                    </a:lnTo>
                    <a:lnTo>
                      <a:pt x="142" y="248"/>
                    </a:lnTo>
                    <a:lnTo>
                      <a:pt x="111" y="229"/>
                    </a:lnTo>
                    <a:lnTo>
                      <a:pt x="95" y="191"/>
                    </a:lnTo>
                    <a:lnTo>
                      <a:pt x="79" y="134"/>
                    </a:lnTo>
                    <a:lnTo>
                      <a:pt x="95" y="76"/>
                    </a:lnTo>
                    <a:lnTo>
                      <a:pt x="111" y="38"/>
                    </a:lnTo>
                    <a:lnTo>
                      <a:pt x="142" y="19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62" name="Freeform 22"/>
              <p:cNvSpPr>
                <a:spLocks noEditPoints="1"/>
              </p:cNvSpPr>
              <p:nvPr/>
            </p:nvSpPr>
            <p:spPr bwMode="auto">
              <a:xfrm>
                <a:off x="25331" y="1817"/>
                <a:ext cx="667" cy="877"/>
              </a:xfrm>
              <a:custGeom>
                <a:avLst/>
                <a:gdLst/>
                <a:ahLst/>
                <a:cxnLst>
                  <a:cxn ang="0">
                    <a:pos x="333" y="58"/>
                  </a:cxn>
                  <a:cxn ang="0">
                    <a:pos x="349" y="58"/>
                  </a:cxn>
                  <a:cxn ang="0">
                    <a:pos x="286" y="77"/>
                  </a:cxn>
                  <a:cxn ang="0">
                    <a:pos x="254" y="153"/>
                  </a:cxn>
                  <a:cxn ang="0">
                    <a:pos x="222" y="267"/>
                  </a:cxn>
                  <a:cxn ang="0">
                    <a:pos x="222" y="687"/>
                  </a:cxn>
                  <a:cxn ang="0">
                    <a:pos x="270" y="801"/>
                  </a:cxn>
                  <a:cxn ang="0">
                    <a:pos x="333" y="839"/>
                  </a:cxn>
                  <a:cxn ang="0">
                    <a:pos x="381" y="820"/>
                  </a:cxn>
                  <a:cxn ang="0">
                    <a:pos x="413" y="763"/>
                  </a:cxn>
                  <a:cxn ang="0">
                    <a:pos x="445" y="630"/>
                  </a:cxn>
                  <a:cxn ang="0">
                    <a:pos x="445" y="267"/>
                  </a:cxn>
                  <a:cxn ang="0">
                    <a:pos x="429" y="134"/>
                  </a:cxn>
                  <a:cxn ang="0">
                    <a:pos x="397" y="77"/>
                  </a:cxn>
                  <a:cxn ang="0">
                    <a:pos x="349" y="58"/>
                  </a:cxn>
                  <a:cxn ang="0">
                    <a:pos x="333" y="58"/>
                  </a:cxn>
                  <a:cxn ang="0">
                    <a:pos x="333" y="0"/>
                  </a:cxn>
                  <a:cxn ang="0">
                    <a:pos x="461" y="39"/>
                  </a:cxn>
                  <a:cxn ang="0">
                    <a:pos x="572" y="134"/>
                  </a:cxn>
                  <a:cxn ang="0">
                    <a:pos x="635" y="267"/>
                  </a:cxn>
                  <a:cxn ang="0">
                    <a:pos x="667" y="439"/>
                  </a:cxn>
                  <a:cxn ang="0">
                    <a:pos x="635" y="610"/>
                  </a:cxn>
                  <a:cxn ang="0">
                    <a:pos x="572" y="744"/>
                  </a:cxn>
                  <a:cxn ang="0">
                    <a:pos x="461" y="839"/>
                  </a:cxn>
                  <a:cxn ang="0">
                    <a:pos x="333" y="877"/>
                  </a:cxn>
                  <a:cxn ang="0">
                    <a:pos x="206" y="839"/>
                  </a:cxn>
                  <a:cxn ang="0">
                    <a:pos x="95" y="763"/>
                  </a:cxn>
                  <a:cxn ang="0">
                    <a:pos x="32" y="610"/>
                  </a:cxn>
                  <a:cxn ang="0">
                    <a:pos x="0" y="439"/>
                  </a:cxn>
                  <a:cxn ang="0">
                    <a:pos x="32" y="267"/>
                  </a:cxn>
                  <a:cxn ang="0">
                    <a:pos x="95" y="134"/>
                  </a:cxn>
                  <a:cxn ang="0">
                    <a:pos x="206" y="39"/>
                  </a:cxn>
                  <a:cxn ang="0">
                    <a:pos x="333" y="0"/>
                  </a:cxn>
                </a:cxnLst>
                <a:rect l="0" t="0" r="r" b="b"/>
                <a:pathLst>
                  <a:path w="667" h="877">
                    <a:moveTo>
                      <a:pt x="333" y="58"/>
                    </a:moveTo>
                    <a:lnTo>
                      <a:pt x="349" y="58"/>
                    </a:lnTo>
                    <a:lnTo>
                      <a:pt x="286" y="77"/>
                    </a:lnTo>
                    <a:lnTo>
                      <a:pt x="254" y="153"/>
                    </a:lnTo>
                    <a:lnTo>
                      <a:pt x="222" y="267"/>
                    </a:lnTo>
                    <a:lnTo>
                      <a:pt x="222" y="687"/>
                    </a:lnTo>
                    <a:lnTo>
                      <a:pt x="270" y="801"/>
                    </a:lnTo>
                    <a:lnTo>
                      <a:pt x="333" y="839"/>
                    </a:lnTo>
                    <a:lnTo>
                      <a:pt x="381" y="820"/>
                    </a:lnTo>
                    <a:lnTo>
                      <a:pt x="413" y="763"/>
                    </a:lnTo>
                    <a:lnTo>
                      <a:pt x="445" y="630"/>
                    </a:lnTo>
                    <a:lnTo>
                      <a:pt x="445" y="267"/>
                    </a:lnTo>
                    <a:lnTo>
                      <a:pt x="429" y="134"/>
                    </a:lnTo>
                    <a:lnTo>
                      <a:pt x="397" y="77"/>
                    </a:lnTo>
                    <a:lnTo>
                      <a:pt x="349" y="58"/>
                    </a:lnTo>
                    <a:lnTo>
                      <a:pt x="333" y="58"/>
                    </a:lnTo>
                    <a:close/>
                    <a:moveTo>
                      <a:pt x="333" y="0"/>
                    </a:moveTo>
                    <a:lnTo>
                      <a:pt x="461" y="39"/>
                    </a:lnTo>
                    <a:lnTo>
                      <a:pt x="572" y="134"/>
                    </a:lnTo>
                    <a:lnTo>
                      <a:pt x="635" y="267"/>
                    </a:lnTo>
                    <a:lnTo>
                      <a:pt x="667" y="439"/>
                    </a:lnTo>
                    <a:lnTo>
                      <a:pt x="635" y="610"/>
                    </a:lnTo>
                    <a:lnTo>
                      <a:pt x="572" y="744"/>
                    </a:lnTo>
                    <a:lnTo>
                      <a:pt x="461" y="839"/>
                    </a:lnTo>
                    <a:lnTo>
                      <a:pt x="333" y="877"/>
                    </a:lnTo>
                    <a:lnTo>
                      <a:pt x="206" y="839"/>
                    </a:lnTo>
                    <a:lnTo>
                      <a:pt x="95" y="763"/>
                    </a:lnTo>
                    <a:lnTo>
                      <a:pt x="32" y="610"/>
                    </a:lnTo>
                    <a:lnTo>
                      <a:pt x="0" y="439"/>
                    </a:lnTo>
                    <a:lnTo>
                      <a:pt x="32" y="267"/>
                    </a:lnTo>
                    <a:lnTo>
                      <a:pt x="95" y="134"/>
                    </a:lnTo>
                    <a:lnTo>
                      <a:pt x="206" y="39"/>
                    </a:lnTo>
                    <a:lnTo>
                      <a:pt x="3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63" name="Freeform 23"/>
              <p:cNvSpPr>
                <a:spLocks/>
              </p:cNvSpPr>
              <p:nvPr/>
            </p:nvSpPr>
            <p:spPr bwMode="auto">
              <a:xfrm>
                <a:off x="26077" y="1836"/>
                <a:ext cx="794" cy="8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6" y="0"/>
                  </a:cxn>
                  <a:cxn ang="0">
                    <a:pos x="286" y="172"/>
                  </a:cxn>
                  <a:cxn ang="0">
                    <a:pos x="381" y="58"/>
                  </a:cxn>
                  <a:cxn ang="0">
                    <a:pos x="508" y="20"/>
                  </a:cxn>
                  <a:cxn ang="0">
                    <a:pos x="636" y="58"/>
                  </a:cxn>
                  <a:cxn ang="0">
                    <a:pos x="683" y="115"/>
                  </a:cxn>
                  <a:cxn ang="0">
                    <a:pos x="715" y="267"/>
                  </a:cxn>
                  <a:cxn ang="0">
                    <a:pos x="715" y="763"/>
                  </a:cxn>
                  <a:cxn ang="0">
                    <a:pos x="731" y="801"/>
                  </a:cxn>
                  <a:cxn ang="0">
                    <a:pos x="763" y="820"/>
                  </a:cxn>
                  <a:cxn ang="0">
                    <a:pos x="794" y="820"/>
                  </a:cxn>
                  <a:cxn ang="0">
                    <a:pos x="794" y="858"/>
                  </a:cxn>
                  <a:cxn ang="0">
                    <a:pos x="445" y="858"/>
                  </a:cxn>
                  <a:cxn ang="0">
                    <a:pos x="445" y="820"/>
                  </a:cxn>
                  <a:cxn ang="0">
                    <a:pos x="477" y="820"/>
                  </a:cxn>
                  <a:cxn ang="0">
                    <a:pos x="493" y="801"/>
                  </a:cxn>
                  <a:cxn ang="0">
                    <a:pos x="508" y="763"/>
                  </a:cxn>
                  <a:cxn ang="0">
                    <a:pos x="508" y="229"/>
                  </a:cxn>
                  <a:cxn ang="0">
                    <a:pos x="493" y="172"/>
                  </a:cxn>
                  <a:cxn ang="0">
                    <a:pos x="429" y="134"/>
                  </a:cxn>
                  <a:cxn ang="0">
                    <a:pos x="381" y="134"/>
                  </a:cxn>
                  <a:cxn ang="0">
                    <a:pos x="350" y="153"/>
                  </a:cxn>
                  <a:cxn ang="0">
                    <a:pos x="286" y="229"/>
                  </a:cxn>
                  <a:cxn ang="0">
                    <a:pos x="286" y="744"/>
                  </a:cxn>
                  <a:cxn ang="0">
                    <a:pos x="302" y="782"/>
                  </a:cxn>
                  <a:cxn ang="0">
                    <a:pos x="334" y="801"/>
                  </a:cxn>
                  <a:cxn ang="0">
                    <a:pos x="366" y="801"/>
                  </a:cxn>
                  <a:cxn ang="0">
                    <a:pos x="366" y="839"/>
                  </a:cxn>
                  <a:cxn ang="0">
                    <a:pos x="0" y="839"/>
                  </a:cxn>
                  <a:cxn ang="0">
                    <a:pos x="0" y="801"/>
                  </a:cxn>
                  <a:cxn ang="0">
                    <a:pos x="64" y="763"/>
                  </a:cxn>
                  <a:cxn ang="0">
                    <a:pos x="80" y="725"/>
                  </a:cxn>
                  <a:cxn ang="0">
                    <a:pos x="80" y="115"/>
                  </a:cxn>
                  <a:cxn ang="0">
                    <a:pos x="64" y="77"/>
                  </a:cxn>
                  <a:cxn ang="0">
                    <a:pos x="0" y="39"/>
                  </a:cxn>
                  <a:cxn ang="0">
                    <a:pos x="0" y="0"/>
                  </a:cxn>
                </a:cxnLst>
                <a:rect l="0" t="0" r="r" b="b"/>
                <a:pathLst>
                  <a:path w="794" h="858">
                    <a:moveTo>
                      <a:pt x="0" y="0"/>
                    </a:moveTo>
                    <a:lnTo>
                      <a:pt x="286" y="0"/>
                    </a:lnTo>
                    <a:lnTo>
                      <a:pt x="286" y="172"/>
                    </a:lnTo>
                    <a:lnTo>
                      <a:pt x="381" y="58"/>
                    </a:lnTo>
                    <a:lnTo>
                      <a:pt x="508" y="20"/>
                    </a:lnTo>
                    <a:lnTo>
                      <a:pt x="636" y="58"/>
                    </a:lnTo>
                    <a:lnTo>
                      <a:pt x="683" y="115"/>
                    </a:lnTo>
                    <a:lnTo>
                      <a:pt x="715" y="267"/>
                    </a:lnTo>
                    <a:lnTo>
                      <a:pt x="715" y="763"/>
                    </a:lnTo>
                    <a:lnTo>
                      <a:pt x="731" y="801"/>
                    </a:lnTo>
                    <a:lnTo>
                      <a:pt x="763" y="820"/>
                    </a:lnTo>
                    <a:lnTo>
                      <a:pt x="794" y="820"/>
                    </a:lnTo>
                    <a:lnTo>
                      <a:pt x="794" y="858"/>
                    </a:lnTo>
                    <a:lnTo>
                      <a:pt x="445" y="858"/>
                    </a:lnTo>
                    <a:lnTo>
                      <a:pt x="445" y="820"/>
                    </a:lnTo>
                    <a:lnTo>
                      <a:pt x="477" y="820"/>
                    </a:lnTo>
                    <a:lnTo>
                      <a:pt x="493" y="801"/>
                    </a:lnTo>
                    <a:lnTo>
                      <a:pt x="508" y="763"/>
                    </a:lnTo>
                    <a:lnTo>
                      <a:pt x="508" y="229"/>
                    </a:lnTo>
                    <a:lnTo>
                      <a:pt x="493" y="172"/>
                    </a:lnTo>
                    <a:lnTo>
                      <a:pt x="429" y="134"/>
                    </a:lnTo>
                    <a:lnTo>
                      <a:pt x="381" y="134"/>
                    </a:lnTo>
                    <a:lnTo>
                      <a:pt x="350" y="153"/>
                    </a:lnTo>
                    <a:lnTo>
                      <a:pt x="286" y="229"/>
                    </a:lnTo>
                    <a:lnTo>
                      <a:pt x="286" y="744"/>
                    </a:lnTo>
                    <a:lnTo>
                      <a:pt x="302" y="782"/>
                    </a:lnTo>
                    <a:lnTo>
                      <a:pt x="334" y="801"/>
                    </a:lnTo>
                    <a:lnTo>
                      <a:pt x="366" y="801"/>
                    </a:lnTo>
                    <a:lnTo>
                      <a:pt x="366" y="839"/>
                    </a:lnTo>
                    <a:lnTo>
                      <a:pt x="0" y="839"/>
                    </a:lnTo>
                    <a:lnTo>
                      <a:pt x="0" y="801"/>
                    </a:lnTo>
                    <a:lnTo>
                      <a:pt x="64" y="763"/>
                    </a:lnTo>
                    <a:lnTo>
                      <a:pt x="80" y="725"/>
                    </a:lnTo>
                    <a:lnTo>
                      <a:pt x="80" y="115"/>
                    </a:lnTo>
                    <a:lnTo>
                      <a:pt x="64" y="77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64" name="Freeform 24"/>
              <p:cNvSpPr>
                <a:spLocks noEditPoints="1"/>
              </p:cNvSpPr>
              <p:nvPr/>
            </p:nvSpPr>
            <p:spPr bwMode="auto">
              <a:xfrm>
                <a:off x="28777" y="1436"/>
                <a:ext cx="1016" cy="1220"/>
              </a:xfrm>
              <a:custGeom>
                <a:avLst/>
                <a:gdLst/>
                <a:ahLst/>
                <a:cxnLst>
                  <a:cxn ang="0">
                    <a:pos x="429" y="76"/>
                  </a:cxn>
                  <a:cxn ang="0">
                    <a:pos x="413" y="95"/>
                  </a:cxn>
                  <a:cxn ang="0">
                    <a:pos x="381" y="115"/>
                  </a:cxn>
                  <a:cxn ang="0">
                    <a:pos x="381" y="134"/>
                  </a:cxn>
                  <a:cxn ang="0">
                    <a:pos x="397" y="1068"/>
                  </a:cxn>
                  <a:cxn ang="0">
                    <a:pos x="397" y="1125"/>
                  </a:cxn>
                  <a:cxn ang="0">
                    <a:pos x="413" y="1163"/>
                  </a:cxn>
                  <a:cxn ang="0">
                    <a:pos x="445" y="1182"/>
                  </a:cxn>
                  <a:cxn ang="0">
                    <a:pos x="476" y="1182"/>
                  </a:cxn>
                  <a:cxn ang="0">
                    <a:pos x="603" y="1144"/>
                  </a:cxn>
                  <a:cxn ang="0">
                    <a:pos x="651" y="1106"/>
                  </a:cxn>
                  <a:cxn ang="0">
                    <a:pos x="699" y="1049"/>
                  </a:cxn>
                  <a:cxn ang="0">
                    <a:pos x="762" y="877"/>
                  </a:cxn>
                  <a:cxn ang="0">
                    <a:pos x="778" y="648"/>
                  </a:cxn>
                  <a:cxn ang="0">
                    <a:pos x="762" y="439"/>
                  </a:cxn>
                  <a:cxn ang="0">
                    <a:pos x="715" y="267"/>
                  </a:cxn>
                  <a:cxn ang="0">
                    <a:pos x="683" y="191"/>
                  </a:cxn>
                  <a:cxn ang="0">
                    <a:pos x="635" y="134"/>
                  </a:cxn>
                  <a:cxn ang="0">
                    <a:pos x="587" y="115"/>
                  </a:cxn>
                  <a:cxn ang="0">
                    <a:pos x="540" y="76"/>
                  </a:cxn>
                  <a:cxn ang="0">
                    <a:pos x="429" y="76"/>
                  </a:cxn>
                  <a:cxn ang="0">
                    <a:pos x="0" y="0"/>
                  </a:cxn>
                  <a:cxn ang="0">
                    <a:pos x="460" y="0"/>
                  </a:cxn>
                  <a:cxn ang="0">
                    <a:pos x="651" y="19"/>
                  </a:cxn>
                  <a:cxn ang="0">
                    <a:pos x="810" y="95"/>
                  </a:cxn>
                  <a:cxn ang="0">
                    <a:pos x="921" y="210"/>
                  </a:cxn>
                  <a:cxn ang="0">
                    <a:pos x="984" y="381"/>
                  </a:cxn>
                  <a:cxn ang="0">
                    <a:pos x="1016" y="591"/>
                  </a:cxn>
                  <a:cxn ang="0">
                    <a:pos x="984" y="858"/>
                  </a:cxn>
                  <a:cxn ang="0">
                    <a:pos x="873" y="1049"/>
                  </a:cxn>
                  <a:cxn ang="0">
                    <a:pos x="699" y="1182"/>
                  </a:cxn>
                  <a:cxn ang="0">
                    <a:pos x="476" y="1220"/>
                  </a:cxn>
                  <a:cxn ang="0">
                    <a:pos x="0" y="1220"/>
                  </a:cxn>
                  <a:cxn ang="0">
                    <a:pos x="0" y="1182"/>
                  </a:cxn>
                  <a:cxn ang="0">
                    <a:pos x="48" y="1182"/>
                  </a:cxn>
                  <a:cxn ang="0">
                    <a:pos x="111" y="1144"/>
                  </a:cxn>
                  <a:cxn ang="0">
                    <a:pos x="127" y="1106"/>
                  </a:cxn>
                  <a:cxn ang="0">
                    <a:pos x="127" y="115"/>
                  </a:cxn>
                  <a:cxn ang="0">
                    <a:pos x="95" y="76"/>
                  </a:cxn>
                  <a:cxn ang="0">
                    <a:pos x="63" y="57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1016" h="1220">
                    <a:moveTo>
                      <a:pt x="429" y="76"/>
                    </a:moveTo>
                    <a:lnTo>
                      <a:pt x="413" y="95"/>
                    </a:lnTo>
                    <a:lnTo>
                      <a:pt x="381" y="115"/>
                    </a:lnTo>
                    <a:lnTo>
                      <a:pt x="381" y="134"/>
                    </a:lnTo>
                    <a:lnTo>
                      <a:pt x="397" y="1068"/>
                    </a:lnTo>
                    <a:lnTo>
                      <a:pt x="397" y="1125"/>
                    </a:lnTo>
                    <a:lnTo>
                      <a:pt x="413" y="1163"/>
                    </a:lnTo>
                    <a:lnTo>
                      <a:pt x="445" y="1182"/>
                    </a:lnTo>
                    <a:lnTo>
                      <a:pt x="476" y="1182"/>
                    </a:lnTo>
                    <a:lnTo>
                      <a:pt x="603" y="1144"/>
                    </a:lnTo>
                    <a:lnTo>
                      <a:pt x="651" y="1106"/>
                    </a:lnTo>
                    <a:lnTo>
                      <a:pt x="699" y="1049"/>
                    </a:lnTo>
                    <a:lnTo>
                      <a:pt x="762" y="877"/>
                    </a:lnTo>
                    <a:lnTo>
                      <a:pt x="778" y="648"/>
                    </a:lnTo>
                    <a:lnTo>
                      <a:pt x="762" y="439"/>
                    </a:lnTo>
                    <a:lnTo>
                      <a:pt x="715" y="267"/>
                    </a:lnTo>
                    <a:lnTo>
                      <a:pt x="683" y="191"/>
                    </a:lnTo>
                    <a:lnTo>
                      <a:pt x="635" y="134"/>
                    </a:lnTo>
                    <a:lnTo>
                      <a:pt x="587" y="115"/>
                    </a:lnTo>
                    <a:lnTo>
                      <a:pt x="540" y="76"/>
                    </a:lnTo>
                    <a:lnTo>
                      <a:pt x="429" y="76"/>
                    </a:lnTo>
                    <a:close/>
                    <a:moveTo>
                      <a:pt x="0" y="0"/>
                    </a:moveTo>
                    <a:lnTo>
                      <a:pt x="460" y="0"/>
                    </a:lnTo>
                    <a:lnTo>
                      <a:pt x="651" y="19"/>
                    </a:lnTo>
                    <a:lnTo>
                      <a:pt x="810" y="95"/>
                    </a:lnTo>
                    <a:lnTo>
                      <a:pt x="921" y="210"/>
                    </a:lnTo>
                    <a:lnTo>
                      <a:pt x="984" y="381"/>
                    </a:lnTo>
                    <a:lnTo>
                      <a:pt x="1016" y="591"/>
                    </a:lnTo>
                    <a:lnTo>
                      <a:pt x="984" y="858"/>
                    </a:lnTo>
                    <a:lnTo>
                      <a:pt x="873" y="1049"/>
                    </a:lnTo>
                    <a:lnTo>
                      <a:pt x="699" y="1182"/>
                    </a:lnTo>
                    <a:lnTo>
                      <a:pt x="476" y="1220"/>
                    </a:lnTo>
                    <a:lnTo>
                      <a:pt x="0" y="1220"/>
                    </a:lnTo>
                    <a:lnTo>
                      <a:pt x="0" y="1182"/>
                    </a:lnTo>
                    <a:lnTo>
                      <a:pt x="48" y="1182"/>
                    </a:lnTo>
                    <a:lnTo>
                      <a:pt x="111" y="1144"/>
                    </a:lnTo>
                    <a:lnTo>
                      <a:pt x="127" y="1106"/>
                    </a:lnTo>
                    <a:lnTo>
                      <a:pt x="127" y="115"/>
                    </a:lnTo>
                    <a:lnTo>
                      <a:pt x="95" y="76"/>
                    </a:lnTo>
                    <a:lnTo>
                      <a:pt x="63" y="57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65" name="Freeform 25"/>
              <p:cNvSpPr>
                <a:spLocks noEditPoints="1"/>
              </p:cNvSpPr>
              <p:nvPr/>
            </p:nvSpPr>
            <p:spPr bwMode="auto">
              <a:xfrm>
                <a:off x="29857" y="1798"/>
                <a:ext cx="619" cy="877"/>
              </a:xfrm>
              <a:custGeom>
                <a:avLst/>
                <a:gdLst/>
                <a:ahLst/>
                <a:cxnLst>
                  <a:cxn ang="0">
                    <a:pos x="286" y="77"/>
                  </a:cxn>
                  <a:cxn ang="0">
                    <a:pos x="254" y="96"/>
                  </a:cxn>
                  <a:cxn ang="0">
                    <a:pos x="238" y="134"/>
                  </a:cxn>
                  <a:cxn ang="0">
                    <a:pos x="222" y="191"/>
                  </a:cxn>
                  <a:cxn ang="0">
                    <a:pos x="206" y="267"/>
                  </a:cxn>
                  <a:cxn ang="0">
                    <a:pos x="206" y="363"/>
                  </a:cxn>
                  <a:cxn ang="0">
                    <a:pos x="413" y="343"/>
                  </a:cxn>
                  <a:cxn ang="0">
                    <a:pos x="413" y="210"/>
                  </a:cxn>
                  <a:cxn ang="0">
                    <a:pos x="397" y="191"/>
                  </a:cxn>
                  <a:cxn ang="0">
                    <a:pos x="397" y="153"/>
                  </a:cxn>
                  <a:cxn ang="0">
                    <a:pos x="381" y="134"/>
                  </a:cxn>
                  <a:cxn ang="0">
                    <a:pos x="365" y="96"/>
                  </a:cxn>
                  <a:cxn ang="0">
                    <a:pos x="349" y="77"/>
                  </a:cxn>
                  <a:cxn ang="0">
                    <a:pos x="286" y="77"/>
                  </a:cxn>
                  <a:cxn ang="0">
                    <a:pos x="317" y="0"/>
                  </a:cxn>
                  <a:cxn ang="0">
                    <a:pos x="381" y="0"/>
                  </a:cxn>
                  <a:cxn ang="0">
                    <a:pos x="429" y="19"/>
                  </a:cxn>
                  <a:cxn ang="0">
                    <a:pos x="476" y="58"/>
                  </a:cxn>
                  <a:cxn ang="0">
                    <a:pos x="524" y="115"/>
                  </a:cxn>
                  <a:cxn ang="0">
                    <a:pos x="571" y="229"/>
                  </a:cxn>
                  <a:cxn ang="0">
                    <a:pos x="603" y="420"/>
                  </a:cxn>
                  <a:cxn ang="0">
                    <a:pos x="222" y="420"/>
                  </a:cxn>
                  <a:cxn ang="0">
                    <a:pos x="238" y="515"/>
                  </a:cxn>
                  <a:cxn ang="0">
                    <a:pos x="238" y="572"/>
                  </a:cxn>
                  <a:cxn ang="0">
                    <a:pos x="254" y="629"/>
                  </a:cxn>
                  <a:cxn ang="0">
                    <a:pos x="270" y="668"/>
                  </a:cxn>
                  <a:cxn ang="0">
                    <a:pos x="301" y="706"/>
                  </a:cxn>
                  <a:cxn ang="0">
                    <a:pos x="317" y="744"/>
                  </a:cxn>
                  <a:cxn ang="0">
                    <a:pos x="349" y="763"/>
                  </a:cxn>
                  <a:cxn ang="0">
                    <a:pos x="444" y="763"/>
                  </a:cxn>
                  <a:cxn ang="0">
                    <a:pos x="492" y="744"/>
                  </a:cxn>
                  <a:cxn ang="0">
                    <a:pos x="571" y="649"/>
                  </a:cxn>
                  <a:cxn ang="0">
                    <a:pos x="619" y="649"/>
                  </a:cxn>
                  <a:cxn ang="0">
                    <a:pos x="524" y="782"/>
                  </a:cxn>
                  <a:cxn ang="0">
                    <a:pos x="429" y="858"/>
                  </a:cxn>
                  <a:cxn ang="0">
                    <a:pos x="317" y="877"/>
                  </a:cxn>
                  <a:cxn ang="0">
                    <a:pos x="190" y="839"/>
                  </a:cxn>
                  <a:cxn ang="0">
                    <a:pos x="95" y="763"/>
                  </a:cxn>
                  <a:cxn ang="0">
                    <a:pos x="16" y="610"/>
                  </a:cxn>
                  <a:cxn ang="0">
                    <a:pos x="0" y="439"/>
                  </a:cxn>
                  <a:cxn ang="0">
                    <a:pos x="16" y="248"/>
                  </a:cxn>
                  <a:cxn ang="0">
                    <a:pos x="95" y="115"/>
                  </a:cxn>
                  <a:cxn ang="0">
                    <a:pos x="190" y="38"/>
                  </a:cxn>
                  <a:cxn ang="0">
                    <a:pos x="317" y="0"/>
                  </a:cxn>
                </a:cxnLst>
                <a:rect l="0" t="0" r="r" b="b"/>
                <a:pathLst>
                  <a:path w="619" h="877">
                    <a:moveTo>
                      <a:pt x="286" y="77"/>
                    </a:moveTo>
                    <a:lnTo>
                      <a:pt x="254" y="96"/>
                    </a:lnTo>
                    <a:lnTo>
                      <a:pt x="238" y="134"/>
                    </a:lnTo>
                    <a:lnTo>
                      <a:pt x="222" y="191"/>
                    </a:lnTo>
                    <a:lnTo>
                      <a:pt x="206" y="267"/>
                    </a:lnTo>
                    <a:lnTo>
                      <a:pt x="206" y="363"/>
                    </a:lnTo>
                    <a:lnTo>
                      <a:pt x="413" y="343"/>
                    </a:lnTo>
                    <a:lnTo>
                      <a:pt x="413" y="210"/>
                    </a:lnTo>
                    <a:lnTo>
                      <a:pt x="397" y="191"/>
                    </a:lnTo>
                    <a:lnTo>
                      <a:pt x="397" y="153"/>
                    </a:lnTo>
                    <a:lnTo>
                      <a:pt x="381" y="134"/>
                    </a:lnTo>
                    <a:lnTo>
                      <a:pt x="365" y="96"/>
                    </a:lnTo>
                    <a:lnTo>
                      <a:pt x="349" y="77"/>
                    </a:lnTo>
                    <a:lnTo>
                      <a:pt x="286" y="77"/>
                    </a:lnTo>
                    <a:close/>
                    <a:moveTo>
                      <a:pt x="317" y="0"/>
                    </a:moveTo>
                    <a:lnTo>
                      <a:pt x="381" y="0"/>
                    </a:lnTo>
                    <a:lnTo>
                      <a:pt x="429" y="19"/>
                    </a:lnTo>
                    <a:lnTo>
                      <a:pt x="476" y="58"/>
                    </a:lnTo>
                    <a:lnTo>
                      <a:pt x="524" y="115"/>
                    </a:lnTo>
                    <a:lnTo>
                      <a:pt x="571" y="229"/>
                    </a:lnTo>
                    <a:lnTo>
                      <a:pt x="603" y="420"/>
                    </a:lnTo>
                    <a:lnTo>
                      <a:pt x="222" y="420"/>
                    </a:lnTo>
                    <a:lnTo>
                      <a:pt x="238" y="515"/>
                    </a:lnTo>
                    <a:lnTo>
                      <a:pt x="238" y="572"/>
                    </a:lnTo>
                    <a:lnTo>
                      <a:pt x="254" y="629"/>
                    </a:lnTo>
                    <a:lnTo>
                      <a:pt x="270" y="668"/>
                    </a:lnTo>
                    <a:lnTo>
                      <a:pt x="301" y="706"/>
                    </a:lnTo>
                    <a:lnTo>
                      <a:pt x="317" y="744"/>
                    </a:lnTo>
                    <a:lnTo>
                      <a:pt x="349" y="763"/>
                    </a:lnTo>
                    <a:lnTo>
                      <a:pt x="444" y="763"/>
                    </a:lnTo>
                    <a:lnTo>
                      <a:pt x="492" y="744"/>
                    </a:lnTo>
                    <a:lnTo>
                      <a:pt x="571" y="649"/>
                    </a:lnTo>
                    <a:lnTo>
                      <a:pt x="619" y="649"/>
                    </a:lnTo>
                    <a:lnTo>
                      <a:pt x="524" y="782"/>
                    </a:lnTo>
                    <a:lnTo>
                      <a:pt x="429" y="858"/>
                    </a:lnTo>
                    <a:lnTo>
                      <a:pt x="317" y="877"/>
                    </a:lnTo>
                    <a:lnTo>
                      <a:pt x="190" y="839"/>
                    </a:lnTo>
                    <a:lnTo>
                      <a:pt x="95" y="763"/>
                    </a:lnTo>
                    <a:lnTo>
                      <a:pt x="16" y="610"/>
                    </a:lnTo>
                    <a:lnTo>
                      <a:pt x="0" y="439"/>
                    </a:lnTo>
                    <a:lnTo>
                      <a:pt x="16" y="248"/>
                    </a:lnTo>
                    <a:lnTo>
                      <a:pt x="95" y="115"/>
                    </a:lnTo>
                    <a:lnTo>
                      <a:pt x="190" y="38"/>
                    </a:lnTo>
                    <a:lnTo>
                      <a:pt x="3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66" name="Freeform 26"/>
              <p:cNvSpPr>
                <a:spLocks/>
              </p:cNvSpPr>
              <p:nvPr/>
            </p:nvSpPr>
            <p:spPr bwMode="auto">
              <a:xfrm>
                <a:off x="30460" y="1817"/>
                <a:ext cx="493" cy="877"/>
              </a:xfrm>
              <a:custGeom>
                <a:avLst/>
                <a:gdLst/>
                <a:ahLst/>
                <a:cxnLst>
                  <a:cxn ang="0">
                    <a:pos x="191" y="0"/>
                  </a:cxn>
                  <a:cxn ang="0">
                    <a:pos x="318" y="0"/>
                  </a:cxn>
                  <a:cxn ang="0">
                    <a:pos x="365" y="19"/>
                  </a:cxn>
                  <a:cxn ang="0">
                    <a:pos x="397" y="39"/>
                  </a:cxn>
                  <a:cxn ang="0">
                    <a:pos x="429" y="39"/>
                  </a:cxn>
                  <a:cxn ang="0">
                    <a:pos x="429" y="19"/>
                  </a:cxn>
                  <a:cxn ang="0">
                    <a:pos x="445" y="0"/>
                  </a:cxn>
                  <a:cxn ang="0">
                    <a:pos x="477" y="0"/>
                  </a:cxn>
                  <a:cxn ang="0">
                    <a:pos x="477" y="267"/>
                  </a:cxn>
                  <a:cxn ang="0">
                    <a:pos x="413" y="267"/>
                  </a:cxn>
                  <a:cxn ang="0">
                    <a:pos x="381" y="153"/>
                  </a:cxn>
                  <a:cxn ang="0">
                    <a:pos x="318" y="77"/>
                  </a:cxn>
                  <a:cxn ang="0">
                    <a:pos x="270" y="58"/>
                  </a:cxn>
                  <a:cxn ang="0">
                    <a:pos x="238" y="58"/>
                  </a:cxn>
                  <a:cxn ang="0">
                    <a:pos x="175" y="96"/>
                  </a:cxn>
                  <a:cxn ang="0">
                    <a:pos x="143" y="172"/>
                  </a:cxn>
                  <a:cxn ang="0">
                    <a:pos x="175" y="248"/>
                  </a:cxn>
                  <a:cxn ang="0">
                    <a:pos x="223" y="286"/>
                  </a:cxn>
                  <a:cxn ang="0">
                    <a:pos x="286" y="324"/>
                  </a:cxn>
                  <a:cxn ang="0">
                    <a:pos x="365" y="363"/>
                  </a:cxn>
                  <a:cxn ang="0">
                    <a:pos x="461" y="477"/>
                  </a:cxn>
                  <a:cxn ang="0">
                    <a:pos x="493" y="534"/>
                  </a:cxn>
                  <a:cxn ang="0">
                    <a:pos x="493" y="687"/>
                  </a:cxn>
                  <a:cxn ang="0">
                    <a:pos x="429" y="801"/>
                  </a:cxn>
                  <a:cxn ang="0">
                    <a:pos x="381" y="839"/>
                  </a:cxn>
                  <a:cxn ang="0">
                    <a:pos x="318" y="877"/>
                  </a:cxn>
                  <a:cxn ang="0">
                    <a:pos x="223" y="877"/>
                  </a:cxn>
                  <a:cxn ang="0">
                    <a:pos x="175" y="858"/>
                  </a:cxn>
                  <a:cxn ang="0">
                    <a:pos x="143" y="858"/>
                  </a:cxn>
                  <a:cxn ang="0">
                    <a:pos x="96" y="839"/>
                  </a:cxn>
                  <a:cxn ang="0">
                    <a:pos x="80" y="820"/>
                  </a:cxn>
                  <a:cxn ang="0">
                    <a:pos x="64" y="820"/>
                  </a:cxn>
                  <a:cxn ang="0">
                    <a:pos x="48" y="839"/>
                  </a:cxn>
                  <a:cxn ang="0">
                    <a:pos x="32" y="877"/>
                  </a:cxn>
                  <a:cxn ang="0">
                    <a:pos x="0" y="877"/>
                  </a:cxn>
                  <a:cxn ang="0">
                    <a:pos x="0" y="572"/>
                  </a:cxn>
                  <a:cxn ang="0">
                    <a:pos x="48" y="572"/>
                  </a:cxn>
                  <a:cxn ang="0">
                    <a:pos x="64" y="668"/>
                  </a:cxn>
                  <a:cxn ang="0">
                    <a:pos x="96" y="725"/>
                  </a:cxn>
                  <a:cxn ang="0">
                    <a:pos x="143" y="782"/>
                  </a:cxn>
                  <a:cxn ang="0">
                    <a:pos x="191" y="820"/>
                  </a:cxn>
                  <a:cxn ang="0">
                    <a:pos x="302" y="820"/>
                  </a:cxn>
                  <a:cxn ang="0">
                    <a:pos x="350" y="763"/>
                  </a:cxn>
                  <a:cxn ang="0">
                    <a:pos x="365" y="706"/>
                  </a:cxn>
                  <a:cxn ang="0">
                    <a:pos x="334" y="630"/>
                  </a:cxn>
                  <a:cxn ang="0">
                    <a:pos x="286" y="591"/>
                  </a:cxn>
                  <a:cxn ang="0">
                    <a:pos x="223" y="553"/>
                  </a:cxn>
                  <a:cxn ang="0">
                    <a:pos x="143" y="496"/>
                  </a:cxn>
                  <a:cxn ang="0">
                    <a:pos x="96" y="458"/>
                  </a:cxn>
                  <a:cxn ang="0">
                    <a:pos x="48" y="401"/>
                  </a:cxn>
                  <a:cxn ang="0">
                    <a:pos x="16" y="324"/>
                  </a:cxn>
                  <a:cxn ang="0">
                    <a:pos x="16" y="191"/>
                  </a:cxn>
                  <a:cxn ang="0">
                    <a:pos x="80" y="77"/>
                  </a:cxn>
                  <a:cxn ang="0">
                    <a:pos x="127" y="39"/>
                  </a:cxn>
                  <a:cxn ang="0">
                    <a:pos x="191" y="0"/>
                  </a:cxn>
                </a:cxnLst>
                <a:rect l="0" t="0" r="r" b="b"/>
                <a:pathLst>
                  <a:path w="493" h="877">
                    <a:moveTo>
                      <a:pt x="191" y="0"/>
                    </a:moveTo>
                    <a:lnTo>
                      <a:pt x="318" y="0"/>
                    </a:lnTo>
                    <a:lnTo>
                      <a:pt x="365" y="19"/>
                    </a:lnTo>
                    <a:lnTo>
                      <a:pt x="397" y="39"/>
                    </a:lnTo>
                    <a:lnTo>
                      <a:pt x="429" y="39"/>
                    </a:lnTo>
                    <a:lnTo>
                      <a:pt x="429" y="19"/>
                    </a:lnTo>
                    <a:lnTo>
                      <a:pt x="445" y="0"/>
                    </a:lnTo>
                    <a:lnTo>
                      <a:pt x="477" y="0"/>
                    </a:lnTo>
                    <a:lnTo>
                      <a:pt x="477" y="267"/>
                    </a:lnTo>
                    <a:lnTo>
                      <a:pt x="413" y="267"/>
                    </a:lnTo>
                    <a:lnTo>
                      <a:pt x="381" y="153"/>
                    </a:lnTo>
                    <a:lnTo>
                      <a:pt x="318" y="77"/>
                    </a:lnTo>
                    <a:lnTo>
                      <a:pt x="270" y="58"/>
                    </a:lnTo>
                    <a:lnTo>
                      <a:pt x="238" y="58"/>
                    </a:lnTo>
                    <a:lnTo>
                      <a:pt x="175" y="96"/>
                    </a:lnTo>
                    <a:lnTo>
                      <a:pt x="143" y="172"/>
                    </a:lnTo>
                    <a:lnTo>
                      <a:pt x="175" y="248"/>
                    </a:lnTo>
                    <a:lnTo>
                      <a:pt x="223" y="286"/>
                    </a:lnTo>
                    <a:lnTo>
                      <a:pt x="286" y="324"/>
                    </a:lnTo>
                    <a:lnTo>
                      <a:pt x="365" y="363"/>
                    </a:lnTo>
                    <a:lnTo>
                      <a:pt x="461" y="477"/>
                    </a:lnTo>
                    <a:lnTo>
                      <a:pt x="493" y="534"/>
                    </a:lnTo>
                    <a:lnTo>
                      <a:pt x="493" y="687"/>
                    </a:lnTo>
                    <a:lnTo>
                      <a:pt x="429" y="801"/>
                    </a:lnTo>
                    <a:lnTo>
                      <a:pt x="381" y="839"/>
                    </a:lnTo>
                    <a:lnTo>
                      <a:pt x="318" y="877"/>
                    </a:lnTo>
                    <a:lnTo>
                      <a:pt x="223" y="877"/>
                    </a:lnTo>
                    <a:lnTo>
                      <a:pt x="175" y="858"/>
                    </a:lnTo>
                    <a:lnTo>
                      <a:pt x="143" y="858"/>
                    </a:lnTo>
                    <a:lnTo>
                      <a:pt x="96" y="839"/>
                    </a:lnTo>
                    <a:lnTo>
                      <a:pt x="80" y="820"/>
                    </a:lnTo>
                    <a:lnTo>
                      <a:pt x="64" y="820"/>
                    </a:lnTo>
                    <a:lnTo>
                      <a:pt x="48" y="839"/>
                    </a:lnTo>
                    <a:lnTo>
                      <a:pt x="32" y="877"/>
                    </a:lnTo>
                    <a:lnTo>
                      <a:pt x="0" y="877"/>
                    </a:lnTo>
                    <a:lnTo>
                      <a:pt x="0" y="572"/>
                    </a:lnTo>
                    <a:lnTo>
                      <a:pt x="48" y="572"/>
                    </a:lnTo>
                    <a:lnTo>
                      <a:pt x="64" y="668"/>
                    </a:lnTo>
                    <a:lnTo>
                      <a:pt x="96" y="725"/>
                    </a:lnTo>
                    <a:lnTo>
                      <a:pt x="143" y="782"/>
                    </a:lnTo>
                    <a:lnTo>
                      <a:pt x="191" y="820"/>
                    </a:lnTo>
                    <a:lnTo>
                      <a:pt x="302" y="820"/>
                    </a:lnTo>
                    <a:lnTo>
                      <a:pt x="350" y="763"/>
                    </a:lnTo>
                    <a:lnTo>
                      <a:pt x="365" y="706"/>
                    </a:lnTo>
                    <a:lnTo>
                      <a:pt x="334" y="630"/>
                    </a:lnTo>
                    <a:lnTo>
                      <a:pt x="286" y="591"/>
                    </a:lnTo>
                    <a:lnTo>
                      <a:pt x="223" y="553"/>
                    </a:lnTo>
                    <a:lnTo>
                      <a:pt x="143" y="496"/>
                    </a:lnTo>
                    <a:lnTo>
                      <a:pt x="96" y="458"/>
                    </a:lnTo>
                    <a:lnTo>
                      <a:pt x="48" y="401"/>
                    </a:lnTo>
                    <a:lnTo>
                      <a:pt x="16" y="324"/>
                    </a:lnTo>
                    <a:lnTo>
                      <a:pt x="16" y="191"/>
                    </a:lnTo>
                    <a:lnTo>
                      <a:pt x="80" y="77"/>
                    </a:lnTo>
                    <a:lnTo>
                      <a:pt x="127" y="39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67" name="Freeform 27"/>
              <p:cNvSpPr>
                <a:spLocks noEditPoints="1"/>
              </p:cNvSpPr>
              <p:nvPr/>
            </p:nvSpPr>
            <p:spPr bwMode="auto">
              <a:xfrm>
                <a:off x="31064" y="1417"/>
                <a:ext cx="365" cy="1258"/>
              </a:xfrm>
              <a:custGeom>
                <a:avLst/>
                <a:gdLst/>
                <a:ahLst/>
                <a:cxnLst>
                  <a:cxn ang="0">
                    <a:pos x="0" y="419"/>
                  </a:cxn>
                  <a:cxn ang="0">
                    <a:pos x="286" y="419"/>
                  </a:cxn>
                  <a:cxn ang="0">
                    <a:pos x="301" y="1125"/>
                  </a:cxn>
                  <a:cxn ang="0">
                    <a:pos x="301" y="1163"/>
                  </a:cxn>
                  <a:cxn ang="0">
                    <a:pos x="317" y="1201"/>
                  </a:cxn>
                  <a:cxn ang="0">
                    <a:pos x="333" y="1220"/>
                  </a:cxn>
                  <a:cxn ang="0">
                    <a:pos x="365" y="1220"/>
                  </a:cxn>
                  <a:cxn ang="0">
                    <a:pos x="365" y="1258"/>
                  </a:cxn>
                  <a:cxn ang="0">
                    <a:pos x="0" y="1258"/>
                  </a:cxn>
                  <a:cxn ang="0">
                    <a:pos x="0" y="1220"/>
                  </a:cxn>
                  <a:cxn ang="0">
                    <a:pos x="63" y="1182"/>
                  </a:cxn>
                  <a:cxn ang="0">
                    <a:pos x="79" y="1144"/>
                  </a:cxn>
                  <a:cxn ang="0">
                    <a:pos x="79" y="534"/>
                  </a:cxn>
                  <a:cxn ang="0">
                    <a:pos x="63" y="496"/>
                  </a:cxn>
                  <a:cxn ang="0">
                    <a:pos x="0" y="458"/>
                  </a:cxn>
                  <a:cxn ang="0">
                    <a:pos x="0" y="419"/>
                  </a:cxn>
                  <a:cxn ang="0">
                    <a:pos x="174" y="0"/>
                  </a:cxn>
                  <a:cxn ang="0">
                    <a:pos x="222" y="19"/>
                  </a:cxn>
                  <a:cxn ang="0">
                    <a:pos x="254" y="38"/>
                  </a:cxn>
                  <a:cxn ang="0">
                    <a:pos x="270" y="76"/>
                  </a:cxn>
                  <a:cxn ang="0">
                    <a:pos x="286" y="134"/>
                  </a:cxn>
                  <a:cxn ang="0">
                    <a:pos x="270" y="191"/>
                  </a:cxn>
                  <a:cxn ang="0">
                    <a:pos x="254" y="229"/>
                  </a:cxn>
                  <a:cxn ang="0">
                    <a:pos x="222" y="248"/>
                  </a:cxn>
                  <a:cxn ang="0">
                    <a:pos x="174" y="267"/>
                  </a:cxn>
                  <a:cxn ang="0">
                    <a:pos x="127" y="248"/>
                  </a:cxn>
                  <a:cxn ang="0">
                    <a:pos x="95" y="229"/>
                  </a:cxn>
                  <a:cxn ang="0">
                    <a:pos x="79" y="191"/>
                  </a:cxn>
                  <a:cxn ang="0">
                    <a:pos x="63" y="134"/>
                  </a:cxn>
                  <a:cxn ang="0">
                    <a:pos x="79" y="76"/>
                  </a:cxn>
                  <a:cxn ang="0">
                    <a:pos x="95" y="38"/>
                  </a:cxn>
                  <a:cxn ang="0">
                    <a:pos x="127" y="19"/>
                  </a:cxn>
                  <a:cxn ang="0">
                    <a:pos x="174" y="0"/>
                  </a:cxn>
                </a:cxnLst>
                <a:rect l="0" t="0" r="r" b="b"/>
                <a:pathLst>
                  <a:path w="365" h="1258">
                    <a:moveTo>
                      <a:pt x="0" y="419"/>
                    </a:moveTo>
                    <a:lnTo>
                      <a:pt x="286" y="419"/>
                    </a:lnTo>
                    <a:lnTo>
                      <a:pt x="301" y="1125"/>
                    </a:lnTo>
                    <a:lnTo>
                      <a:pt x="301" y="1163"/>
                    </a:lnTo>
                    <a:lnTo>
                      <a:pt x="317" y="1201"/>
                    </a:lnTo>
                    <a:lnTo>
                      <a:pt x="333" y="1220"/>
                    </a:lnTo>
                    <a:lnTo>
                      <a:pt x="365" y="1220"/>
                    </a:lnTo>
                    <a:lnTo>
                      <a:pt x="365" y="1258"/>
                    </a:lnTo>
                    <a:lnTo>
                      <a:pt x="0" y="1258"/>
                    </a:lnTo>
                    <a:lnTo>
                      <a:pt x="0" y="1220"/>
                    </a:lnTo>
                    <a:lnTo>
                      <a:pt x="63" y="1182"/>
                    </a:lnTo>
                    <a:lnTo>
                      <a:pt x="79" y="1144"/>
                    </a:lnTo>
                    <a:lnTo>
                      <a:pt x="79" y="534"/>
                    </a:lnTo>
                    <a:lnTo>
                      <a:pt x="63" y="496"/>
                    </a:lnTo>
                    <a:lnTo>
                      <a:pt x="0" y="458"/>
                    </a:lnTo>
                    <a:lnTo>
                      <a:pt x="0" y="419"/>
                    </a:lnTo>
                    <a:close/>
                    <a:moveTo>
                      <a:pt x="174" y="0"/>
                    </a:moveTo>
                    <a:lnTo>
                      <a:pt x="222" y="19"/>
                    </a:lnTo>
                    <a:lnTo>
                      <a:pt x="254" y="38"/>
                    </a:lnTo>
                    <a:lnTo>
                      <a:pt x="270" y="76"/>
                    </a:lnTo>
                    <a:lnTo>
                      <a:pt x="286" y="134"/>
                    </a:lnTo>
                    <a:lnTo>
                      <a:pt x="270" y="191"/>
                    </a:lnTo>
                    <a:lnTo>
                      <a:pt x="254" y="229"/>
                    </a:lnTo>
                    <a:lnTo>
                      <a:pt x="222" y="248"/>
                    </a:lnTo>
                    <a:lnTo>
                      <a:pt x="174" y="267"/>
                    </a:lnTo>
                    <a:lnTo>
                      <a:pt x="127" y="248"/>
                    </a:lnTo>
                    <a:lnTo>
                      <a:pt x="95" y="229"/>
                    </a:lnTo>
                    <a:lnTo>
                      <a:pt x="79" y="191"/>
                    </a:lnTo>
                    <a:lnTo>
                      <a:pt x="63" y="134"/>
                    </a:lnTo>
                    <a:lnTo>
                      <a:pt x="79" y="76"/>
                    </a:lnTo>
                    <a:lnTo>
                      <a:pt x="95" y="38"/>
                    </a:lnTo>
                    <a:lnTo>
                      <a:pt x="127" y="19"/>
                    </a:lnTo>
                    <a:lnTo>
                      <a:pt x="17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68" name="Freeform 28"/>
              <p:cNvSpPr>
                <a:spLocks noEditPoints="1"/>
              </p:cNvSpPr>
              <p:nvPr/>
            </p:nvSpPr>
            <p:spPr bwMode="auto">
              <a:xfrm>
                <a:off x="31540" y="1817"/>
                <a:ext cx="683" cy="1220"/>
              </a:xfrm>
              <a:custGeom>
                <a:avLst/>
                <a:gdLst/>
                <a:ahLst/>
                <a:cxnLst>
                  <a:cxn ang="0">
                    <a:pos x="175" y="973"/>
                  </a:cxn>
                  <a:cxn ang="0">
                    <a:pos x="127" y="1068"/>
                  </a:cxn>
                  <a:cxn ang="0">
                    <a:pos x="207" y="1163"/>
                  </a:cxn>
                  <a:cxn ang="0">
                    <a:pos x="413" y="1182"/>
                  </a:cxn>
                  <a:cxn ang="0">
                    <a:pos x="540" y="1125"/>
                  </a:cxn>
                  <a:cxn ang="0">
                    <a:pos x="540" y="973"/>
                  </a:cxn>
                  <a:cxn ang="0">
                    <a:pos x="445" y="954"/>
                  </a:cxn>
                  <a:cxn ang="0">
                    <a:pos x="254" y="96"/>
                  </a:cxn>
                  <a:cxn ang="0">
                    <a:pos x="222" y="191"/>
                  </a:cxn>
                  <a:cxn ang="0">
                    <a:pos x="238" y="439"/>
                  </a:cxn>
                  <a:cxn ang="0">
                    <a:pos x="349" y="515"/>
                  </a:cxn>
                  <a:cxn ang="0">
                    <a:pos x="397" y="439"/>
                  </a:cxn>
                  <a:cxn ang="0">
                    <a:pos x="413" y="210"/>
                  </a:cxn>
                  <a:cxn ang="0">
                    <a:pos x="381" y="96"/>
                  </a:cxn>
                  <a:cxn ang="0">
                    <a:pos x="286" y="58"/>
                  </a:cxn>
                  <a:cxn ang="0">
                    <a:pos x="413" y="0"/>
                  </a:cxn>
                  <a:cxn ang="0">
                    <a:pos x="492" y="39"/>
                  </a:cxn>
                  <a:cxn ang="0">
                    <a:pos x="683" y="134"/>
                  </a:cxn>
                  <a:cxn ang="0">
                    <a:pos x="572" y="191"/>
                  </a:cxn>
                  <a:cxn ang="0">
                    <a:pos x="604" y="401"/>
                  </a:cxn>
                  <a:cxn ang="0">
                    <a:pos x="556" y="496"/>
                  </a:cxn>
                  <a:cxn ang="0">
                    <a:pos x="413" y="572"/>
                  </a:cxn>
                  <a:cxn ang="0">
                    <a:pos x="222" y="591"/>
                  </a:cxn>
                  <a:cxn ang="0">
                    <a:pos x="191" y="687"/>
                  </a:cxn>
                  <a:cxn ang="0">
                    <a:pos x="429" y="725"/>
                  </a:cxn>
                  <a:cxn ang="0">
                    <a:pos x="651" y="839"/>
                  </a:cxn>
                  <a:cxn ang="0">
                    <a:pos x="667" y="1068"/>
                  </a:cxn>
                  <a:cxn ang="0">
                    <a:pos x="476" y="1201"/>
                  </a:cxn>
                  <a:cxn ang="0">
                    <a:pos x="143" y="1201"/>
                  </a:cxn>
                  <a:cxn ang="0">
                    <a:pos x="0" y="1049"/>
                  </a:cxn>
                  <a:cxn ang="0">
                    <a:pos x="32" y="954"/>
                  </a:cxn>
                  <a:cxn ang="0">
                    <a:pos x="143" y="915"/>
                  </a:cxn>
                  <a:cxn ang="0">
                    <a:pos x="16" y="820"/>
                  </a:cxn>
                  <a:cxn ang="0">
                    <a:pos x="32" y="706"/>
                  </a:cxn>
                  <a:cxn ang="0">
                    <a:pos x="111" y="591"/>
                  </a:cxn>
                  <a:cxn ang="0">
                    <a:pos x="143" y="534"/>
                  </a:cxn>
                  <a:cxn ang="0">
                    <a:pos x="64" y="458"/>
                  </a:cxn>
                  <a:cxn ang="0">
                    <a:pos x="16" y="286"/>
                  </a:cxn>
                  <a:cxn ang="0">
                    <a:pos x="159" y="39"/>
                  </a:cxn>
                </a:cxnLst>
                <a:rect l="0" t="0" r="r" b="b"/>
                <a:pathLst>
                  <a:path w="683" h="1220">
                    <a:moveTo>
                      <a:pt x="445" y="954"/>
                    </a:moveTo>
                    <a:lnTo>
                      <a:pt x="175" y="973"/>
                    </a:lnTo>
                    <a:lnTo>
                      <a:pt x="127" y="1030"/>
                    </a:lnTo>
                    <a:lnTo>
                      <a:pt x="127" y="1068"/>
                    </a:lnTo>
                    <a:lnTo>
                      <a:pt x="159" y="1144"/>
                    </a:lnTo>
                    <a:lnTo>
                      <a:pt x="207" y="1163"/>
                    </a:lnTo>
                    <a:lnTo>
                      <a:pt x="270" y="1182"/>
                    </a:lnTo>
                    <a:lnTo>
                      <a:pt x="413" y="1182"/>
                    </a:lnTo>
                    <a:lnTo>
                      <a:pt x="492" y="1163"/>
                    </a:lnTo>
                    <a:lnTo>
                      <a:pt x="540" y="1125"/>
                    </a:lnTo>
                    <a:lnTo>
                      <a:pt x="572" y="1049"/>
                    </a:lnTo>
                    <a:lnTo>
                      <a:pt x="540" y="973"/>
                    </a:lnTo>
                    <a:lnTo>
                      <a:pt x="492" y="954"/>
                    </a:lnTo>
                    <a:lnTo>
                      <a:pt x="445" y="954"/>
                    </a:lnTo>
                    <a:close/>
                    <a:moveTo>
                      <a:pt x="286" y="58"/>
                    </a:moveTo>
                    <a:lnTo>
                      <a:pt x="254" y="96"/>
                    </a:lnTo>
                    <a:lnTo>
                      <a:pt x="238" y="134"/>
                    </a:lnTo>
                    <a:lnTo>
                      <a:pt x="222" y="191"/>
                    </a:lnTo>
                    <a:lnTo>
                      <a:pt x="222" y="382"/>
                    </a:lnTo>
                    <a:lnTo>
                      <a:pt x="238" y="439"/>
                    </a:lnTo>
                    <a:lnTo>
                      <a:pt x="270" y="515"/>
                    </a:lnTo>
                    <a:lnTo>
                      <a:pt x="349" y="515"/>
                    </a:lnTo>
                    <a:lnTo>
                      <a:pt x="381" y="477"/>
                    </a:lnTo>
                    <a:lnTo>
                      <a:pt x="397" y="439"/>
                    </a:lnTo>
                    <a:lnTo>
                      <a:pt x="413" y="382"/>
                    </a:lnTo>
                    <a:lnTo>
                      <a:pt x="413" y="210"/>
                    </a:lnTo>
                    <a:lnTo>
                      <a:pt x="397" y="134"/>
                    </a:lnTo>
                    <a:lnTo>
                      <a:pt x="381" y="96"/>
                    </a:lnTo>
                    <a:lnTo>
                      <a:pt x="349" y="58"/>
                    </a:lnTo>
                    <a:lnTo>
                      <a:pt x="286" y="58"/>
                    </a:lnTo>
                    <a:close/>
                    <a:moveTo>
                      <a:pt x="318" y="0"/>
                    </a:moveTo>
                    <a:lnTo>
                      <a:pt x="413" y="0"/>
                    </a:lnTo>
                    <a:lnTo>
                      <a:pt x="445" y="19"/>
                    </a:lnTo>
                    <a:lnTo>
                      <a:pt x="492" y="39"/>
                    </a:lnTo>
                    <a:lnTo>
                      <a:pt x="683" y="39"/>
                    </a:lnTo>
                    <a:lnTo>
                      <a:pt x="683" y="134"/>
                    </a:lnTo>
                    <a:lnTo>
                      <a:pt x="540" y="153"/>
                    </a:lnTo>
                    <a:lnTo>
                      <a:pt x="572" y="191"/>
                    </a:lnTo>
                    <a:lnTo>
                      <a:pt x="604" y="267"/>
                    </a:lnTo>
                    <a:lnTo>
                      <a:pt x="604" y="401"/>
                    </a:lnTo>
                    <a:lnTo>
                      <a:pt x="588" y="458"/>
                    </a:lnTo>
                    <a:lnTo>
                      <a:pt x="556" y="496"/>
                    </a:lnTo>
                    <a:lnTo>
                      <a:pt x="508" y="534"/>
                    </a:lnTo>
                    <a:lnTo>
                      <a:pt x="413" y="572"/>
                    </a:lnTo>
                    <a:lnTo>
                      <a:pt x="254" y="572"/>
                    </a:lnTo>
                    <a:lnTo>
                      <a:pt x="222" y="591"/>
                    </a:lnTo>
                    <a:lnTo>
                      <a:pt x="191" y="668"/>
                    </a:lnTo>
                    <a:lnTo>
                      <a:pt x="191" y="687"/>
                    </a:lnTo>
                    <a:lnTo>
                      <a:pt x="222" y="725"/>
                    </a:lnTo>
                    <a:lnTo>
                      <a:pt x="429" y="725"/>
                    </a:lnTo>
                    <a:lnTo>
                      <a:pt x="572" y="763"/>
                    </a:lnTo>
                    <a:lnTo>
                      <a:pt x="651" y="839"/>
                    </a:lnTo>
                    <a:lnTo>
                      <a:pt x="683" y="954"/>
                    </a:lnTo>
                    <a:lnTo>
                      <a:pt x="667" y="1068"/>
                    </a:lnTo>
                    <a:lnTo>
                      <a:pt x="588" y="1144"/>
                    </a:lnTo>
                    <a:lnTo>
                      <a:pt x="476" y="1201"/>
                    </a:lnTo>
                    <a:lnTo>
                      <a:pt x="302" y="1220"/>
                    </a:lnTo>
                    <a:lnTo>
                      <a:pt x="143" y="1201"/>
                    </a:lnTo>
                    <a:lnTo>
                      <a:pt x="32" y="1144"/>
                    </a:lnTo>
                    <a:lnTo>
                      <a:pt x="0" y="1049"/>
                    </a:lnTo>
                    <a:lnTo>
                      <a:pt x="16" y="992"/>
                    </a:lnTo>
                    <a:lnTo>
                      <a:pt x="32" y="954"/>
                    </a:lnTo>
                    <a:lnTo>
                      <a:pt x="79" y="935"/>
                    </a:lnTo>
                    <a:lnTo>
                      <a:pt x="143" y="915"/>
                    </a:lnTo>
                    <a:lnTo>
                      <a:pt x="48" y="858"/>
                    </a:lnTo>
                    <a:lnTo>
                      <a:pt x="16" y="820"/>
                    </a:lnTo>
                    <a:lnTo>
                      <a:pt x="16" y="763"/>
                    </a:lnTo>
                    <a:lnTo>
                      <a:pt x="32" y="706"/>
                    </a:lnTo>
                    <a:lnTo>
                      <a:pt x="64" y="649"/>
                    </a:lnTo>
                    <a:lnTo>
                      <a:pt x="111" y="591"/>
                    </a:lnTo>
                    <a:lnTo>
                      <a:pt x="191" y="553"/>
                    </a:lnTo>
                    <a:lnTo>
                      <a:pt x="143" y="534"/>
                    </a:lnTo>
                    <a:lnTo>
                      <a:pt x="95" y="477"/>
                    </a:lnTo>
                    <a:lnTo>
                      <a:pt x="64" y="458"/>
                    </a:lnTo>
                    <a:lnTo>
                      <a:pt x="32" y="363"/>
                    </a:lnTo>
                    <a:lnTo>
                      <a:pt x="16" y="286"/>
                    </a:lnTo>
                    <a:lnTo>
                      <a:pt x="48" y="134"/>
                    </a:lnTo>
                    <a:lnTo>
                      <a:pt x="159" y="39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69" name="Freeform 29"/>
              <p:cNvSpPr>
                <a:spLocks/>
              </p:cNvSpPr>
              <p:nvPr/>
            </p:nvSpPr>
            <p:spPr bwMode="auto">
              <a:xfrm>
                <a:off x="32286" y="1836"/>
                <a:ext cx="794" cy="8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6" y="0"/>
                  </a:cxn>
                  <a:cxn ang="0">
                    <a:pos x="286" y="172"/>
                  </a:cxn>
                  <a:cxn ang="0">
                    <a:pos x="382" y="58"/>
                  </a:cxn>
                  <a:cxn ang="0">
                    <a:pos x="509" y="20"/>
                  </a:cxn>
                  <a:cxn ang="0">
                    <a:pos x="636" y="58"/>
                  </a:cxn>
                  <a:cxn ang="0">
                    <a:pos x="683" y="115"/>
                  </a:cxn>
                  <a:cxn ang="0">
                    <a:pos x="715" y="267"/>
                  </a:cxn>
                  <a:cxn ang="0">
                    <a:pos x="715" y="763"/>
                  </a:cxn>
                  <a:cxn ang="0">
                    <a:pos x="731" y="801"/>
                  </a:cxn>
                  <a:cxn ang="0">
                    <a:pos x="763" y="820"/>
                  </a:cxn>
                  <a:cxn ang="0">
                    <a:pos x="794" y="820"/>
                  </a:cxn>
                  <a:cxn ang="0">
                    <a:pos x="794" y="858"/>
                  </a:cxn>
                  <a:cxn ang="0">
                    <a:pos x="445" y="858"/>
                  </a:cxn>
                  <a:cxn ang="0">
                    <a:pos x="445" y="820"/>
                  </a:cxn>
                  <a:cxn ang="0">
                    <a:pos x="477" y="820"/>
                  </a:cxn>
                  <a:cxn ang="0">
                    <a:pos x="493" y="801"/>
                  </a:cxn>
                  <a:cxn ang="0">
                    <a:pos x="509" y="763"/>
                  </a:cxn>
                  <a:cxn ang="0">
                    <a:pos x="509" y="229"/>
                  </a:cxn>
                  <a:cxn ang="0">
                    <a:pos x="493" y="172"/>
                  </a:cxn>
                  <a:cxn ang="0">
                    <a:pos x="429" y="134"/>
                  </a:cxn>
                  <a:cxn ang="0">
                    <a:pos x="382" y="134"/>
                  </a:cxn>
                  <a:cxn ang="0">
                    <a:pos x="350" y="153"/>
                  </a:cxn>
                  <a:cxn ang="0">
                    <a:pos x="286" y="229"/>
                  </a:cxn>
                  <a:cxn ang="0">
                    <a:pos x="286" y="744"/>
                  </a:cxn>
                  <a:cxn ang="0">
                    <a:pos x="302" y="782"/>
                  </a:cxn>
                  <a:cxn ang="0">
                    <a:pos x="334" y="801"/>
                  </a:cxn>
                  <a:cxn ang="0">
                    <a:pos x="366" y="801"/>
                  </a:cxn>
                  <a:cxn ang="0">
                    <a:pos x="366" y="839"/>
                  </a:cxn>
                  <a:cxn ang="0">
                    <a:pos x="0" y="839"/>
                  </a:cxn>
                  <a:cxn ang="0">
                    <a:pos x="0" y="801"/>
                  </a:cxn>
                  <a:cxn ang="0">
                    <a:pos x="64" y="763"/>
                  </a:cxn>
                  <a:cxn ang="0">
                    <a:pos x="80" y="725"/>
                  </a:cxn>
                  <a:cxn ang="0">
                    <a:pos x="80" y="115"/>
                  </a:cxn>
                  <a:cxn ang="0">
                    <a:pos x="64" y="77"/>
                  </a:cxn>
                  <a:cxn ang="0">
                    <a:pos x="0" y="39"/>
                  </a:cxn>
                  <a:cxn ang="0">
                    <a:pos x="0" y="0"/>
                  </a:cxn>
                </a:cxnLst>
                <a:rect l="0" t="0" r="r" b="b"/>
                <a:pathLst>
                  <a:path w="794" h="858">
                    <a:moveTo>
                      <a:pt x="0" y="0"/>
                    </a:moveTo>
                    <a:lnTo>
                      <a:pt x="286" y="0"/>
                    </a:lnTo>
                    <a:lnTo>
                      <a:pt x="286" y="172"/>
                    </a:lnTo>
                    <a:lnTo>
                      <a:pt x="382" y="58"/>
                    </a:lnTo>
                    <a:lnTo>
                      <a:pt x="509" y="20"/>
                    </a:lnTo>
                    <a:lnTo>
                      <a:pt x="636" y="58"/>
                    </a:lnTo>
                    <a:lnTo>
                      <a:pt x="683" y="115"/>
                    </a:lnTo>
                    <a:lnTo>
                      <a:pt x="715" y="267"/>
                    </a:lnTo>
                    <a:lnTo>
                      <a:pt x="715" y="763"/>
                    </a:lnTo>
                    <a:lnTo>
                      <a:pt x="731" y="801"/>
                    </a:lnTo>
                    <a:lnTo>
                      <a:pt x="763" y="820"/>
                    </a:lnTo>
                    <a:lnTo>
                      <a:pt x="794" y="820"/>
                    </a:lnTo>
                    <a:lnTo>
                      <a:pt x="794" y="858"/>
                    </a:lnTo>
                    <a:lnTo>
                      <a:pt x="445" y="858"/>
                    </a:lnTo>
                    <a:lnTo>
                      <a:pt x="445" y="820"/>
                    </a:lnTo>
                    <a:lnTo>
                      <a:pt x="477" y="820"/>
                    </a:lnTo>
                    <a:lnTo>
                      <a:pt x="493" y="801"/>
                    </a:lnTo>
                    <a:lnTo>
                      <a:pt x="509" y="763"/>
                    </a:lnTo>
                    <a:lnTo>
                      <a:pt x="509" y="229"/>
                    </a:lnTo>
                    <a:lnTo>
                      <a:pt x="493" y="172"/>
                    </a:lnTo>
                    <a:lnTo>
                      <a:pt x="429" y="134"/>
                    </a:lnTo>
                    <a:lnTo>
                      <a:pt x="382" y="134"/>
                    </a:lnTo>
                    <a:lnTo>
                      <a:pt x="350" y="153"/>
                    </a:lnTo>
                    <a:lnTo>
                      <a:pt x="286" y="229"/>
                    </a:lnTo>
                    <a:lnTo>
                      <a:pt x="286" y="744"/>
                    </a:lnTo>
                    <a:lnTo>
                      <a:pt x="302" y="782"/>
                    </a:lnTo>
                    <a:lnTo>
                      <a:pt x="334" y="801"/>
                    </a:lnTo>
                    <a:lnTo>
                      <a:pt x="366" y="801"/>
                    </a:lnTo>
                    <a:lnTo>
                      <a:pt x="366" y="839"/>
                    </a:lnTo>
                    <a:lnTo>
                      <a:pt x="0" y="839"/>
                    </a:lnTo>
                    <a:lnTo>
                      <a:pt x="0" y="801"/>
                    </a:lnTo>
                    <a:lnTo>
                      <a:pt x="64" y="763"/>
                    </a:lnTo>
                    <a:lnTo>
                      <a:pt x="80" y="725"/>
                    </a:lnTo>
                    <a:lnTo>
                      <a:pt x="80" y="115"/>
                    </a:lnTo>
                    <a:lnTo>
                      <a:pt x="64" y="77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70" name="Freeform 30"/>
              <p:cNvSpPr>
                <a:spLocks/>
              </p:cNvSpPr>
              <p:nvPr/>
            </p:nvSpPr>
            <p:spPr bwMode="auto">
              <a:xfrm>
                <a:off x="34843" y="1455"/>
                <a:ext cx="953" cy="1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74" y="0"/>
                  </a:cxn>
                  <a:cxn ang="0">
                    <a:pos x="874" y="381"/>
                  </a:cxn>
                  <a:cxn ang="0">
                    <a:pos x="842" y="381"/>
                  </a:cxn>
                  <a:cxn ang="0">
                    <a:pos x="794" y="229"/>
                  </a:cxn>
                  <a:cxn ang="0">
                    <a:pos x="731" y="134"/>
                  </a:cxn>
                  <a:cxn ang="0">
                    <a:pos x="635" y="96"/>
                  </a:cxn>
                  <a:cxn ang="0">
                    <a:pos x="477" y="76"/>
                  </a:cxn>
                  <a:cxn ang="0">
                    <a:pos x="397" y="76"/>
                  </a:cxn>
                  <a:cxn ang="0">
                    <a:pos x="381" y="115"/>
                  </a:cxn>
                  <a:cxn ang="0">
                    <a:pos x="381" y="572"/>
                  </a:cxn>
                  <a:cxn ang="0">
                    <a:pos x="461" y="572"/>
                  </a:cxn>
                  <a:cxn ang="0">
                    <a:pos x="508" y="553"/>
                  </a:cxn>
                  <a:cxn ang="0">
                    <a:pos x="556" y="515"/>
                  </a:cxn>
                  <a:cxn ang="0">
                    <a:pos x="588" y="477"/>
                  </a:cxn>
                  <a:cxn ang="0">
                    <a:pos x="604" y="401"/>
                  </a:cxn>
                  <a:cxn ang="0">
                    <a:pos x="619" y="305"/>
                  </a:cxn>
                  <a:cxn ang="0">
                    <a:pos x="651" y="305"/>
                  </a:cxn>
                  <a:cxn ang="0">
                    <a:pos x="651" y="915"/>
                  </a:cxn>
                  <a:cxn ang="0">
                    <a:pos x="619" y="915"/>
                  </a:cxn>
                  <a:cxn ang="0">
                    <a:pos x="604" y="820"/>
                  </a:cxn>
                  <a:cxn ang="0">
                    <a:pos x="588" y="744"/>
                  </a:cxn>
                  <a:cxn ang="0">
                    <a:pos x="556" y="686"/>
                  </a:cxn>
                  <a:cxn ang="0">
                    <a:pos x="508" y="648"/>
                  </a:cxn>
                  <a:cxn ang="0">
                    <a:pos x="461" y="629"/>
                  </a:cxn>
                  <a:cxn ang="0">
                    <a:pos x="381" y="629"/>
                  </a:cxn>
                  <a:cxn ang="0">
                    <a:pos x="381" y="1106"/>
                  </a:cxn>
                  <a:cxn ang="0">
                    <a:pos x="413" y="1144"/>
                  </a:cxn>
                  <a:cxn ang="0">
                    <a:pos x="445" y="1163"/>
                  </a:cxn>
                  <a:cxn ang="0">
                    <a:pos x="508" y="1163"/>
                  </a:cxn>
                  <a:cxn ang="0">
                    <a:pos x="667" y="1144"/>
                  </a:cxn>
                  <a:cxn ang="0">
                    <a:pos x="778" y="1068"/>
                  </a:cxn>
                  <a:cxn ang="0">
                    <a:pos x="810" y="1030"/>
                  </a:cxn>
                  <a:cxn ang="0">
                    <a:pos x="874" y="915"/>
                  </a:cxn>
                  <a:cxn ang="0">
                    <a:pos x="905" y="839"/>
                  </a:cxn>
                  <a:cxn ang="0">
                    <a:pos x="953" y="839"/>
                  </a:cxn>
                  <a:cxn ang="0">
                    <a:pos x="889" y="1220"/>
                  </a:cxn>
                  <a:cxn ang="0">
                    <a:pos x="0" y="1220"/>
                  </a:cxn>
                  <a:cxn ang="0">
                    <a:pos x="0" y="1182"/>
                  </a:cxn>
                  <a:cxn ang="0">
                    <a:pos x="64" y="1163"/>
                  </a:cxn>
                  <a:cxn ang="0">
                    <a:pos x="95" y="1163"/>
                  </a:cxn>
                  <a:cxn ang="0">
                    <a:pos x="111" y="1125"/>
                  </a:cxn>
                  <a:cxn ang="0">
                    <a:pos x="127" y="1106"/>
                  </a:cxn>
                  <a:cxn ang="0">
                    <a:pos x="127" y="115"/>
                  </a:cxn>
                  <a:cxn ang="0">
                    <a:pos x="111" y="76"/>
                  </a:cxn>
                  <a:cxn ang="0">
                    <a:pos x="95" y="57"/>
                  </a:cxn>
                  <a:cxn ang="0">
                    <a:pos x="64" y="38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953" h="1220">
                    <a:moveTo>
                      <a:pt x="0" y="0"/>
                    </a:moveTo>
                    <a:lnTo>
                      <a:pt x="874" y="0"/>
                    </a:lnTo>
                    <a:lnTo>
                      <a:pt x="874" y="381"/>
                    </a:lnTo>
                    <a:lnTo>
                      <a:pt x="842" y="381"/>
                    </a:lnTo>
                    <a:lnTo>
                      <a:pt x="794" y="229"/>
                    </a:lnTo>
                    <a:lnTo>
                      <a:pt x="731" y="134"/>
                    </a:lnTo>
                    <a:lnTo>
                      <a:pt x="635" y="96"/>
                    </a:lnTo>
                    <a:lnTo>
                      <a:pt x="477" y="76"/>
                    </a:lnTo>
                    <a:lnTo>
                      <a:pt x="397" y="76"/>
                    </a:lnTo>
                    <a:lnTo>
                      <a:pt x="381" y="115"/>
                    </a:lnTo>
                    <a:lnTo>
                      <a:pt x="381" y="572"/>
                    </a:lnTo>
                    <a:lnTo>
                      <a:pt x="461" y="572"/>
                    </a:lnTo>
                    <a:lnTo>
                      <a:pt x="508" y="553"/>
                    </a:lnTo>
                    <a:lnTo>
                      <a:pt x="556" y="515"/>
                    </a:lnTo>
                    <a:lnTo>
                      <a:pt x="588" y="477"/>
                    </a:lnTo>
                    <a:lnTo>
                      <a:pt x="604" y="401"/>
                    </a:lnTo>
                    <a:lnTo>
                      <a:pt x="619" y="305"/>
                    </a:lnTo>
                    <a:lnTo>
                      <a:pt x="651" y="305"/>
                    </a:lnTo>
                    <a:lnTo>
                      <a:pt x="651" y="915"/>
                    </a:lnTo>
                    <a:lnTo>
                      <a:pt x="619" y="915"/>
                    </a:lnTo>
                    <a:lnTo>
                      <a:pt x="604" y="820"/>
                    </a:lnTo>
                    <a:lnTo>
                      <a:pt x="588" y="744"/>
                    </a:lnTo>
                    <a:lnTo>
                      <a:pt x="556" y="686"/>
                    </a:lnTo>
                    <a:lnTo>
                      <a:pt x="508" y="648"/>
                    </a:lnTo>
                    <a:lnTo>
                      <a:pt x="461" y="629"/>
                    </a:lnTo>
                    <a:lnTo>
                      <a:pt x="381" y="629"/>
                    </a:lnTo>
                    <a:lnTo>
                      <a:pt x="381" y="1106"/>
                    </a:lnTo>
                    <a:lnTo>
                      <a:pt x="413" y="1144"/>
                    </a:lnTo>
                    <a:lnTo>
                      <a:pt x="445" y="1163"/>
                    </a:lnTo>
                    <a:lnTo>
                      <a:pt x="508" y="1163"/>
                    </a:lnTo>
                    <a:lnTo>
                      <a:pt x="667" y="1144"/>
                    </a:lnTo>
                    <a:lnTo>
                      <a:pt x="778" y="1068"/>
                    </a:lnTo>
                    <a:lnTo>
                      <a:pt x="810" y="1030"/>
                    </a:lnTo>
                    <a:lnTo>
                      <a:pt x="874" y="915"/>
                    </a:lnTo>
                    <a:lnTo>
                      <a:pt x="905" y="839"/>
                    </a:lnTo>
                    <a:lnTo>
                      <a:pt x="953" y="839"/>
                    </a:lnTo>
                    <a:lnTo>
                      <a:pt x="889" y="1220"/>
                    </a:lnTo>
                    <a:lnTo>
                      <a:pt x="0" y="1220"/>
                    </a:lnTo>
                    <a:lnTo>
                      <a:pt x="0" y="1182"/>
                    </a:lnTo>
                    <a:lnTo>
                      <a:pt x="64" y="1163"/>
                    </a:lnTo>
                    <a:lnTo>
                      <a:pt x="95" y="1163"/>
                    </a:lnTo>
                    <a:lnTo>
                      <a:pt x="111" y="1125"/>
                    </a:lnTo>
                    <a:lnTo>
                      <a:pt x="127" y="1106"/>
                    </a:lnTo>
                    <a:lnTo>
                      <a:pt x="127" y="115"/>
                    </a:lnTo>
                    <a:lnTo>
                      <a:pt x="111" y="76"/>
                    </a:lnTo>
                    <a:lnTo>
                      <a:pt x="95" y="57"/>
                    </a:lnTo>
                    <a:lnTo>
                      <a:pt x="64" y="38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71" name="Freeform 31"/>
              <p:cNvSpPr>
                <a:spLocks/>
              </p:cNvSpPr>
              <p:nvPr/>
            </p:nvSpPr>
            <p:spPr bwMode="auto">
              <a:xfrm>
                <a:off x="35907" y="1836"/>
                <a:ext cx="699" cy="8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1" y="0"/>
                  </a:cxn>
                  <a:cxn ang="0">
                    <a:pos x="381" y="39"/>
                  </a:cxn>
                  <a:cxn ang="0">
                    <a:pos x="318" y="39"/>
                  </a:cxn>
                  <a:cxn ang="0">
                    <a:pos x="302" y="58"/>
                  </a:cxn>
                  <a:cxn ang="0">
                    <a:pos x="302" y="115"/>
                  </a:cxn>
                  <a:cxn ang="0">
                    <a:pos x="318" y="134"/>
                  </a:cxn>
                  <a:cxn ang="0">
                    <a:pos x="429" y="496"/>
                  </a:cxn>
                  <a:cxn ang="0">
                    <a:pos x="540" y="172"/>
                  </a:cxn>
                  <a:cxn ang="0">
                    <a:pos x="556" y="153"/>
                  </a:cxn>
                  <a:cxn ang="0">
                    <a:pos x="556" y="77"/>
                  </a:cxn>
                  <a:cxn ang="0">
                    <a:pos x="540" y="58"/>
                  </a:cxn>
                  <a:cxn ang="0">
                    <a:pos x="508" y="39"/>
                  </a:cxn>
                  <a:cxn ang="0">
                    <a:pos x="477" y="39"/>
                  </a:cxn>
                  <a:cxn ang="0">
                    <a:pos x="477" y="0"/>
                  </a:cxn>
                  <a:cxn ang="0">
                    <a:pos x="699" y="0"/>
                  </a:cxn>
                  <a:cxn ang="0">
                    <a:pos x="683" y="20"/>
                  </a:cxn>
                  <a:cxn ang="0">
                    <a:pos x="651" y="20"/>
                  </a:cxn>
                  <a:cxn ang="0">
                    <a:pos x="604" y="77"/>
                  </a:cxn>
                  <a:cxn ang="0">
                    <a:pos x="588" y="115"/>
                  </a:cxn>
                  <a:cxn ang="0">
                    <a:pos x="349" y="839"/>
                  </a:cxn>
                  <a:cxn ang="0">
                    <a:pos x="318" y="839"/>
                  </a:cxn>
                  <a:cxn ang="0">
                    <a:pos x="143" y="305"/>
                  </a:cxn>
                  <a:cxn ang="0">
                    <a:pos x="111" y="229"/>
                  </a:cxn>
                  <a:cxn ang="0">
                    <a:pos x="95" y="172"/>
                  </a:cxn>
                  <a:cxn ang="0">
                    <a:pos x="64" y="96"/>
                  </a:cxn>
                  <a:cxn ang="0">
                    <a:pos x="48" y="77"/>
                  </a:cxn>
                  <a:cxn ang="0">
                    <a:pos x="48" y="58"/>
                  </a:cxn>
                  <a:cxn ang="0">
                    <a:pos x="32" y="39"/>
                  </a:cxn>
                  <a:cxn ang="0">
                    <a:pos x="0" y="39"/>
                  </a:cxn>
                  <a:cxn ang="0">
                    <a:pos x="0" y="0"/>
                  </a:cxn>
                </a:cxnLst>
                <a:rect l="0" t="0" r="r" b="b"/>
                <a:pathLst>
                  <a:path w="699" h="839">
                    <a:moveTo>
                      <a:pt x="0" y="0"/>
                    </a:moveTo>
                    <a:lnTo>
                      <a:pt x="381" y="0"/>
                    </a:lnTo>
                    <a:lnTo>
                      <a:pt x="381" y="39"/>
                    </a:lnTo>
                    <a:lnTo>
                      <a:pt x="318" y="39"/>
                    </a:lnTo>
                    <a:lnTo>
                      <a:pt x="302" y="58"/>
                    </a:lnTo>
                    <a:lnTo>
                      <a:pt x="302" y="115"/>
                    </a:lnTo>
                    <a:lnTo>
                      <a:pt x="318" y="134"/>
                    </a:lnTo>
                    <a:lnTo>
                      <a:pt x="429" y="496"/>
                    </a:lnTo>
                    <a:lnTo>
                      <a:pt x="540" y="172"/>
                    </a:lnTo>
                    <a:lnTo>
                      <a:pt x="556" y="153"/>
                    </a:lnTo>
                    <a:lnTo>
                      <a:pt x="556" y="77"/>
                    </a:lnTo>
                    <a:lnTo>
                      <a:pt x="540" y="58"/>
                    </a:lnTo>
                    <a:lnTo>
                      <a:pt x="508" y="39"/>
                    </a:lnTo>
                    <a:lnTo>
                      <a:pt x="477" y="39"/>
                    </a:lnTo>
                    <a:lnTo>
                      <a:pt x="477" y="0"/>
                    </a:lnTo>
                    <a:lnTo>
                      <a:pt x="699" y="0"/>
                    </a:lnTo>
                    <a:lnTo>
                      <a:pt x="683" y="20"/>
                    </a:lnTo>
                    <a:lnTo>
                      <a:pt x="651" y="20"/>
                    </a:lnTo>
                    <a:lnTo>
                      <a:pt x="604" y="77"/>
                    </a:lnTo>
                    <a:lnTo>
                      <a:pt x="588" y="115"/>
                    </a:lnTo>
                    <a:lnTo>
                      <a:pt x="349" y="839"/>
                    </a:lnTo>
                    <a:lnTo>
                      <a:pt x="318" y="839"/>
                    </a:lnTo>
                    <a:lnTo>
                      <a:pt x="143" y="305"/>
                    </a:lnTo>
                    <a:lnTo>
                      <a:pt x="111" y="229"/>
                    </a:lnTo>
                    <a:lnTo>
                      <a:pt x="95" y="172"/>
                    </a:lnTo>
                    <a:lnTo>
                      <a:pt x="64" y="96"/>
                    </a:lnTo>
                    <a:lnTo>
                      <a:pt x="48" y="77"/>
                    </a:lnTo>
                    <a:lnTo>
                      <a:pt x="48" y="58"/>
                    </a:lnTo>
                    <a:lnTo>
                      <a:pt x="32" y="39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72" name="Freeform 32"/>
              <p:cNvSpPr>
                <a:spLocks noEditPoints="1"/>
              </p:cNvSpPr>
              <p:nvPr/>
            </p:nvSpPr>
            <p:spPr bwMode="auto">
              <a:xfrm>
                <a:off x="36669" y="1817"/>
                <a:ext cx="715" cy="858"/>
              </a:xfrm>
              <a:custGeom>
                <a:avLst/>
                <a:gdLst/>
                <a:ahLst/>
                <a:cxnLst>
                  <a:cxn ang="0">
                    <a:pos x="413" y="401"/>
                  </a:cxn>
                  <a:cxn ang="0">
                    <a:pos x="286" y="477"/>
                  </a:cxn>
                  <a:cxn ang="0">
                    <a:pos x="254" y="515"/>
                  </a:cxn>
                  <a:cxn ang="0">
                    <a:pos x="223" y="572"/>
                  </a:cxn>
                  <a:cxn ang="0">
                    <a:pos x="223" y="668"/>
                  </a:cxn>
                  <a:cxn ang="0">
                    <a:pos x="239" y="706"/>
                  </a:cxn>
                  <a:cxn ang="0">
                    <a:pos x="302" y="744"/>
                  </a:cxn>
                  <a:cxn ang="0">
                    <a:pos x="334" y="744"/>
                  </a:cxn>
                  <a:cxn ang="0">
                    <a:pos x="366" y="725"/>
                  </a:cxn>
                  <a:cxn ang="0">
                    <a:pos x="413" y="668"/>
                  </a:cxn>
                  <a:cxn ang="0">
                    <a:pos x="413" y="401"/>
                  </a:cxn>
                  <a:cxn ang="0">
                    <a:pos x="318" y="0"/>
                  </a:cxn>
                  <a:cxn ang="0">
                    <a:pos x="477" y="39"/>
                  </a:cxn>
                  <a:cxn ang="0">
                    <a:pos x="588" y="115"/>
                  </a:cxn>
                  <a:cxn ang="0">
                    <a:pos x="620" y="248"/>
                  </a:cxn>
                  <a:cxn ang="0">
                    <a:pos x="620" y="725"/>
                  </a:cxn>
                  <a:cxn ang="0">
                    <a:pos x="651" y="763"/>
                  </a:cxn>
                  <a:cxn ang="0">
                    <a:pos x="667" y="763"/>
                  </a:cxn>
                  <a:cxn ang="0">
                    <a:pos x="683" y="744"/>
                  </a:cxn>
                  <a:cxn ang="0">
                    <a:pos x="715" y="763"/>
                  </a:cxn>
                  <a:cxn ang="0">
                    <a:pos x="667" y="801"/>
                  </a:cxn>
                  <a:cxn ang="0">
                    <a:pos x="636" y="839"/>
                  </a:cxn>
                  <a:cxn ang="0">
                    <a:pos x="588" y="858"/>
                  </a:cxn>
                  <a:cxn ang="0">
                    <a:pos x="493" y="858"/>
                  </a:cxn>
                  <a:cxn ang="0">
                    <a:pos x="429" y="782"/>
                  </a:cxn>
                  <a:cxn ang="0">
                    <a:pos x="413" y="725"/>
                  </a:cxn>
                  <a:cxn ang="0">
                    <a:pos x="350" y="782"/>
                  </a:cxn>
                  <a:cxn ang="0">
                    <a:pos x="302" y="820"/>
                  </a:cxn>
                  <a:cxn ang="0">
                    <a:pos x="239" y="858"/>
                  </a:cxn>
                  <a:cxn ang="0">
                    <a:pos x="112" y="858"/>
                  </a:cxn>
                  <a:cxn ang="0">
                    <a:pos x="64" y="820"/>
                  </a:cxn>
                  <a:cxn ang="0">
                    <a:pos x="32" y="782"/>
                  </a:cxn>
                  <a:cxn ang="0">
                    <a:pos x="0" y="725"/>
                  </a:cxn>
                  <a:cxn ang="0">
                    <a:pos x="0" y="610"/>
                  </a:cxn>
                  <a:cxn ang="0">
                    <a:pos x="32" y="572"/>
                  </a:cxn>
                  <a:cxn ang="0">
                    <a:pos x="48" y="515"/>
                  </a:cxn>
                  <a:cxn ang="0">
                    <a:pos x="96" y="477"/>
                  </a:cxn>
                  <a:cxn ang="0">
                    <a:pos x="159" y="420"/>
                  </a:cxn>
                  <a:cxn ang="0">
                    <a:pos x="397" y="324"/>
                  </a:cxn>
                  <a:cxn ang="0">
                    <a:pos x="397" y="134"/>
                  </a:cxn>
                  <a:cxn ang="0">
                    <a:pos x="381" y="96"/>
                  </a:cxn>
                  <a:cxn ang="0">
                    <a:pos x="350" y="58"/>
                  </a:cxn>
                  <a:cxn ang="0">
                    <a:pos x="318" y="39"/>
                  </a:cxn>
                  <a:cxn ang="0">
                    <a:pos x="239" y="39"/>
                  </a:cxn>
                  <a:cxn ang="0">
                    <a:pos x="207" y="58"/>
                  </a:cxn>
                  <a:cxn ang="0">
                    <a:pos x="191" y="96"/>
                  </a:cxn>
                  <a:cxn ang="0">
                    <a:pos x="175" y="115"/>
                  </a:cxn>
                  <a:cxn ang="0">
                    <a:pos x="175" y="134"/>
                  </a:cxn>
                  <a:cxn ang="0">
                    <a:pos x="207" y="172"/>
                  </a:cxn>
                  <a:cxn ang="0">
                    <a:pos x="223" y="210"/>
                  </a:cxn>
                  <a:cxn ang="0">
                    <a:pos x="223" y="286"/>
                  </a:cxn>
                  <a:cxn ang="0">
                    <a:pos x="175" y="344"/>
                  </a:cxn>
                  <a:cxn ang="0">
                    <a:pos x="80" y="344"/>
                  </a:cxn>
                  <a:cxn ang="0">
                    <a:pos x="64" y="305"/>
                  </a:cxn>
                  <a:cxn ang="0">
                    <a:pos x="32" y="286"/>
                  </a:cxn>
                  <a:cxn ang="0">
                    <a:pos x="32" y="229"/>
                  </a:cxn>
                  <a:cxn ang="0">
                    <a:pos x="64" y="115"/>
                  </a:cxn>
                  <a:cxn ang="0">
                    <a:pos x="159" y="39"/>
                  </a:cxn>
                  <a:cxn ang="0">
                    <a:pos x="318" y="0"/>
                  </a:cxn>
                </a:cxnLst>
                <a:rect l="0" t="0" r="r" b="b"/>
                <a:pathLst>
                  <a:path w="715" h="858">
                    <a:moveTo>
                      <a:pt x="413" y="401"/>
                    </a:moveTo>
                    <a:lnTo>
                      <a:pt x="286" y="477"/>
                    </a:lnTo>
                    <a:lnTo>
                      <a:pt x="254" y="515"/>
                    </a:lnTo>
                    <a:lnTo>
                      <a:pt x="223" y="572"/>
                    </a:lnTo>
                    <a:lnTo>
                      <a:pt x="223" y="668"/>
                    </a:lnTo>
                    <a:lnTo>
                      <a:pt x="239" y="706"/>
                    </a:lnTo>
                    <a:lnTo>
                      <a:pt x="302" y="744"/>
                    </a:lnTo>
                    <a:lnTo>
                      <a:pt x="334" y="744"/>
                    </a:lnTo>
                    <a:lnTo>
                      <a:pt x="366" y="725"/>
                    </a:lnTo>
                    <a:lnTo>
                      <a:pt x="413" y="668"/>
                    </a:lnTo>
                    <a:lnTo>
                      <a:pt x="413" y="401"/>
                    </a:lnTo>
                    <a:close/>
                    <a:moveTo>
                      <a:pt x="318" y="0"/>
                    </a:moveTo>
                    <a:lnTo>
                      <a:pt x="477" y="39"/>
                    </a:lnTo>
                    <a:lnTo>
                      <a:pt x="588" y="115"/>
                    </a:lnTo>
                    <a:lnTo>
                      <a:pt x="620" y="248"/>
                    </a:lnTo>
                    <a:lnTo>
                      <a:pt x="620" y="725"/>
                    </a:lnTo>
                    <a:lnTo>
                      <a:pt x="651" y="763"/>
                    </a:lnTo>
                    <a:lnTo>
                      <a:pt x="667" y="763"/>
                    </a:lnTo>
                    <a:lnTo>
                      <a:pt x="683" y="744"/>
                    </a:lnTo>
                    <a:lnTo>
                      <a:pt x="715" y="763"/>
                    </a:lnTo>
                    <a:lnTo>
                      <a:pt x="667" y="801"/>
                    </a:lnTo>
                    <a:lnTo>
                      <a:pt x="636" y="839"/>
                    </a:lnTo>
                    <a:lnTo>
                      <a:pt x="588" y="858"/>
                    </a:lnTo>
                    <a:lnTo>
                      <a:pt x="493" y="858"/>
                    </a:lnTo>
                    <a:lnTo>
                      <a:pt x="429" y="782"/>
                    </a:lnTo>
                    <a:lnTo>
                      <a:pt x="413" y="725"/>
                    </a:lnTo>
                    <a:lnTo>
                      <a:pt x="350" y="782"/>
                    </a:lnTo>
                    <a:lnTo>
                      <a:pt x="302" y="820"/>
                    </a:lnTo>
                    <a:lnTo>
                      <a:pt x="239" y="858"/>
                    </a:lnTo>
                    <a:lnTo>
                      <a:pt x="112" y="858"/>
                    </a:lnTo>
                    <a:lnTo>
                      <a:pt x="64" y="820"/>
                    </a:lnTo>
                    <a:lnTo>
                      <a:pt x="32" y="782"/>
                    </a:lnTo>
                    <a:lnTo>
                      <a:pt x="0" y="725"/>
                    </a:lnTo>
                    <a:lnTo>
                      <a:pt x="0" y="610"/>
                    </a:lnTo>
                    <a:lnTo>
                      <a:pt x="32" y="572"/>
                    </a:lnTo>
                    <a:lnTo>
                      <a:pt x="48" y="515"/>
                    </a:lnTo>
                    <a:lnTo>
                      <a:pt x="96" y="477"/>
                    </a:lnTo>
                    <a:lnTo>
                      <a:pt x="159" y="420"/>
                    </a:lnTo>
                    <a:lnTo>
                      <a:pt x="397" y="324"/>
                    </a:lnTo>
                    <a:lnTo>
                      <a:pt x="397" y="134"/>
                    </a:lnTo>
                    <a:lnTo>
                      <a:pt x="381" y="96"/>
                    </a:lnTo>
                    <a:lnTo>
                      <a:pt x="350" y="58"/>
                    </a:lnTo>
                    <a:lnTo>
                      <a:pt x="318" y="39"/>
                    </a:lnTo>
                    <a:lnTo>
                      <a:pt x="239" y="39"/>
                    </a:lnTo>
                    <a:lnTo>
                      <a:pt x="207" y="58"/>
                    </a:lnTo>
                    <a:lnTo>
                      <a:pt x="191" y="96"/>
                    </a:lnTo>
                    <a:lnTo>
                      <a:pt x="175" y="115"/>
                    </a:lnTo>
                    <a:lnTo>
                      <a:pt x="175" y="134"/>
                    </a:lnTo>
                    <a:lnTo>
                      <a:pt x="207" y="172"/>
                    </a:lnTo>
                    <a:lnTo>
                      <a:pt x="223" y="210"/>
                    </a:lnTo>
                    <a:lnTo>
                      <a:pt x="223" y="286"/>
                    </a:lnTo>
                    <a:lnTo>
                      <a:pt x="175" y="344"/>
                    </a:lnTo>
                    <a:lnTo>
                      <a:pt x="80" y="344"/>
                    </a:lnTo>
                    <a:lnTo>
                      <a:pt x="64" y="305"/>
                    </a:lnTo>
                    <a:lnTo>
                      <a:pt x="32" y="286"/>
                    </a:lnTo>
                    <a:lnTo>
                      <a:pt x="32" y="229"/>
                    </a:lnTo>
                    <a:lnTo>
                      <a:pt x="64" y="115"/>
                    </a:lnTo>
                    <a:lnTo>
                      <a:pt x="159" y="39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73" name="Freeform 33"/>
              <p:cNvSpPr>
                <a:spLocks/>
              </p:cNvSpPr>
              <p:nvPr/>
            </p:nvSpPr>
            <p:spPr bwMode="auto">
              <a:xfrm>
                <a:off x="37416" y="1455"/>
                <a:ext cx="365" cy="1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6" y="0"/>
                  </a:cxn>
                  <a:cxn ang="0">
                    <a:pos x="286" y="1125"/>
                  </a:cxn>
                  <a:cxn ang="0">
                    <a:pos x="333" y="1182"/>
                  </a:cxn>
                  <a:cxn ang="0">
                    <a:pos x="365" y="1182"/>
                  </a:cxn>
                  <a:cxn ang="0">
                    <a:pos x="365" y="1220"/>
                  </a:cxn>
                  <a:cxn ang="0">
                    <a:pos x="0" y="1220"/>
                  </a:cxn>
                  <a:cxn ang="0">
                    <a:pos x="0" y="1182"/>
                  </a:cxn>
                  <a:cxn ang="0">
                    <a:pos x="63" y="1144"/>
                  </a:cxn>
                  <a:cxn ang="0">
                    <a:pos x="79" y="1106"/>
                  </a:cxn>
                  <a:cxn ang="0">
                    <a:pos x="79" y="96"/>
                  </a:cxn>
                  <a:cxn ang="0">
                    <a:pos x="63" y="57"/>
                  </a:cxn>
                  <a:cxn ang="0">
                    <a:pos x="31" y="38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365" h="1220">
                    <a:moveTo>
                      <a:pt x="0" y="0"/>
                    </a:moveTo>
                    <a:lnTo>
                      <a:pt x="286" y="0"/>
                    </a:lnTo>
                    <a:lnTo>
                      <a:pt x="286" y="1125"/>
                    </a:lnTo>
                    <a:lnTo>
                      <a:pt x="333" y="1182"/>
                    </a:lnTo>
                    <a:lnTo>
                      <a:pt x="365" y="1182"/>
                    </a:lnTo>
                    <a:lnTo>
                      <a:pt x="365" y="1220"/>
                    </a:lnTo>
                    <a:lnTo>
                      <a:pt x="0" y="1220"/>
                    </a:lnTo>
                    <a:lnTo>
                      <a:pt x="0" y="1182"/>
                    </a:lnTo>
                    <a:lnTo>
                      <a:pt x="63" y="1144"/>
                    </a:lnTo>
                    <a:lnTo>
                      <a:pt x="79" y="1106"/>
                    </a:lnTo>
                    <a:lnTo>
                      <a:pt x="79" y="96"/>
                    </a:lnTo>
                    <a:lnTo>
                      <a:pt x="63" y="57"/>
                    </a:lnTo>
                    <a:lnTo>
                      <a:pt x="31" y="38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74" name="Freeform 34"/>
              <p:cNvSpPr>
                <a:spLocks/>
              </p:cNvSpPr>
              <p:nvPr/>
            </p:nvSpPr>
            <p:spPr bwMode="auto">
              <a:xfrm>
                <a:off x="37892" y="1836"/>
                <a:ext cx="778" cy="8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6" y="0"/>
                  </a:cxn>
                  <a:cxn ang="0">
                    <a:pos x="286" y="668"/>
                  </a:cxn>
                  <a:cxn ang="0">
                    <a:pos x="302" y="706"/>
                  </a:cxn>
                  <a:cxn ang="0">
                    <a:pos x="334" y="744"/>
                  </a:cxn>
                  <a:cxn ang="0">
                    <a:pos x="397" y="744"/>
                  </a:cxn>
                  <a:cxn ang="0">
                    <a:pos x="461" y="706"/>
                  </a:cxn>
                  <a:cxn ang="0">
                    <a:pos x="492" y="668"/>
                  </a:cxn>
                  <a:cxn ang="0">
                    <a:pos x="492" y="115"/>
                  </a:cxn>
                  <a:cxn ang="0">
                    <a:pos x="477" y="77"/>
                  </a:cxn>
                  <a:cxn ang="0">
                    <a:pos x="445" y="39"/>
                  </a:cxn>
                  <a:cxn ang="0">
                    <a:pos x="397" y="39"/>
                  </a:cxn>
                  <a:cxn ang="0">
                    <a:pos x="397" y="0"/>
                  </a:cxn>
                  <a:cxn ang="0">
                    <a:pos x="699" y="0"/>
                  </a:cxn>
                  <a:cxn ang="0">
                    <a:pos x="699" y="706"/>
                  </a:cxn>
                  <a:cxn ang="0">
                    <a:pos x="715" y="744"/>
                  </a:cxn>
                  <a:cxn ang="0">
                    <a:pos x="746" y="763"/>
                  </a:cxn>
                  <a:cxn ang="0">
                    <a:pos x="778" y="763"/>
                  </a:cxn>
                  <a:cxn ang="0">
                    <a:pos x="778" y="801"/>
                  </a:cxn>
                  <a:cxn ang="0">
                    <a:pos x="683" y="820"/>
                  </a:cxn>
                  <a:cxn ang="0">
                    <a:pos x="588" y="820"/>
                  </a:cxn>
                  <a:cxn ang="0">
                    <a:pos x="540" y="839"/>
                  </a:cxn>
                  <a:cxn ang="0">
                    <a:pos x="508" y="839"/>
                  </a:cxn>
                  <a:cxn ang="0">
                    <a:pos x="477" y="858"/>
                  </a:cxn>
                  <a:cxn ang="0">
                    <a:pos x="508" y="744"/>
                  </a:cxn>
                  <a:cxn ang="0">
                    <a:pos x="445" y="801"/>
                  </a:cxn>
                  <a:cxn ang="0">
                    <a:pos x="397" y="820"/>
                  </a:cxn>
                  <a:cxn ang="0">
                    <a:pos x="334" y="858"/>
                  </a:cxn>
                  <a:cxn ang="0">
                    <a:pos x="286" y="858"/>
                  </a:cxn>
                  <a:cxn ang="0">
                    <a:pos x="159" y="820"/>
                  </a:cxn>
                  <a:cxn ang="0">
                    <a:pos x="111" y="763"/>
                  </a:cxn>
                  <a:cxn ang="0">
                    <a:pos x="80" y="611"/>
                  </a:cxn>
                  <a:cxn ang="0">
                    <a:pos x="80" y="115"/>
                  </a:cxn>
                  <a:cxn ang="0">
                    <a:pos x="64" y="77"/>
                  </a:cxn>
                  <a:cxn ang="0">
                    <a:pos x="0" y="39"/>
                  </a:cxn>
                  <a:cxn ang="0">
                    <a:pos x="0" y="0"/>
                  </a:cxn>
                </a:cxnLst>
                <a:rect l="0" t="0" r="r" b="b"/>
                <a:pathLst>
                  <a:path w="778" h="858">
                    <a:moveTo>
                      <a:pt x="0" y="0"/>
                    </a:moveTo>
                    <a:lnTo>
                      <a:pt x="286" y="0"/>
                    </a:lnTo>
                    <a:lnTo>
                      <a:pt x="286" y="668"/>
                    </a:lnTo>
                    <a:lnTo>
                      <a:pt x="302" y="706"/>
                    </a:lnTo>
                    <a:lnTo>
                      <a:pt x="334" y="744"/>
                    </a:lnTo>
                    <a:lnTo>
                      <a:pt x="397" y="744"/>
                    </a:lnTo>
                    <a:lnTo>
                      <a:pt x="461" y="706"/>
                    </a:lnTo>
                    <a:lnTo>
                      <a:pt x="492" y="668"/>
                    </a:lnTo>
                    <a:lnTo>
                      <a:pt x="492" y="115"/>
                    </a:lnTo>
                    <a:lnTo>
                      <a:pt x="477" y="77"/>
                    </a:lnTo>
                    <a:lnTo>
                      <a:pt x="445" y="39"/>
                    </a:lnTo>
                    <a:lnTo>
                      <a:pt x="397" y="39"/>
                    </a:lnTo>
                    <a:lnTo>
                      <a:pt x="397" y="0"/>
                    </a:lnTo>
                    <a:lnTo>
                      <a:pt x="699" y="0"/>
                    </a:lnTo>
                    <a:lnTo>
                      <a:pt x="699" y="706"/>
                    </a:lnTo>
                    <a:lnTo>
                      <a:pt x="715" y="744"/>
                    </a:lnTo>
                    <a:lnTo>
                      <a:pt x="746" y="763"/>
                    </a:lnTo>
                    <a:lnTo>
                      <a:pt x="778" y="763"/>
                    </a:lnTo>
                    <a:lnTo>
                      <a:pt x="778" y="801"/>
                    </a:lnTo>
                    <a:lnTo>
                      <a:pt x="683" y="820"/>
                    </a:lnTo>
                    <a:lnTo>
                      <a:pt x="588" y="820"/>
                    </a:lnTo>
                    <a:lnTo>
                      <a:pt x="540" y="839"/>
                    </a:lnTo>
                    <a:lnTo>
                      <a:pt x="508" y="839"/>
                    </a:lnTo>
                    <a:lnTo>
                      <a:pt x="477" y="858"/>
                    </a:lnTo>
                    <a:lnTo>
                      <a:pt x="508" y="744"/>
                    </a:lnTo>
                    <a:lnTo>
                      <a:pt x="445" y="801"/>
                    </a:lnTo>
                    <a:lnTo>
                      <a:pt x="397" y="820"/>
                    </a:lnTo>
                    <a:lnTo>
                      <a:pt x="334" y="858"/>
                    </a:lnTo>
                    <a:lnTo>
                      <a:pt x="286" y="858"/>
                    </a:lnTo>
                    <a:lnTo>
                      <a:pt x="159" y="820"/>
                    </a:lnTo>
                    <a:lnTo>
                      <a:pt x="111" y="763"/>
                    </a:lnTo>
                    <a:lnTo>
                      <a:pt x="80" y="611"/>
                    </a:lnTo>
                    <a:lnTo>
                      <a:pt x="80" y="115"/>
                    </a:lnTo>
                    <a:lnTo>
                      <a:pt x="64" y="77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75" name="Freeform 35"/>
              <p:cNvSpPr>
                <a:spLocks noEditPoints="1"/>
              </p:cNvSpPr>
              <p:nvPr/>
            </p:nvSpPr>
            <p:spPr bwMode="auto">
              <a:xfrm>
                <a:off x="38638" y="1817"/>
                <a:ext cx="715" cy="858"/>
              </a:xfrm>
              <a:custGeom>
                <a:avLst/>
                <a:gdLst/>
                <a:ahLst/>
                <a:cxnLst>
                  <a:cxn ang="0">
                    <a:pos x="413" y="401"/>
                  </a:cxn>
                  <a:cxn ang="0">
                    <a:pos x="286" y="477"/>
                  </a:cxn>
                  <a:cxn ang="0">
                    <a:pos x="255" y="515"/>
                  </a:cxn>
                  <a:cxn ang="0">
                    <a:pos x="223" y="572"/>
                  </a:cxn>
                  <a:cxn ang="0">
                    <a:pos x="223" y="668"/>
                  </a:cxn>
                  <a:cxn ang="0">
                    <a:pos x="239" y="706"/>
                  </a:cxn>
                  <a:cxn ang="0">
                    <a:pos x="302" y="744"/>
                  </a:cxn>
                  <a:cxn ang="0">
                    <a:pos x="334" y="744"/>
                  </a:cxn>
                  <a:cxn ang="0">
                    <a:pos x="366" y="725"/>
                  </a:cxn>
                  <a:cxn ang="0">
                    <a:pos x="413" y="668"/>
                  </a:cxn>
                  <a:cxn ang="0">
                    <a:pos x="413" y="401"/>
                  </a:cxn>
                  <a:cxn ang="0">
                    <a:pos x="318" y="0"/>
                  </a:cxn>
                  <a:cxn ang="0">
                    <a:pos x="477" y="39"/>
                  </a:cxn>
                  <a:cxn ang="0">
                    <a:pos x="588" y="115"/>
                  </a:cxn>
                  <a:cxn ang="0">
                    <a:pos x="620" y="248"/>
                  </a:cxn>
                  <a:cxn ang="0">
                    <a:pos x="620" y="725"/>
                  </a:cxn>
                  <a:cxn ang="0">
                    <a:pos x="652" y="763"/>
                  </a:cxn>
                  <a:cxn ang="0">
                    <a:pos x="667" y="763"/>
                  </a:cxn>
                  <a:cxn ang="0">
                    <a:pos x="683" y="744"/>
                  </a:cxn>
                  <a:cxn ang="0">
                    <a:pos x="715" y="763"/>
                  </a:cxn>
                  <a:cxn ang="0">
                    <a:pos x="667" y="801"/>
                  </a:cxn>
                  <a:cxn ang="0">
                    <a:pos x="636" y="839"/>
                  </a:cxn>
                  <a:cxn ang="0">
                    <a:pos x="588" y="858"/>
                  </a:cxn>
                  <a:cxn ang="0">
                    <a:pos x="493" y="858"/>
                  </a:cxn>
                  <a:cxn ang="0">
                    <a:pos x="429" y="782"/>
                  </a:cxn>
                  <a:cxn ang="0">
                    <a:pos x="413" y="725"/>
                  </a:cxn>
                  <a:cxn ang="0">
                    <a:pos x="350" y="782"/>
                  </a:cxn>
                  <a:cxn ang="0">
                    <a:pos x="302" y="820"/>
                  </a:cxn>
                  <a:cxn ang="0">
                    <a:pos x="239" y="858"/>
                  </a:cxn>
                  <a:cxn ang="0">
                    <a:pos x="112" y="858"/>
                  </a:cxn>
                  <a:cxn ang="0">
                    <a:pos x="64" y="820"/>
                  </a:cxn>
                  <a:cxn ang="0">
                    <a:pos x="32" y="782"/>
                  </a:cxn>
                  <a:cxn ang="0">
                    <a:pos x="0" y="725"/>
                  </a:cxn>
                  <a:cxn ang="0">
                    <a:pos x="0" y="610"/>
                  </a:cxn>
                  <a:cxn ang="0">
                    <a:pos x="32" y="572"/>
                  </a:cxn>
                  <a:cxn ang="0">
                    <a:pos x="48" y="515"/>
                  </a:cxn>
                  <a:cxn ang="0">
                    <a:pos x="96" y="477"/>
                  </a:cxn>
                  <a:cxn ang="0">
                    <a:pos x="159" y="420"/>
                  </a:cxn>
                  <a:cxn ang="0">
                    <a:pos x="397" y="324"/>
                  </a:cxn>
                  <a:cxn ang="0">
                    <a:pos x="397" y="134"/>
                  </a:cxn>
                  <a:cxn ang="0">
                    <a:pos x="382" y="96"/>
                  </a:cxn>
                  <a:cxn ang="0">
                    <a:pos x="350" y="58"/>
                  </a:cxn>
                  <a:cxn ang="0">
                    <a:pos x="318" y="39"/>
                  </a:cxn>
                  <a:cxn ang="0">
                    <a:pos x="239" y="39"/>
                  </a:cxn>
                  <a:cxn ang="0">
                    <a:pos x="207" y="58"/>
                  </a:cxn>
                  <a:cxn ang="0">
                    <a:pos x="191" y="96"/>
                  </a:cxn>
                  <a:cxn ang="0">
                    <a:pos x="175" y="115"/>
                  </a:cxn>
                  <a:cxn ang="0">
                    <a:pos x="175" y="134"/>
                  </a:cxn>
                  <a:cxn ang="0">
                    <a:pos x="207" y="172"/>
                  </a:cxn>
                  <a:cxn ang="0">
                    <a:pos x="223" y="210"/>
                  </a:cxn>
                  <a:cxn ang="0">
                    <a:pos x="223" y="286"/>
                  </a:cxn>
                  <a:cxn ang="0">
                    <a:pos x="175" y="344"/>
                  </a:cxn>
                  <a:cxn ang="0">
                    <a:pos x="80" y="344"/>
                  </a:cxn>
                  <a:cxn ang="0">
                    <a:pos x="64" y="305"/>
                  </a:cxn>
                  <a:cxn ang="0">
                    <a:pos x="32" y="286"/>
                  </a:cxn>
                  <a:cxn ang="0">
                    <a:pos x="32" y="229"/>
                  </a:cxn>
                  <a:cxn ang="0">
                    <a:pos x="64" y="115"/>
                  </a:cxn>
                  <a:cxn ang="0">
                    <a:pos x="159" y="39"/>
                  </a:cxn>
                  <a:cxn ang="0">
                    <a:pos x="318" y="0"/>
                  </a:cxn>
                </a:cxnLst>
                <a:rect l="0" t="0" r="r" b="b"/>
                <a:pathLst>
                  <a:path w="715" h="858">
                    <a:moveTo>
                      <a:pt x="413" y="401"/>
                    </a:moveTo>
                    <a:lnTo>
                      <a:pt x="286" y="477"/>
                    </a:lnTo>
                    <a:lnTo>
                      <a:pt x="255" y="515"/>
                    </a:lnTo>
                    <a:lnTo>
                      <a:pt x="223" y="572"/>
                    </a:lnTo>
                    <a:lnTo>
                      <a:pt x="223" y="668"/>
                    </a:lnTo>
                    <a:lnTo>
                      <a:pt x="239" y="706"/>
                    </a:lnTo>
                    <a:lnTo>
                      <a:pt x="302" y="744"/>
                    </a:lnTo>
                    <a:lnTo>
                      <a:pt x="334" y="744"/>
                    </a:lnTo>
                    <a:lnTo>
                      <a:pt x="366" y="725"/>
                    </a:lnTo>
                    <a:lnTo>
                      <a:pt x="413" y="668"/>
                    </a:lnTo>
                    <a:lnTo>
                      <a:pt x="413" y="401"/>
                    </a:lnTo>
                    <a:close/>
                    <a:moveTo>
                      <a:pt x="318" y="0"/>
                    </a:moveTo>
                    <a:lnTo>
                      <a:pt x="477" y="39"/>
                    </a:lnTo>
                    <a:lnTo>
                      <a:pt x="588" y="115"/>
                    </a:lnTo>
                    <a:lnTo>
                      <a:pt x="620" y="248"/>
                    </a:lnTo>
                    <a:lnTo>
                      <a:pt x="620" y="725"/>
                    </a:lnTo>
                    <a:lnTo>
                      <a:pt x="652" y="763"/>
                    </a:lnTo>
                    <a:lnTo>
                      <a:pt x="667" y="763"/>
                    </a:lnTo>
                    <a:lnTo>
                      <a:pt x="683" y="744"/>
                    </a:lnTo>
                    <a:lnTo>
                      <a:pt x="715" y="763"/>
                    </a:lnTo>
                    <a:lnTo>
                      <a:pt x="667" y="801"/>
                    </a:lnTo>
                    <a:lnTo>
                      <a:pt x="636" y="839"/>
                    </a:lnTo>
                    <a:lnTo>
                      <a:pt x="588" y="858"/>
                    </a:lnTo>
                    <a:lnTo>
                      <a:pt x="493" y="858"/>
                    </a:lnTo>
                    <a:lnTo>
                      <a:pt x="429" y="782"/>
                    </a:lnTo>
                    <a:lnTo>
                      <a:pt x="413" y="725"/>
                    </a:lnTo>
                    <a:lnTo>
                      <a:pt x="350" y="782"/>
                    </a:lnTo>
                    <a:lnTo>
                      <a:pt x="302" y="820"/>
                    </a:lnTo>
                    <a:lnTo>
                      <a:pt x="239" y="858"/>
                    </a:lnTo>
                    <a:lnTo>
                      <a:pt x="112" y="858"/>
                    </a:lnTo>
                    <a:lnTo>
                      <a:pt x="64" y="820"/>
                    </a:lnTo>
                    <a:lnTo>
                      <a:pt x="32" y="782"/>
                    </a:lnTo>
                    <a:lnTo>
                      <a:pt x="0" y="725"/>
                    </a:lnTo>
                    <a:lnTo>
                      <a:pt x="0" y="610"/>
                    </a:lnTo>
                    <a:lnTo>
                      <a:pt x="32" y="572"/>
                    </a:lnTo>
                    <a:lnTo>
                      <a:pt x="48" y="515"/>
                    </a:lnTo>
                    <a:lnTo>
                      <a:pt x="96" y="477"/>
                    </a:lnTo>
                    <a:lnTo>
                      <a:pt x="159" y="420"/>
                    </a:lnTo>
                    <a:lnTo>
                      <a:pt x="397" y="324"/>
                    </a:lnTo>
                    <a:lnTo>
                      <a:pt x="397" y="134"/>
                    </a:lnTo>
                    <a:lnTo>
                      <a:pt x="382" y="96"/>
                    </a:lnTo>
                    <a:lnTo>
                      <a:pt x="350" y="58"/>
                    </a:lnTo>
                    <a:lnTo>
                      <a:pt x="318" y="39"/>
                    </a:lnTo>
                    <a:lnTo>
                      <a:pt x="239" y="39"/>
                    </a:lnTo>
                    <a:lnTo>
                      <a:pt x="207" y="58"/>
                    </a:lnTo>
                    <a:lnTo>
                      <a:pt x="191" y="96"/>
                    </a:lnTo>
                    <a:lnTo>
                      <a:pt x="175" y="115"/>
                    </a:lnTo>
                    <a:lnTo>
                      <a:pt x="175" y="134"/>
                    </a:lnTo>
                    <a:lnTo>
                      <a:pt x="207" y="172"/>
                    </a:lnTo>
                    <a:lnTo>
                      <a:pt x="223" y="210"/>
                    </a:lnTo>
                    <a:lnTo>
                      <a:pt x="223" y="286"/>
                    </a:lnTo>
                    <a:lnTo>
                      <a:pt x="175" y="344"/>
                    </a:lnTo>
                    <a:lnTo>
                      <a:pt x="80" y="344"/>
                    </a:lnTo>
                    <a:lnTo>
                      <a:pt x="64" y="305"/>
                    </a:lnTo>
                    <a:lnTo>
                      <a:pt x="32" y="286"/>
                    </a:lnTo>
                    <a:lnTo>
                      <a:pt x="32" y="229"/>
                    </a:lnTo>
                    <a:lnTo>
                      <a:pt x="64" y="115"/>
                    </a:lnTo>
                    <a:lnTo>
                      <a:pt x="159" y="39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76" name="Freeform 36"/>
              <p:cNvSpPr>
                <a:spLocks/>
              </p:cNvSpPr>
              <p:nvPr/>
            </p:nvSpPr>
            <p:spPr bwMode="auto">
              <a:xfrm>
                <a:off x="39401" y="1531"/>
                <a:ext cx="476" cy="1182"/>
              </a:xfrm>
              <a:custGeom>
                <a:avLst/>
                <a:gdLst/>
                <a:ahLst/>
                <a:cxnLst>
                  <a:cxn ang="0">
                    <a:pos x="254" y="0"/>
                  </a:cxn>
                  <a:cxn ang="0">
                    <a:pos x="286" y="0"/>
                  </a:cxn>
                  <a:cxn ang="0">
                    <a:pos x="286" y="305"/>
                  </a:cxn>
                  <a:cxn ang="0">
                    <a:pos x="428" y="305"/>
                  </a:cxn>
                  <a:cxn ang="0">
                    <a:pos x="444" y="401"/>
                  </a:cxn>
                  <a:cxn ang="0">
                    <a:pos x="301" y="401"/>
                  </a:cxn>
                  <a:cxn ang="0">
                    <a:pos x="301" y="992"/>
                  </a:cxn>
                  <a:cxn ang="0">
                    <a:pos x="317" y="1030"/>
                  </a:cxn>
                  <a:cxn ang="0">
                    <a:pos x="333" y="1049"/>
                  </a:cxn>
                  <a:cxn ang="0">
                    <a:pos x="381" y="1049"/>
                  </a:cxn>
                  <a:cxn ang="0">
                    <a:pos x="413" y="1030"/>
                  </a:cxn>
                  <a:cxn ang="0">
                    <a:pos x="444" y="954"/>
                  </a:cxn>
                  <a:cxn ang="0">
                    <a:pos x="476" y="973"/>
                  </a:cxn>
                  <a:cxn ang="0">
                    <a:pos x="428" y="1068"/>
                  </a:cxn>
                  <a:cxn ang="0">
                    <a:pos x="381" y="1125"/>
                  </a:cxn>
                  <a:cxn ang="0">
                    <a:pos x="317" y="1163"/>
                  </a:cxn>
                  <a:cxn ang="0">
                    <a:pos x="254" y="1182"/>
                  </a:cxn>
                  <a:cxn ang="0">
                    <a:pos x="190" y="1182"/>
                  </a:cxn>
                  <a:cxn ang="0">
                    <a:pos x="143" y="1144"/>
                  </a:cxn>
                  <a:cxn ang="0">
                    <a:pos x="111" y="1106"/>
                  </a:cxn>
                  <a:cxn ang="0">
                    <a:pos x="79" y="1049"/>
                  </a:cxn>
                  <a:cxn ang="0">
                    <a:pos x="79" y="401"/>
                  </a:cxn>
                  <a:cxn ang="0">
                    <a:pos x="0" y="401"/>
                  </a:cxn>
                  <a:cxn ang="0">
                    <a:pos x="0" y="344"/>
                  </a:cxn>
                  <a:cxn ang="0">
                    <a:pos x="79" y="229"/>
                  </a:cxn>
                  <a:cxn ang="0">
                    <a:pos x="174" y="134"/>
                  </a:cxn>
                  <a:cxn ang="0">
                    <a:pos x="254" y="0"/>
                  </a:cxn>
                </a:cxnLst>
                <a:rect l="0" t="0" r="r" b="b"/>
                <a:pathLst>
                  <a:path w="476" h="1182">
                    <a:moveTo>
                      <a:pt x="254" y="0"/>
                    </a:moveTo>
                    <a:lnTo>
                      <a:pt x="286" y="0"/>
                    </a:lnTo>
                    <a:lnTo>
                      <a:pt x="286" y="305"/>
                    </a:lnTo>
                    <a:lnTo>
                      <a:pt x="428" y="305"/>
                    </a:lnTo>
                    <a:lnTo>
                      <a:pt x="444" y="401"/>
                    </a:lnTo>
                    <a:lnTo>
                      <a:pt x="301" y="401"/>
                    </a:lnTo>
                    <a:lnTo>
                      <a:pt x="301" y="992"/>
                    </a:lnTo>
                    <a:lnTo>
                      <a:pt x="317" y="1030"/>
                    </a:lnTo>
                    <a:lnTo>
                      <a:pt x="333" y="1049"/>
                    </a:lnTo>
                    <a:lnTo>
                      <a:pt x="381" y="1049"/>
                    </a:lnTo>
                    <a:lnTo>
                      <a:pt x="413" y="1030"/>
                    </a:lnTo>
                    <a:lnTo>
                      <a:pt x="444" y="954"/>
                    </a:lnTo>
                    <a:lnTo>
                      <a:pt x="476" y="973"/>
                    </a:lnTo>
                    <a:lnTo>
                      <a:pt x="428" y="1068"/>
                    </a:lnTo>
                    <a:lnTo>
                      <a:pt x="381" y="1125"/>
                    </a:lnTo>
                    <a:lnTo>
                      <a:pt x="317" y="1163"/>
                    </a:lnTo>
                    <a:lnTo>
                      <a:pt x="254" y="1182"/>
                    </a:lnTo>
                    <a:lnTo>
                      <a:pt x="190" y="1182"/>
                    </a:lnTo>
                    <a:lnTo>
                      <a:pt x="143" y="1144"/>
                    </a:lnTo>
                    <a:lnTo>
                      <a:pt x="111" y="1106"/>
                    </a:lnTo>
                    <a:lnTo>
                      <a:pt x="79" y="1049"/>
                    </a:lnTo>
                    <a:lnTo>
                      <a:pt x="79" y="401"/>
                    </a:lnTo>
                    <a:lnTo>
                      <a:pt x="0" y="401"/>
                    </a:lnTo>
                    <a:lnTo>
                      <a:pt x="0" y="344"/>
                    </a:lnTo>
                    <a:lnTo>
                      <a:pt x="79" y="229"/>
                    </a:lnTo>
                    <a:lnTo>
                      <a:pt x="174" y="134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77" name="Freeform 37"/>
              <p:cNvSpPr>
                <a:spLocks noEditPoints="1"/>
              </p:cNvSpPr>
              <p:nvPr/>
            </p:nvSpPr>
            <p:spPr bwMode="auto">
              <a:xfrm>
                <a:off x="40004" y="1417"/>
                <a:ext cx="365" cy="1258"/>
              </a:xfrm>
              <a:custGeom>
                <a:avLst/>
                <a:gdLst/>
                <a:ahLst/>
                <a:cxnLst>
                  <a:cxn ang="0">
                    <a:pos x="0" y="419"/>
                  </a:cxn>
                  <a:cxn ang="0">
                    <a:pos x="286" y="419"/>
                  </a:cxn>
                  <a:cxn ang="0">
                    <a:pos x="302" y="1125"/>
                  </a:cxn>
                  <a:cxn ang="0">
                    <a:pos x="302" y="1163"/>
                  </a:cxn>
                  <a:cxn ang="0">
                    <a:pos x="318" y="1201"/>
                  </a:cxn>
                  <a:cxn ang="0">
                    <a:pos x="334" y="1220"/>
                  </a:cxn>
                  <a:cxn ang="0">
                    <a:pos x="365" y="1220"/>
                  </a:cxn>
                  <a:cxn ang="0">
                    <a:pos x="365" y="1258"/>
                  </a:cxn>
                  <a:cxn ang="0">
                    <a:pos x="0" y="1258"/>
                  </a:cxn>
                  <a:cxn ang="0">
                    <a:pos x="0" y="1220"/>
                  </a:cxn>
                  <a:cxn ang="0">
                    <a:pos x="64" y="1182"/>
                  </a:cxn>
                  <a:cxn ang="0">
                    <a:pos x="80" y="1144"/>
                  </a:cxn>
                  <a:cxn ang="0">
                    <a:pos x="80" y="534"/>
                  </a:cxn>
                  <a:cxn ang="0">
                    <a:pos x="64" y="496"/>
                  </a:cxn>
                  <a:cxn ang="0">
                    <a:pos x="0" y="458"/>
                  </a:cxn>
                  <a:cxn ang="0">
                    <a:pos x="0" y="419"/>
                  </a:cxn>
                  <a:cxn ang="0">
                    <a:pos x="175" y="0"/>
                  </a:cxn>
                  <a:cxn ang="0">
                    <a:pos x="223" y="19"/>
                  </a:cxn>
                  <a:cxn ang="0">
                    <a:pos x="254" y="38"/>
                  </a:cxn>
                  <a:cxn ang="0">
                    <a:pos x="270" y="76"/>
                  </a:cxn>
                  <a:cxn ang="0">
                    <a:pos x="286" y="134"/>
                  </a:cxn>
                  <a:cxn ang="0">
                    <a:pos x="270" y="191"/>
                  </a:cxn>
                  <a:cxn ang="0">
                    <a:pos x="254" y="229"/>
                  </a:cxn>
                  <a:cxn ang="0">
                    <a:pos x="223" y="248"/>
                  </a:cxn>
                  <a:cxn ang="0">
                    <a:pos x="175" y="267"/>
                  </a:cxn>
                  <a:cxn ang="0">
                    <a:pos x="127" y="248"/>
                  </a:cxn>
                  <a:cxn ang="0">
                    <a:pos x="95" y="229"/>
                  </a:cxn>
                  <a:cxn ang="0">
                    <a:pos x="80" y="191"/>
                  </a:cxn>
                  <a:cxn ang="0">
                    <a:pos x="64" y="134"/>
                  </a:cxn>
                  <a:cxn ang="0">
                    <a:pos x="80" y="76"/>
                  </a:cxn>
                  <a:cxn ang="0">
                    <a:pos x="95" y="38"/>
                  </a:cxn>
                  <a:cxn ang="0">
                    <a:pos x="127" y="19"/>
                  </a:cxn>
                  <a:cxn ang="0">
                    <a:pos x="175" y="0"/>
                  </a:cxn>
                </a:cxnLst>
                <a:rect l="0" t="0" r="r" b="b"/>
                <a:pathLst>
                  <a:path w="365" h="1258">
                    <a:moveTo>
                      <a:pt x="0" y="419"/>
                    </a:moveTo>
                    <a:lnTo>
                      <a:pt x="286" y="419"/>
                    </a:lnTo>
                    <a:lnTo>
                      <a:pt x="302" y="1125"/>
                    </a:lnTo>
                    <a:lnTo>
                      <a:pt x="302" y="1163"/>
                    </a:lnTo>
                    <a:lnTo>
                      <a:pt x="318" y="1201"/>
                    </a:lnTo>
                    <a:lnTo>
                      <a:pt x="334" y="1220"/>
                    </a:lnTo>
                    <a:lnTo>
                      <a:pt x="365" y="1220"/>
                    </a:lnTo>
                    <a:lnTo>
                      <a:pt x="365" y="1258"/>
                    </a:lnTo>
                    <a:lnTo>
                      <a:pt x="0" y="1258"/>
                    </a:lnTo>
                    <a:lnTo>
                      <a:pt x="0" y="1220"/>
                    </a:lnTo>
                    <a:lnTo>
                      <a:pt x="64" y="1182"/>
                    </a:lnTo>
                    <a:lnTo>
                      <a:pt x="80" y="1144"/>
                    </a:lnTo>
                    <a:lnTo>
                      <a:pt x="80" y="534"/>
                    </a:lnTo>
                    <a:lnTo>
                      <a:pt x="64" y="496"/>
                    </a:lnTo>
                    <a:lnTo>
                      <a:pt x="0" y="458"/>
                    </a:lnTo>
                    <a:lnTo>
                      <a:pt x="0" y="419"/>
                    </a:lnTo>
                    <a:close/>
                    <a:moveTo>
                      <a:pt x="175" y="0"/>
                    </a:moveTo>
                    <a:lnTo>
                      <a:pt x="223" y="19"/>
                    </a:lnTo>
                    <a:lnTo>
                      <a:pt x="254" y="38"/>
                    </a:lnTo>
                    <a:lnTo>
                      <a:pt x="270" y="76"/>
                    </a:lnTo>
                    <a:lnTo>
                      <a:pt x="286" y="134"/>
                    </a:lnTo>
                    <a:lnTo>
                      <a:pt x="270" y="191"/>
                    </a:lnTo>
                    <a:lnTo>
                      <a:pt x="254" y="229"/>
                    </a:lnTo>
                    <a:lnTo>
                      <a:pt x="223" y="248"/>
                    </a:lnTo>
                    <a:lnTo>
                      <a:pt x="175" y="267"/>
                    </a:lnTo>
                    <a:lnTo>
                      <a:pt x="127" y="248"/>
                    </a:lnTo>
                    <a:lnTo>
                      <a:pt x="95" y="229"/>
                    </a:lnTo>
                    <a:lnTo>
                      <a:pt x="80" y="191"/>
                    </a:lnTo>
                    <a:lnTo>
                      <a:pt x="64" y="134"/>
                    </a:lnTo>
                    <a:lnTo>
                      <a:pt x="80" y="76"/>
                    </a:lnTo>
                    <a:lnTo>
                      <a:pt x="95" y="38"/>
                    </a:lnTo>
                    <a:lnTo>
                      <a:pt x="127" y="19"/>
                    </a:lnTo>
                    <a:lnTo>
                      <a:pt x="17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78" name="Freeform 38"/>
              <p:cNvSpPr>
                <a:spLocks noEditPoints="1"/>
              </p:cNvSpPr>
              <p:nvPr/>
            </p:nvSpPr>
            <p:spPr bwMode="auto">
              <a:xfrm>
                <a:off x="40322" y="1817"/>
                <a:ext cx="667" cy="877"/>
              </a:xfrm>
              <a:custGeom>
                <a:avLst/>
                <a:gdLst/>
                <a:ahLst/>
                <a:cxnLst>
                  <a:cxn ang="0">
                    <a:pos x="333" y="58"/>
                  </a:cxn>
                  <a:cxn ang="0">
                    <a:pos x="349" y="58"/>
                  </a:cxn>
                  <a:cxn ang="0">
                    <a:pos x="286" y="77"/>
                  </a:cxn>
                  <a:cxn ang="0">
                    <a:pos x="254" y="153"/>
                  </a:cxn>
                  <a:cxn ang="0">
                    <a:pos x="222" y="267"/>
                  </a:cxn>
                  <a:cxn ang="0">
                    <a:pos x="222" y="687"/>
                  </a:cxn>
                  <a:cxn ang="0">
                    <a:pos x="270" y="801"/>
                  </a:cxn>
                  <a:cxn ang="0">
                    <a:pos x="333" y="839"/>
                  </a:cxn>
                  <a:cxn ang="0">
                    <a:pos x="381" y="820"/>
                  </a:cxn>
                  <a:cxn ang="0">
                    <a:pos x="413" y="763"/>
                  </a:cxn>
                  <a:cxn ang="0">
                    <a:pos x="444" y="630"/>
                  </a:cxn>
                  <a:cxn ang="0">
                    <a:pos x="444" y="267"/>
                  </a:cxn>
                  <a:cxn ang="0">
                    <a:pos x="429" y="134"/>
                  </a:cxn>
                  <a:cxn ang="0">
                    <a:pos x="397" y="77"/>
                  </a:cxn>
                  <a:cxn ang="0">
                    <a:pos x="349" y="58"/>
                  </a:cxn>
                  <a:cxn ang="0">
                    <a:pos x="333" y="58"/>
                  </a:cxn>
                  <a:cxn ang="0">
                    <a:pos x="333" y="0"/>
                  </a:cxn>
                  <a:cxn ang="0">
                    <a:pos x="460" y="39"/>
                  </a:cxn>
                  <a:cxn ang="0">
                    <a:pos x="571" y="134"/>
                  </a:cxn>
                  <a:cxn ang="0">
                    <a:pos x="635" y="267"/>
                  </a:cxn>
                  <a:cxn ang="0">
                    <a:pos x="667" y="439"/>
                  </a:cxn>
                  <a:cxn ang="0">
                    <a:pos x="635" y="610"/>
                  </a:cxn>
                  <a:cxn ang="0">
                    <a:pos x="571" y="744"/>
                  </a:cxn>
                  <a:cxn ang="0">
                    <a:pos x="460" y="839"/>
                  </a:cxn>
                  <a:cxn ang="0">
                    <a:pos x="333" y="877"/>
                  </a:cxn>
                  <a:cxn ang="0">
                    <a:pos x="206" y="839"/>
                  </a:cxn>
                  <a:cxn ang="0">
                    <a:pos x="95" y="763"/>
                  </a:cxn>
                  <a:cxn ang="0">
                    <a:pos x="32" y="610"/>
                  </a:cxn>
                  <a:cxn ang="0">
                    <a:pos x="0" y="439"/>
                  </a:cxn>
                  <a:cxn ang="0">
                    <a:pos x="32" y="267"/>
                  </a:cxn>
                  <a:cxn ang="0">
                    <a:pos x="95" y="134"/>
                  </a:cxn>
                  <a:cxn ang="0">
                    <a:pos x="206" y="39"/>
                  </a:cxn>
                  <a:cxn ang="0">
                    <a:pos x="333" y="0"/>
                  </a:cxn>
                </a:cxnLst>
                <a:rect l="0" t="0" r="r" b="b"/>
                <a:pathLst>
                  <a:path w="667" h="877">
                    <a:moveTo>
                      <a:pt x="333" y="58"/>
                    </a:moveTo>
                    <a:lnTo>
                      <a:pt x="349" y="58"/>
                    </a:lnTo>
                    <a:lnTo>
                      <a:pt x="286" y="77"/>
                    </a:lnTo>
                    <a:lnTo>
                      <a:pt x="254" y="153"/>
                    </a:lnTo>
                    <a:lnTo>
                      <a:pt x="222" y="267"/>
                    </a:lnTo>
                    <a:lnTo>
                      <a:pt x="222" y="687"/>
                    </a:lnTo>
                    <a:lnTo>
                      <a:pt x="270" y="801"/>
                    </a:lnTo>
                    <a:lnTo>
                      <a:pt x="333" y="839"/>
                    </a:lnTo>
                    <a:lnTo>
                      <a:pt x="381" y="820"/>
                    </a:lnTo>
                    <a:lnTo>
                      <a:pt x="413" y="763"/>
                    </a:lnTo>
                    <a:lnTo>
                      <a:pt x="444" y="630"/>
                    </a:lnTo>
                    <a:lnTo>
                      <a:pt x="444" y="267"/>
                    </a:lnTo>
                    <a:lnTo>
                      <a:pt x="429" y="134"/>
                    </a:lnTo>
                    <a:lnTo>
                      <a:pt x="397" y="77"/>
                    </a:lnTo>
                    <a:lnTo>
                      <a:pt x="349" y="58"/>
                    </a:lnTo>
                    <a:lnTo>
                      <a:pt x="333" y="58"/>
                    </a:lnTo>
                    <a:close/>
                    <a:moveTo>
                      <a:pt x="333" y="0"/>
                    </a:moveTo>
                    <a:lnTo>
                      <a:pt x="460" y="39"/>
                    </a:lnTo>
                    <a:lnTo>
                      <a:pt x="571" y="134"/>
                    </a:lnTo>
                    <a:lnTo>
                      <a:pt x="635" y="267"/>
                    </a:lnTo>
                    <a:lnTo>
                      <a:pt x="667" y="439"/>
                    </a:lnTo>
                    <a:lnTo>
                      <a:pt x="635" y="610"/>
                    </a:lnTo>
                    <a:lnTo>
                      <a:pt x="571" y="744"/>
                    </a:lnTo>
                    <a:lnTo>
                      <a:pt x="460" y="839"/>
                    </a:lnTo>
                    <a:lnTo>
                      <a:pt x="333" y="877"/>
                    </a:lnTo>
                    <a:lnTo>
                      <a:pt x="206" y="839"/>
                    </a:lnTo>
                    <a:lnTo>
                      <a:pt x="95" y="763"/>
                    </a:lnTo>
                    <a:lnTo>
                      <a:pt x="32" y="610"/>
                    </a:lnTo>
                    <a:lnTo>
                      <a:pt x="0" y="439"/>
                    </a:lnTo>
                    <a:lnTo>
                      <a:pt x="32" y="267"/>
                    </a:lnTo>
                    <a:lnTo>
                      <a:pt x="95" y="134"/>
                    </a:lnTo>
                    <a:lnTo>
                      <a:pt x="206" y="39"/>
                    </a:lnTo>
                    <a:lnTo>
                      <a:pt x="3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79" name="Freeform 39"/>
              <p:cNvSpPr>
                <a:spLocks/>
              </p:cNvSpPr>
              <p:nvPr/>
            </p:nvSpPr>
            <p:spPr bwMode="auto">
              <a:xfrm>
                <a:off x="41068" y="1836"/>
                <a:ext cx="794" cy="8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6" y="0"/>
                  </a:cxn>
                  <a:cxn ang="0">
                    <a:pos x="286" y="172"/>
                  </a:cxn>
                  <a:cxn ang="0">
                    <a:pos x="381" y="58"/>
                  </a:cxn>
                  <a:cxn ang="0">
                    <a:pos x="508" y="20"/>
                  </a:cxn>
                  <a:cxn ang="0">
                    <a:pos x="635" y="58"/>
                  </a:cxn>
                  <a:cxn ang="0">
                    <a:pos x="683" y="115"/>
                  </a:cxn>
                  <a:cxn ang="0">
                    <a:pos x="715" y="267"/>
                  </a:cxn>
                  <a:cxn ang="0">
                    <a:pos x="715" y="763"/>
                  </a:cxn>
                  <a:cxn ang="0">
                    <a:pos x="731" y="801"/>
                  </a:cxn>
                  <a:cxn ang="0">
                    <a:pos x="762" y="820"/>
                  </a:cxn>
                  <a:cxn ang="0">
                    <a:pos x="794" y="820"/>
                  </a:cxn>
                  <a:cxn ang="0">
                    <a:pos x="794" y="858"/>
                  </a:cxn>
                  <a:cxn ang="0">
                    <a:pos x="445" y="858"/>
                  </a:cxn>
                  <a:cxn ang="0">
                    <a:pos x="445" y="820"/>
                  </a:cxn>
                  <a:cxn ang="0">
                    <a:pos x="477" y="820"/>
                  </a:cxn>
                  <a:cxn ang="0">
                    <a:pos x="492" y="801"/>
                  </a:cxn>
                  <a:cxn ang="0">
                    <a:pos x="508" y="763"/>
                  </a:cxn>
                  <a:cxn ang="0">
                    <a:pos x="508" y="229"/>
                  </a:cxn>
                  <a:cxn ang="0">
                    <a:pos x="492" y="172"/>
                  </a:cxn>
                  <a:cxn ang="0">
                    <a:pos x="429" y="134"/>
                  </a:cxn>
                  <a:cxn ang="0">
                    <a:pos x="381" y="134"/>
                  </a:cxn>
                  <a:cxn ang="0">
                    <a:pos x="350" y="153"/>
                  </a:cxn>
                  <a:cxn ang="0">
                    <a:pos x="286" y="229"/>
                  </a:cxn>
                  <a:cxn ang="0">
                    <a:pos x="286" y="744"/>
                  </a:cxn>
                  <a:cxn ang="0">
                    <a:pos x="302" y="782"/>
                  </a:cxn>
                  <a:cxn ang="0">
                    <a:pos x="334" y="801"/>
                  </a:cxn>
                  <a:cxn ang="0">
                    <a:pos x="365" y="801"/>
                  </a:cxn>
                  <a:cxn ang="0">
                    <a:pos x="365" y="839"/>
                  </a:cxn>
                  <a:cxn ang="0">
                    <a:pos x="0" y="839"/>
                  </a:cxn>
                  <a:cxn ang="0">
                    <a:pos x="0" y="801"/>
                  </a:cxn>
                  <a:cxn ang="0">
                    <a:pos x="64" y="763"/>
                  </a:cxn>
                  <a:cxn ang="0">
                    <a:pos x="80" y="725"/>
                  </a:cxn>
                  <a:cxn ang="0">
                    <a:pos x="80" y="115"/>
                  </a:cxn>
                  <a:cxn ang="0">
                    <a:pos x="64" y="77"/>
                  </a:cxn>
                  <a:cxn ang="0">
                    <a:pos x="0" y="39"/>
                  </a:cxn>
                  <a:cxn ang="0">
                    <a:pos x="0" y="0"/>
                  </a:cxn>
                </a:cxnLst>
                <a:rect l="0" t="0" r="r" b="b"/>
                <a:pathLst>
                  <a:path w="794" h="858">
                    <a:moveTo>
                      <a:pt x="0" y="0"/>
                    </a:moveTo>
                    <a:lnTo>
                      <a:pt x="286" y="0"/>
                    </a:lnTo>
                    <a:lnTo>
                      <a:pt x="286" y="172"/>
                    </a:lnTo>
                    <a:lnTo>
                      <a:pt x="381" y="58"/>
                    </a:lnTo>
                    <a:lnTo>
                      <a:pt x="508" y="20"/>
                    </a:lnTo>
                    <a:lnTo>
                      <a:pt x="635" y="58"/>
                    </a:lnTo>
                    <a:lnTo>
                      <a:pt x="683" y="115"/>
                    </a:lnTo>
                    <a:lnTo>
                      <a:pt x="715" y="267"/>
                    </a:lnTo>
                    <a:lnTo>
                      <a:pt x="715" y="763"/>
                    </a:lnTo>
                    <a:lnTo>
                      <a:pt x="731" y="801"/>
                    </a:lnTo>
                    <a:lnTo>
                      <a:pt x="762" y="820"/>
                    </a:lnTo>
                    <a:lnTo>
                      <a:pt x="794" y="820"/>
                    </a:lnTo>
                    <a:lnTo>
                      <a:pt x="794" y="858"/>
                    </a:lnTo>
                    <a:lnTo>
                      <a:pt x="445" y="858"/>
                    </a:lnTo>
                    <a:lnTo>
                      <a:pt x="445" y="820"/>
                    </a:lnTo>
                    <a:lnTo>
                      <a:pt x="477" y="820"/>
                    </a:lnTo>
                    <a:lnTo>
                      <a:pt x="492" y="801"/>
                    </a:lnTo>
                    <a:lnTo>
                      <a:pt x="508" y="763"/>
                    </a:lnTo>
                    <a:lnTo>
                      <a:pt x="508" y="229"/>
                    </a:lnTo>
                    <a:lnTo>
                      <a:pt x="492" y="172"/>
                    </a:lnTo>
                    <a:lnTo>
                      <a:pt x="429" y="134"/>
                    </a:lnTo>
                    <a:lnTo>
                      <a:pt x="381" y="134"/>
                    </a:lnTo>
                    <a:lnTo>
                      <a:pt x="350" y="153"/>
                    </a:lnTo>
                    <a:lnTo>
                      <a:pt x="286" y="229"/>
                    </a:lnTo>
                    <a:lnTo>
                      <a:pt x="286" y="744"/>
                    </a:lnTo>
                    <a:lnTo>
                      <a:pt x="302" y="782"/>
                    </a:lnTo>
                    <a:lnTo>
                      <a:pt x="334" y="801"/>
                    </a:lnTo>
                    <a:lnTo>
                      <a:pt x="365" y="801"/>
                    </a:lnTo>
                    <a:lnTo>
                      <a:pt x="365" y="839"/>
                    </a:lnTo>
                    <a:lnTo>
                      <a:pt x="0" y="839"/>
                    </a:lnTo>
                    <a:lnTo>
                      <a:pt x="0" y="801"/>
                    </a:lnTo>
                    <a:lnTo>
                      <a:pt x="64" y="763"/>
                    </a:lnTo>
                    <a:lnTo>
                      <a:pt x="80" y="725"/>
                    </a:lnTo>
                    <a:lnTo>
                      <a:pt x="80" y="115"/>
                    </a:lnTo>
                    <a:lnTo>
                      <a:pt x="64" y="77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80" name="Freeform 40"/>
              <p:cNvSpPr>
                <a:spLocks noEditPoints="1"/>
              </p:cNvSpPr>
              <p:nvPr/>
            </p:nvSpPr>
            <p:spPr bwMode="auto">
              <a:xfrm>
                <a:off x="43784" y="1436"/>
                <a:ext cx="1048" cy="1220"/>
              </a:xfrm>
              <a:custGeom>
                <a:avLst/>
                <a:gdLst/>
                <a:ahLst/>
                <a:cxnLst>
                  <a:cxn ang="0">
                    <a:pos x="444" y="76"/>
                  </a:cxn>
                  <a:cxn ang="0">
                    <a:pos x="413" y="95"/>
                  </a:cxn>
                  <a:cxn ang="0">
                    <a:pos x="397" y="115"/>
                  </a:cxn>
                  <a:cxn ang="0">
                    <a:pos x="397" y="610"/>
                  </a:cxn>
                  <a:cxn ang="0">
                    <a:pos x="524" y="610"/>
                  </a:cxn>
                  <a:cxn ang="0">
                    <a:pos x="571" y="591"/>
                  </a:cxn>
                  <a:cxn ang="0">
                    <a:pos x="603" y="572"/>
                  </a:cxn>
                  <a:cxn ang="0">
                    <a:pos x="635" y="534"/>
                  </a:cxn>
                  <a:cxn ang="0">
                    <a:pos x="667" y="420"/>
                  </a:cxn>
                  <a:cxn ang="0">
                    <a:pos x="667" y="248"/>
                  </a:cxn>
                  <a:cxn ang="0">
                    <a:pos x="651" y="191"/>
                  </a:cxn>
                  <a:cxn ang="0">
                    <a:pos x="619" y="134"/>
                  </a:cxn>
                  <a:cxn ang="0">
                    <a:pos x="587" y="95"/>
                  </a:cxn>
                  <a:cxn ang="0">
                    <a:pos x="540" y="76"/>
                  </a:cxn>
                  <a:cxn ang="0">
                    <a:pos x="444" y="76"/>
                  </a:cxn>
                  <a:cxn ang="0">
                    <a:pos x="0" y="0"/>
                  </a:cxn>
                  <a:cxn ang="0">
                    <a:pos x="492" y="0"/>
                  </a:cxn>
                  <a:cxn ang="0">
                    <a:pos x="682" y="19"/>
                  </a:cxn>
                  <a:cxn ang="0">
                    <a:pos x="810" y="76"/>
                  </a:cxn>
                  <a:cxn ang="0">
                    <a:pos x="889" y="191"/>
                  </a:cxn>
                  <a:cxn ang="0">
                    <a:pos x="921" y="324"/>
                  </a:cxn>
                  <a:cxn ang="0">
                    <a:pos x="921" y="381"/>
                  </a:cxn>
                  <a:cxn ang="0">
                    <a:pos x="889" y="496"/>
                  </a:cxn>
                  <a:cxn ang="0">
                    <a:pos x="857" y="534"/>
                  </a:cxn>
                  <a:cxn ang="0">
                    <a:pos x="794" y="572"/>
                  </a:cxn>
                  <a:cxn ang="0">
                    <a:pos x="746" y="610"/>
                  </a:cxn>
                  <a:cxn ang="0">
                    <a:pos x="682" y="629"/>
                  </a:cxn>
                  <a:cxn ang="0">
                    <a:pos x="984" y="1144"/>
                  </a:cxn>
                  <a:cxn ang="0">
                    <a:pos x="1016" y="1182"/>
                  </a:cxn>
                  <a:cxn ang="0">
                    <a:pos x="1048" y="1182"/>
                  </a:cxn>
                  <a:cxn ang="0">
                    <a:pos x="1048" y="1220"/>
                  </a:cxn>
                  <a:cxn ang="0">
                    <a:pos x="746" y="1220"/>
                  </a:cxn>
                  <a:cxn ang="0">
                    <a:pos x="428" y="648"/>
                  </a:cxn>
                  <a:cxn ang="0">
                    <a:pos x="381" y="648"/>
                  </a:cxn>
                  <a:cxn ang="0">
                    <a:pos x="381" y="1087"/>
                  </a:cxn>
                  <a:cxn ang="0">
                    <a:pos x="397" y="1125"/>
                  </a:cxn>
                  <a:cxn ang="0">
                    <a:pos x="413" y="1144"/>
                  </a:cxn>
                  <a:cxn ang="0">
                    <a:pos x="444" y="1163"/>
                  </a:cxn>
                  <a:cxn ang="0">
                    <a:pos x="508" y="1182"/>
                  </a:cxn>
                  <a:cxn ang="0">
                    <a:pos x="508" y="1220"/>
                  </a:cxn>
                  <a:cxn ang="0">
                    <a:pos x="0" y="1220"/>
                  </a:cxn>
                  <a:cxn ang="0">
                    <a:pos x="0" y="1182"/>
                  </a:cxn>
                  <a:cxn ang="0">
                    <a:pos x="63" y="1163"/>
                  </a:cxn>
                  <a:cxn ang="0">
                    <a:pos x="95" y="1144"/>
                  </a:cxn>
                  <a:cxn ang="0">
                    <a:pos x="111" y="1125"/>
                  </a:cxn>
                  <a:cxn ang="0">
                    <a:pos x="127" y="1087"/>
                  </a:cxn>
                  <a:cxn ang="0">
                    <a:pos x="127" y="134"/>
                  </a:cxn>
                  <a:cxn ang="0">
                    <a:pos x="95" y="57"/>
                  </a:cxn>
                  <a:cxn ang="0">
                    <a:pos x="63" y="38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1048" h="1220">
                    <a:moveTo>
                      <a:pt x="444" y="76"/>
                    </a:moveTo>
                    <a:lnTo>
                      <a:pt x="413" y="95"/>
                    </a:lnTo>
                    <a:lnTo>
                      <a:pt x="397" y="115"/>
                    </a:lnTo>
                    <a:lnTo>
                      <a:pt x="397" y="610"/>
                    </a:lnTo>
                    <a:lnTo>
                      <a:pt x="524" y="610"/>
                    </a:lnTo>
                    <a:lnTo>
                      <a:pt x="571" y="591"/>
                    </a:lnTo>
                    <a:lnTo>
                      <a:pt x="603" y="572"/>
                    </a:lnTo>
                    <a:lnTo>
                      <a:pt x="635" y="534"/>
                    </a:lnTo>
                    <a:lnTo>
                      <a:pt x="667" y="420"/>
                    </a:lnTo>
                    <a:lnTo>
                      <a:pt x="667" y="248"/>
                    </a:lnTo>
                    <a:lnTo>
                      <a:pt x="651" y="191"/>
                    </a:lnTo>
                    <a:lnTo>
                      <a:pt x="619" y="134"/>
                    </a:lnTo>
                    <a:lnTo>
                      <a:pt x="587" y="95"/>
                    </a:lnTo>
                    <a:lnTo>
                      <a:pt x="540" y="76"/>
                    </a:lnTo>
                    <a:lnTo>
                      <a:pt x="444" y="76"/>
                    </a:lnTo>
                    <a:close/>
                    <a:moveTo>
                      <a:pt x="0" y="0"/>
                    </a:moveTo>
                    <a:lnTo>
                      <a:pt x="492" y="0"/>
                    </a:lnTo>
                    <a:lnTo>
                      <a:pt x="682" y="19"/>
                    </a:lnTo>
                    <a:lnTo>
                      <a:pt x="810" y="76"/>
                    </a:lnTo>
                    <a:lnTo>
                      <a:pt x="889" y="191"/>
                    </a:lnTo>
                    <a:lnTo>
                      <a:pt x="921" y="324"/>
                    </a:lnTo>
                    <a:lnTo>
                      <a:pt x="921" y="381"/>
                    </a:lnTo>
                    <a:lnTo>
                      <a:pt x="889" y="496"/>
                    </a:lnTo>
                    <a:lnTo>
                      <a:pt x="857" y="534"/>
                    </a:lnTo>
                    <a:lnTo>
                      <a:pt x="794" y="572"/>
                    </a:lnTo>
                    <a:lnTo>
                      <a:pt x="746" y="610"/>
                    </a:lnTo>
                    <a:lnTo>
                      <a:pt x="682" y="629"/>
                    </a:lnTo>
                    <a:lnTo>
                      <a:pt x="984" y="1144"/>
                    </a:lnTo>
                    <a:lnTo>
                      <a:pt x="1016" y="1182"/>
                    </a:lnTo>
                    <a:lnTo>
                      <a:pt x="1048" y="1182"/>
                    </a:lnTo>
                    <a:lnTo>
                      <a:pt x="1048" y="1220"/>
                    </a:lnTo>
                    <a:lnTo>
                      <a:pt x="746" y="1220"/>
                    </a:lnTo>
                    <a:lnTo>
                      <a:pt x="428" y="648"/>
                    </a:lnTo>
                    <a:lnTo>
                      <a:pt x="381" y="648"/>
                    </a:lnTo>
                    <a:lnTo>
                      <a:pt x="381" y="1087"/>
                    </a:lnTo>
                    <a:lnTo>
                      <a:pt x="397" y="1125"/>
                    </a:lnTo>
                    <a:lnTo>
                      <a:pt x="413" y="1144"/>
                    </a:lnTo>
                    <a:lnTo>
                      <a:pt x="444" y="1163"/>
                    </a:lnTo>
                    <a:lnTo>
                      <a:pt x="508" y="1182"/>
                    </a:lnTo>
                    <a:lnTo>
                      <a:pt x="508" y="1220"/>
                    </a:lnTo>
                    <a:lnTo>
                      <a:pt x="0" y="1220"/>
                    </a:lnTo>
                    <a:lnTo>
                      <a:pt x="0" y="1182"/>
                    </a:lnTo>
                    <a:lnTo>
                      <a:pt x="63" y="1163"/>
                    </a:lnTo>
                    <a:lnTo>
                      <a:pt x="95" y="1144"/>
                    </a:lnTo>
                    <a:lnTo>
                      <a:pt x="111" y="1125"/>
                    </a:lnTo>
                    <a:lnTo>
                      <a:pt x="127" y="1087"/>
                    </a:lnTo>
                    <a:lnTo>
                      <a:pt x="127" y="134"/>
                    </a:lnTo>
                    <a:lnTo>
                      <a:pt x="95" y="57"/>
                    </a:lnTo>
                    <a:lnTo>
                      <a:pt x="63" y="38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81" name="Freeform 41"/>
              <p:cNvSpPr>
                <a:spLocks noEditPoints="1"/>
              </p:cNvSpPr>
              <p:nvPr/>
            </p:nvSpPr>
            <p:spPr bwMode="auto">
              <a:xfrm>
                <a:off x="44848" y="1798"/>
                <a:ext cx="619" cy="877"/>
              </a:xfrm>
              <a:custGeom>
                <a:avLst/>
                <a:gdLst/>
                <a:ahLst/>
                <a:cxnLst>
                  <a:cxn ang="0">
                    <a:pos x="301" y="77"/>
                  </a:cxn>
                  <a:cxn ang="0">
                    <a:pos x="270" y="96"/>
                  </a:cxn>
                  <a:cxn ang="0">
                    <a:pos x="254" y="134"/>
                  </a:cxn>
                  <a:cxn ang="0">
                    <a:pos x="238" y="191"/>
                  </a:cxn>
                  <a:cxn ang="0">
                    <a:pos x="222" y="267"/>
                  </a:cxn>
                  <a:cxn ang="0">
                    <a:pos x="222" y="363"/>
                  </a:cxn>
                  <a:cxn ang="0">
                    <a:pos x="428" y="343"/>
                  </a:cxn>
                  <a:cxn ang="0">
                    <a:pos x="428" y="210"/>
                  </a:cxn>
                  <a:cxn ang="0">
                    <a:pos x="413" y="191"/>
                  </a:cxn>
                  <a:cxn ang="0">
                    <a:pos x="413" y="153"/>
                  </a:cxn>
                  <a:cxn ang="0">
                    <a:pos x="397" y="134"/>
                  </a:cxn>
                  <a:cxn ang="0">
                    <a:pos x="381" y="96"/>
                  </a:cxn>
                  <a:cxn ang="0">
                    <a:pos x="365" y="77"/>
                  </a:cxn>
                  <a:cxn ang="0">
                    <a:pos x="301" y="77"/>
                  </a:cxn>
                  <a:cxn ang="0">
                    <a:pos x="317" y="0"/>
                  </a:cxn>
                  <a:cxn ang="0">
                    <a:pos x="381" y="0"/>
                  </a:cxn>
                  <a:cxn ang="0">
                    <a:pos x="428" y="19"/>
                  </a:cxn>
                  <a:cxn ang="0">
                    <a:pos x="476" y="58"/>
                  </a:cxn>
                  <a:cxn ang="0">
                    <a:pos x="524" y="115"/>
                  </a:cxn>
                  <a:cxn ang="0">
                    <a:pos x="571" y="229"/>
                  </a:cxn>
                  <a:cxn ang="0">
                    <a:pos x="603" y="420"/>
                  </a:cxn>
                  <a:cxn ang="0">
                    <a:pos x="222" y="420"/>
                  </a:cxn>
                  <a:cxn ang="0">
                    <a:pos x="238" y="515"/>
                  </a:cxn>
                  <a:cxn ang="0">
                    <a:pos x="238" y="572"/>
                  </a:cxn>
                  <a:cxn ang="0">
                    <a:pos x="254" y="629"/>
                  </a:cxn>
                  <a:cxn ang="0">
                    <a:pos x="270" y="668"/>
                  </a:cxn>
                  <a:cxn ang="0">
                    <a:pos x="301" y="706"/>
                  </a:cxn>
                  <a:cxn ang="0">
                    <a:pos x="317" y="744"/>
                  </a:cxn>
                  <a:cxn ang="0">
                    <a:pos x="349" y="763"/>
                  </a:cxn>
                  <a:cxn ang="0">
                    <a:pos x="444" y="763"/>
                  </a:cxn>
                  <a:cxn ang="0">
                    <a:pos x="492" y="744"/>
                  </a:cxn>
                  <a:cxn ang="0">
                    <a:pos x="571" y="649"/>
                  </a:cxn>
                  <a:cxn ang="0">
                    <a:pos x="619" y="649"/>
                  </a:cxn>
                  <a:cxn ang="0">
                    <a:pos x="524" y="782"/>
                  </a:cxn>
                  <a:cxn ang="0">
                    <a:pos x="428" y="858"/>
                  </a:cxn>
                  <a:cxn ang="0">
                    <a:pos x="317" y="877"/>
                  </a:cxn>
                  <a:cxn ang="0">
                    <a:pos x="190" y="839"/>
                  </a:cxn>
                  <a:cxn ang="0">
                    <a:pos x="95" y="763"/>
                  </a:cxn>
                  <a:cxn ang="0">
                    <a:pos x="15" y="610"/>
                  </a:cxn>
                  <a:cxn ang="0">
                    <a:pos x="0" y="439"/>
                  </a:cxn>
                  <a:cxn ang="0">
                    <a:pos x="15" y="248"/>
                  </a:cxn>
                  <a:cxn ang="0">
                    <a:pos x="95" y="115"/>
                  </a:cxn>
                  <a:cxn ang="0">
                    <a:pos x="190" y="38"/>
                  </a:cxn>
                  <a:cxn ang="0">
                    <a:pos x="317" y="0"/>
                  </a:cxn>
                </a:cxnLst>
                <a:rect l="0" t="0" r="r" b="b"/>
                <a:pathLst>
                  <a:path w="619" h="877">
                    <a:moveTo>
                      <a:pt x="301" y="77"/>
                    </a:moveTo>
                    <a:lnTo>
                      <a:pt x="270" y="96"/>
                    </a:lnTo>
                    <a:lnTo>
                      <a:pt x="254" y="134"/>
                    </a:lnTo>
                    <a:lnTo>
                      <a:pt x="238" y="191"/>
                    </a:lnTo>
                    <a:lnTo>
                      <a:pt x="222" y="267"/>
                    </a:lnTo>
                    <a:lnTo>
                      <a:pt x="222" y="363"/>
                    </a:lnTo>
                    <a:lnTo>
                      <a:pt x="428" y="343"/>
                    </a:lnTo>
                    <a:lnTo>
                      <a:pt x="428" y="210"/>
                    </a:lnTo>
                    <a:lnTo>
                      <a:pt x="413" y="191"/>
                    </a:lnTo>
                    <a:lnTo>
                      <a:pt x="413" y="153"/>
                    </a:lnTo>
                    <a:lnTo>
                      <a:pt x="397" y="134"/>
                    </a:lnTo>
                    <a:lnTo>
                      <a:pt x="381" y="96"/>
                    </a:lnTo>
                    <a:lnTo>
                      <a:pt x="365" y="77"/>
                    </a:lnTo>
                    <a:lnTo>
                      <a:pt x="301" y="77"/>
                    </a:lnTo>
                    <a:close/>
                    <a:moveTo>
                      <a:pt x="317" y="0"/>
                    </a:moveTo>
                    <a:lnTo>
                      <a:pt x="381" y="0"/>
                    </a:lnTo>
                    <a:lnTo>
                      <a:pt x="428" y="19"/>
                    </a:lnTo>
                    <a:lnTo>
                      <a:pt x="476" y="58"/>
                    </a:lnTo>
                    <a:lnTo>
                      <a:pt x="524" y="115"/>
                    </a:lnTo>
                    <a:lnTo>
                      <a:pt x="571" y="229"/>
                    </a:lnTo>
                    <a:lnTo>
                      <a:pt x="603" y="420"/>
                    </a:lnTo>
                    <a:lnTo>
                      <a:pt x="222" y="420"/>
                    </a:lnTo>
                    <a:lnTo>
                      <a:pt x="238" y="515"/>
                    </a:lnTo>
                    <a:lnTo>
                      <a:pt x="238" y="572"/>
                    </a:lnTo>
                    <a:lnTo>
                      <a:pt x="254" y="629"/>
                    </a:lnTo>
                    <a:lnTo>
                      <a:pt x="270" y="668"/>
                    </a:lnTo>
                    <a:lnTo>
                      <a:pt x="301" y="706"/>
                    </a:lnTo>
                    <a:lnTo>
                      <a:pt x="317" y="744"/>
                    </a:lnTo>
                    <a:lnTo>
                      <a:pt x="349" y="763"/>
                    </a:lnTo>
                    <a:lnTo>
                      <a:pt x="444" y="763"/>
                    </a:lnTo>
                    <a:lnTo>
                      <a:pt x="492" y="744"/>
                    </a:lnTo>
                    <a:lnTo>
                      <a:pt x="571" y="649"/>
                    </a:lnTo>
                    <a:lnTo>
                      <a:pt x="619" y="649"/>
                    </a:lnTo>
                    <a:lnTo>
                      <a:pt x="524" y="782"/>
                    </a:lnTo>
                    <a:lnTo>
                      <a:pt x="428" y="858"/>
                    </a:lnTo>
                    <a:lnTo>
                      <a:pt x="317" y="877"/>
                    </a:lnTo>
                    <a:lnTo>
                      <a:pt x="190" y="839"/>
                    </a:lnTo>
                    <a:lnTo>
                      <a:pt x="95" y="763"/>
                    </a:lnTo>
                    <a:lnTo>
                      <a:pt x="15" y="610"/>
                    </a:lnTo>
                    <a:lnTo>
                      <a:pt x="0" y="439"/>
                    </a:lnTo>
                    <a:lnTo>
                      <a:pt x="15" y="248"/>
                    </a:lnTo>
                    <a:lnTo>
                      <a:pt x="95" y="115"/>
                    </a:lnTo>
                    <a:lnTo>
                      <a:pt x="190" y="38"/>
                    </a:lnTo>
                    <a:lnTo>
                      <a:pt x="3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82" name="Freeform 42"/>
              <p:cNvSpPr>
                <a:spLocks/>
              </p:cNvSpPr>
              <p:nvPr/>
            </p:nvSpPr>
            <p:spPr bwMode="auto">
              <a:xfrm>
                <a:off x="45435" y="1817"/>
                <a:ext cx="604" cy="896"/>
              </a:xfrm>
              <a:custGeom>
                <a:avLst/>
                <a:gdLst/>
                <a:ahLst/>
                <a:cxnLst>
                  <a:cxn ang="0">
                    <a:pos x="350" y="0"/>
                  </a:cxn>
                  <a:cxn ang="0">
                    <a:pos x="429" y="0"/>
                  </a:cxn>
                  <a:cxn ang="0">
                    <a:pos x="492" y="39"/>
                  </a:cxn>
                  <a:cxn ang="0">
                    <a:pos x="540" y="77"/>
                  </a:cxn>
                  <a:cxn ang="0">
                    <a:pos x="572" y="134"/>
                  </a:cxn>
                  <a:cxn ang="0">
                    <a:pos x="588" y="191"/>
                  </a:cxn>
                  <a:cxn ang="0">
                    <a:pos x="588" y="248"/>
                  </a:cxn>
                  <a:cxn ang="0">
                    <a:pos x="540" y="305"/>
                  </a:cxn>
                  <a:cxn ang="0">
                    <a:pos x="461" y="305"/>
                  </a:cxn>
                  <a:cxn ang="0">
                    <a:pos x="429" y="267"/>
                  </a:cxn>
                  <a:cxn ang="0">
                    <a:pos x="413" y="229"/>
                  </a:cxn>
                  <a:cxn ang="0">
                    <a:pos x="413" y="77"/>
                  </a:cxn>
                  <a:cxn ang="0">
                    <a:pos x="397" y="58"/>
                  </a:cxn>
                  <a:cxn ang="0">
                    <a:pos x="365" y="39"/>
                  </a:cxn>
                  <a:cxn ang="0">
                    <a:pos x="350" y="39"/>
                  </a:cxn>
                  <a:cxn ang="0">
                    <a:pos x="286" y="77"/>
                  </a:cxn>
                  <a:cxn ang="0">
                    <a:pos x="238" y="172"/>
                  </a:cxn>
                  <a:cxn ang="0">
                    <a:pos x="223" y="344"/>
                  </a:cxn>
                  <a:cxn ang="0">
                    <a:pos x="254" y="553"/>
                  </a:cxn>
                  <a:cxn ang="0">
                    <a:pos x="334" y="687"/>
                  </a:cxn>
                  <a:cxn ang="0">
                    <a:pos x="445" y="744"/>
                  </a:cxn>
                  <a:cxn ang="0">
                    <a:pos x="492" y="744"/>
                  </a:cxn>
                  <a:cxn ang="0">
                    <a:pos x="524" y="725"/>
                  </a:cxn>
                  <a:cxn ang="0">
                    <a:pos x="556" y="687"/>
                  </a:cxn>
                  <a:cxn ang="0">
                    <a:pos x="604" y="649"/>
                  </a:cxn>
                  <a:cxn ang="0">
                    <a:pos x="604" y="706"/>
                  </a:cxn>
                  <a:cxn ang="0">
                    <a:pos x="477" y="858"/>
                  </a:cxn>
                  <a:cxn ang="0">
                    <a:pos x="318" y="896"/>
                  </a:cxn>
                  <a:cxn ang="0">
                    <a:pos x="191" y="858"/>
                  </a:cxn>
                  <a:cxn ang="0">
                    <a:pos x="95" y="763"/>
                  </a:cxn>
                  <a:cxn ang="0">
                    <a:pos x="32" y="630"/>
                  </a:cxn>
                  <a:cxn ang="0">
                    <a:pos x="0" y="458"/>
                  </a:cxn>
                  <a:cxn ang="0">
                    <a:pos x="32" y="267"/>
                  </a:cxn>
                  <a:cxn ang="0">
                    <a:pos x="95" y="134"/>
                  </a:cxn>
                  <a:cxn ang="0">
                    <a:pos x="207" y="39"/>
                  </a:cxn>
                  <a:cxn ang="0">
                    <a:pos x="350" y="0"/>
                  </a:cxn>
                </a:cxnLst>
                <a:rect l="0" t="0" r="r" b="b"/>
                <a:pathLst>
                  <a:path w="604" h="896">
                    <a:moveTo>
                      <a:pt x="350" y="0"/>
                    </a:moveTo>
                    <a:lnTo>
                      <a:pt x="429" y="0"/>
                    </a:lnTo>
                    <a:lnTo>
                      <a:pt x="492" y="39"/>
                    </a:lnTo>
                    <a:lnTo>
                      <a:pt x="540" y="77"/>
                    </a:lnTo>
                    <a:lnTo>
                      <a:pt x="572" y="134"/>
                    </a:lnTo>
                    <a:lnTo>
                      <a:pt x="588" y="191"/>
                    </a:lnTo>
                    <a:lnTo>
                      <a:pt x="588" y="248"/>
                    </a:lnTo>
                    <a:lnTo>
                      <a:pt x="540" y="305"/>
                    </a:lnTo>
                    <a:lnTo>
                      <a:pt x="461" y="305"/>
                    </a:lnTo>
                    <a:lnTo>
                      <a:pt x="429" y="267"/>
                    </a:lnTo>
                    <a:lnTo>
                      <a:pt x="413" y="229"/>
                    </a:lnTo>
                    <a:lnTo>
                      <a:pt x="413" y="77"/>
                    </a:lnTo>
                    <a:lnTo>
                      <a:pt x="397" y="58"/>
                    </a:lnTo>
                    <a:lnTo>
                      <a:pt x="365" y="39"/>
                    </a:lnTo>
                    <a:lnTo>
                      <a:pt x="350" y="39"/>
                    </a:lnTo>
                    <a:lnTo>
                      <a:pt x="286" y="77"/>
                    </a:lnTo>
                    <a:lnTo>
                      <a:pt x="238" y="172"/>
                    </a:lnTo>
                    <a:lnTo>
                      <a:pt x="223" y="344"/>
                    </a:lnTo>
                    <a:lnTo>
                      <a:pt x="254" y="553"/>
                    </a:lnTo>
                    <a:lnTo>
                      <a:pt x="334" y="687"/>
                    </a:lnTo>
                    <a:lnTo>
                      <a:pt x="445" y="744"/>
                    </a:lnTo>
                    <a:lnTo>
                      <a:pt x="492" y="744"/>
                    </a:lnTo>
                    <a:lnTo>
                      <a:pt x="524" y="725"/>
                    </a:lnTo>
                    <a:lnTo>
                      <a:pt x="556" y="687"/>
                    </a:lnTo>
                    <a:lnTo>
                      <a:pt x="604" y="649"/>
                    </a:lnTo>
                    <a:lnTo>
                      <a:pt x="604" y="706"/>
                    </a:lnTo>
                    <a:lnTo>
                      <a:pt x="477" y="858"/>
                    </a:lnTo>
                    <a:lnTo>
                      <a:pt x="318" y="896"/>
                    </a:lnTo>
                    <a:lnTo>
                      <a:pt x="191" y="858"/>
                    </a:lnTo>
                    <a:lnTo>
                      <a:pt x="95" y="763"/>
                    </a:lnTo>
                    <a:lnTo>
                      <a:pt x="32" y="630"/>
                    </a:lnTo>
                    <a:lnTo>
                      <a:pt x="0" y="458"/>
                    </a:lnTo>
                    <a:lnTo>
                      <a:pt x="32" y="267"/>
                    </a:lnTo>
                    <a:lnTo>
                      <a:pt x="95" y="134"/>
                    </a:lnTo>
                    <a:lnTo>
                      <a:pt x="207" y="39"/>
                    </a:lnTo>
                    <a:lnTo>
                      <a:pt x="35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83" name="Freeform 43"/>
              <p:cNvSpPr>
                <a:spLocks noEditPoints="1"/>
              </p:cNvSpPr>
              <p:nvPr/>
            </p:nvSpPr>
            <p:spPr bwMode="auto">
              <a:xfrm>
                <a:off x="46229" y="1817"/>
                <a:ext cx="667" cy="877"/>
              </a:xfrm>
              <a:custGeom>
                <a:avLst/>
                <a:gdLst/>
                <a:ahLst/>
                <a:cxnLst>
                  <a:cxn ang="0">
                    <a:pos x="334" y="58"/>
                  </a:cxn>
                  <a:cxn ang="0">
                    <a:pos x="286" y="77"/>
                  </a:cxn>
                  <a:cxn ang="0">
                    <a:pos x="254" y="153"/>
                  </a:cxn>
                  <a:cxn ang="0">
                    <a:pos x="223" y="267"/>
                  </a:cxn>
                  <a:cxn ang="0">
                    <a:pos x="223" y="687"/>
                  </a:cxn>
                  <a:cxn ang="0">
                    <a:pos x="270" y="801"/>
                  </a:cxn>
                  <a:cxn ang="0">
                    <a:pos x="334" y="839"/>
                  </a:cxn>
                  <a:cxn ang="0">
                    <a:pos x="381" y="820"/>
                  </a:cxn>
                  <a:cxn ang="0">
                    <a:pos x="413" y="763"/>
                  </a:cxn>
                  <a:cxn ang="0">
                    <a:pos x="445" y="630"/>
                  </a:cxn>
                  <a:cxn ang="0">
                    <a:pos x="445" y="267"/>
                  </a:cxn>
                  <a:cxn ang="0">
                    <a:pos x="429" y="134"/>
                  </a:cxn>
                  <a:cxn ang="0">
                    <a:pos x="397" y="77"/>
                  </a:cxn>
                  <a:cxn ang="0">
                    <a:pos x="334" y="58"/>
                  </a:cxn>
                  <a:cxn ang="0">
                    <a:pos x="350" y="58"/>
                  </a:cxn>
                  <a:cxn ang="0">
                    <a:pos x="334" y="58"/>
                  </a:cxn>
                  <a:cxn ang="0">
                    <a:pos x="334" y="0"/>
                  </a:cxn>
                  <a:cxn ang="0">
                    <a:pos x="461" y="39"/>
                  </a:cxn>
                  <a:cxn ang="0">
                    <a:pos x="572" y="134"/>
                  </a:cxn>
                  <a:cxn ang="0">
                    <a:pos x="635" y="267"/>
                  </a:cxn>
                  <a:cxn ang="0">
                    <a:pos x="667" y="439"/>
                  </a:cxn>
                  <a:cxn ang="0">
                    <a:pos x="635" y="610"/>
                  </a:cxn>
                  <a:cxn ang="0">
                    <a:pos x="572" y="744"/>
                  </a:cxn>
                  <a:cxn ang="0">
                    <a:pos x="461" y="839"/>
                  </a:cxn>
                  <a:cxn ang="0">
                    <a:pos x="334" y="877"/>
                  </a:cxn>
                  <a:cxn ang="0">
                    <a:pos x="207" y="839"/>
                  </a:cxn>
                  <a:cxn ang="0">
                    <a:pos x="95" y="763"/>
                  </a:cxn>
                  <a:cxn ang="0">
                    <a:pos x="32" y="610"/>
                  </a:cxn>
                  <a:cxn ang="0">
                    <a:pos x="0" y="439"/>
                  </a:cxn>
                  <a:cxn ang="0">
                    <a:pos x="32" y="267"/>
                  </a:cxn>
                  <a:cxn ang="0">
                    <a:pos x="95" y="134"/>
                  </a:cxn>
                  <a:cxn ang="0">
                    <a:pos x="207" y="39"/>
                  </a:cxn>
                  <a:cxn ang="0">
                    <a:pos x="334" y="0"/>
                  </a:cxn>
                </a:cxnLst>
                <a:rect l="0" t="0" r="r" b="b"/>
                <a:pathLst>
                  <a:path w="667" h="877">
                    <a:moveTo>
                      <a:pt x="334" y="58"/>
                    </a:moveTo>
                    <a:lnTo>
                      <a:pt x="286" y="77"/>
                    </a:lnTo>
                    <a:lnTo>
                      <a:pt x="254" y="153"/>
                    </a:lnTo>
                    <a:lnTo>
                      <a:pt x="223" y="267"/>
                    </a:lnTo>
                    <a:lnTo>
                      <a:pt x="223" y="687"/>
                    </a:lnTo>
                    <a:lnTo>
                      <a:pt x="270" y="801"/>
                    </a:lnTo>
                    <a:lnTo>
                      <a:pt x="334" y="839"/>
                    </a:lnTo>
                    <a:lnTo>
                      <a:pt x="381" y="820"/>
                    </a:lnTo>
                    <a:lnTo>
                      <a:pt x="413" y="763"/>
                    </a:lnTo>
                    <a:lnTo>
                      <a:pt x="445" y="630"/>
                    </a:lnTo>
                    <a:lnTo>
                      <a:pt x="445" y="267"/>
                    </a:lnTo>
                    <a:lnTo>
                      <a:pt x="429" y="134"/>
                    </a:lnTo>
                    <a:lnTo>
                      <a:pt x="397" y="77"/>
                    </a:lnTo>
                    <a:lnTo>
                      <a:pt x="334" y="58"/>
                    </a:lnTo>
                    <a:lnTo>
                      <a:pt x="350" y="58"/>
                    </a:lnTo>
                    <a:lnTo>
                      <a:pt x="334" y="58"/>
                    </a:lnTo>
                    <a:close/>
                    <a:moveTo>
                      <a:pt x="334" y="0"/>
                    </a:moveTo>
                    <a:lnTo>
                      <a:pt x="461" y="39"/>
                    </a:lnTo>
                    <a:lnTo>
                      <a:pt x="572" y="134"/>
                    </a:lnTo>
                    <a:lnTo>
                      <a:pt x="635" y="267"/>
                    </a:lnTo>
                    <a:lnTo>
                      <a:pt x="667" y="439"/>
                    </a:lnTo>
                    <a:lnTo>
                      <a:pt x="635" y="610"/>
                    </a:lnTo>
                    <a:lnTo>
                      <a:pt x="572" y="744"/>
                    </a:lnTo>
                    <a:lnTo>
                      <a:pt x="461" y="839"/>
                    </a:lnTo>
                    <a:lnTo>
                      <a:pt x="334" y="877"/>
                    </a:lnTo>
                    <a:lnTo>
                      <a:pt x="207" y="839"/>
                    </a:lnTo>
                    <a:lnTo>
                      <a:pt x="95" y="763"/>
                    </a:lnTo>
                    <a:lnTo>
                      <a:pt x="32" y="610"/>
                    </a:lnTo>
                    <a:lnTo>
                      <a:pt x="0" y="439"/>
                    </a:lnTo>
                    <a:lnTo>
                      <a:pt x="32" y="267"/>
                    </a:lnTo>
                    <a:lnTo>
                      <a:pt x="95" y="134"/>
                    </a:lnTo>
                    <a:lnTo>
                      <a:pt x="207" y="39"/>
                    </a:lnTo>
                    <a:lnTo>
                      <a:pt x="33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84" name="Freeform 44"/>
              <p:cNvSpPr>
                <a:spLocks/>
              </p:cNvSpPr>
              <p:nvPr/>
            </p:nvSpPr>
            <p:spPr bwMode="auto">
              <a:xfrm>
                <a:off x="46960" y="1455"/>
                <a:ext cx="365" cy="1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6" y="0"/>
                  </a:cxn>
                  <a:cxn ang="0">
                    <a:pos x="286" y="1125"/>
                  </a:cxn>
                  <a:cxn ang="0">
                    <a:pos x="333" y="1182"/>
                  </a:cxn>
                  <a:cxn ang="0">
                    <a:pos x="365" y="1182"/>
                  </a:cxn>
                  <a:cxn ang="0">
                    <a:pos x="365" y="1220"/>
                  </a:cxn>
                  <a:cxn ang="0">
                    <a:pos x="0" y="1220"/>
                  </a:cxn>
                  <a:cxn ang="0">
                    <a:pos x="0" y="1182"/>
                  </a:cxn>
                  <a:cxn ang="0">
                    <a:pos x="63" y="1144"/>
                  </a:cxn>
                  <a:cxn ang="0">
                    <a:pos x="79" y="1106"/>
                  </a:cxn>
                  <a:cxn ang="0">
                    <a:pos x="79" y="96"/>
                  </a:cxn>
                  <a:cxn ang="0">
                    <a:pos x="63" y="57"/>
                  </a:cxn>
                  <a:cxn ang="0">
                    <a:pos x="31" y="38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365" h="1220">
                    <a:moveTo>
                      <a:pt x="0" y="0"/>
                    </a:moveTo>
                    <a:lnTo>
                      <a:pt x="286" y="0"/>
                    </a:lnTo>
                    <a:lnTo>
                      <a:pt x="286" y="1125"/>
                    </a:lnTo>
                    <a:lnTo>
                      <a:pt x="333" y="1182"/>
                    </a:lnTo>
                    <a:lnTo>
                      <a:pt x="365" y="1182"/>
                    </a:lnTo>
                    <a:lnTo>
                      <a:pt x="365" y="1220"/>
                    </a:lnTo>
                    <a:lnTo>
                      <a:pt x="0" y="1220"/>
                    </a:lnTo>
                    <a:lnTo>
                      <a:pt x="0" y="1182"/>
                    </a:lnTo>
                    <a:lnTo>
                      <a:pt x="63" y="1144"/>
                    </a:lnTo>
                    <a:lnTo>
                      <a:pt x="79" y="1106"/>
                    </a:lnTo>
                    <a:lnTo>
                      <a:pt x="79" y="96"/>
                    </a:lnTo>
                    <a:lnTo>
                      <a:pt x="63" y="57"/>
                    </a:lnTo>
                    <a:lnTo>
                      <a:pt x="31" y="38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85" name="Freeform 45"/>
              <p:cNvSpPr>
                <a:spLocks/>
              </p:cNvSpPr>
              <p:nvPr/>
            </p:nvSpPr>
            <p:spPr bwMode="auto">
              <a:xfrm>
                <a:off x="47420" y="1455"/>
                <a:ext cx="365" cy="1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6" y="0"/>
                  </a:cxn>
                  <a:cxn ang="0">
                    <a:pos x="286" y="1125"/>
                  </a:cxn>
                  <a:cxn ang="0">
                    <a:pos x="334" y="1182"/>
                  </a:cxn>
                  <a:cxn ang="0">
                    <a:pos x="365" y="1182"/>
                  </a:cxn>
                  <a:cxn ang="0">
                    <a:pos x="365" y="1220"/>
                  </a:cxn>
                  <a:cxn ang="0">
                    <a:pos x="0" y="1220"/>
                  </a:cxn>
                  <a:cxn ang="0">
                    <a:pos x="0" y="1182"/>
                  </a:cxn>
                  <a:cxn ang="0">
                    <a:pos x="64" y="1144"/>
                  </a:cxn>
                  <a:cxn ang="0">
                    <a:pos x="80" y="1106"/>
                  </a:cxn>
                  <a:cxn ang="0">
                    <a:pos x="80" y="96"/>
                  </a:cxn>
                  <a:cxn ang="0">
                    <a:pos x="64" y="57"/>
                  </a:cxn>
                  <a:cxn ang="0">
                    <a:pos x="32" y="38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365" h="1220">
                    <a:moveTo>
                      <a:pt x="0" y="0"/>
                    </a:moveTo>
                    <a:lnTo>
                      <a:pt x="286" y="0"/>
                    </a:lnTo>
                    <a:lnTo>
                      <a:pt x="286" y="1125"/>
                    </a:lnTo>
                    <a:lnTo>
                      <a:pt x="334" y="1182"/>
                    </a:lnTo>
                    <a:lnTo>
                      <a:pt x="365" y="1182"/>
                    </a:lnTo>
                    <a:lnTo>
                      <a:pt x="365" y="1220"/>
                    </a:lnTo>
                    <a:lnTo>
                      <a:pt x="0" y="1220"/>
                    </a:lnTo>
                    <a:lnTo>
                      <a:pt x="0" y="1182"/>
                    </a:lnTo>
                    <a:lnTo>
                      <a:pt x="64" y="1144"/>
                    </a:lnTo>
                    <a:lnTo>
                      <a:pt x="80" y="1106"/>
                    </a:lnTo>
                    <a:lnTo>
                      <a:pt x="80" y="96"/>
                    </a:lnTo>
                    <a:lnTo>
                      <a:pt x="64" y="57"/>
                    </a:lnTo>
                    <a:lnTo>
                      <a:pt x="32" y="38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86" name="Freeform 46"/>
              <p:cNvSpPr>
                <a:spLocks noEditPoints="1"/>
              </p:cNvSpPr>
              <p:nvPr/>
            </p:nvSpPr>
            <p:spPr bwMode="auto">
              <a:xfrm>
                <a:off x="47722" y="1798"/>
                <a:ext cx="619" cy="877"/>
              </a:xfrm>
              <a:custGeom>
                <a:avLst/>
                <a:gdLst/>
                <a:ahLst/>
                <a:cxnLst>
                  <a:cxn ang="0">
                    <a:pos x="302" y="77"/>
                  </a:cxn>
                  <a:cxn ang="0">
                    <a:pos x="270" y="96"/>
                  </a:cxn>
                  <a:cxn ang="0">
                    <a:pos x="254" y="134"/>
                  </a:cxn>
                  <a:cxn ang="0">
                    <a:pos x="238" y="191"/>
                  </a:cxn>
                  <a:cxn ang="0">
                    <a:pos x="222" y="267"/>
                  </a:cxn>
                  <a:cxn ang="0">
                    <a:pos x="222" y="363"/>
                  </a:cxn>
                  <a:cxn ang="0">
                    <a:pos x="429" y="343"/>
                  </a:cxn>
                  <a:cxn ang="0">
                    <a:pos x="429" y="210"/>
                  </a:cxn>
                  <a:cxn ang="0">
                    <a:pos x="413" y="191"/>
                  </a:cxn>
                  <a:cxn ang="0">
                    <a:pos x="413" y="153"/>
                  </a:cxn>
                  <a:cxn ang="0">
                    <a:pos x="397" y="134"/>
                  </a:cxn>
                  <a:cxn ang="0">
                    <a:pos x="381" y="96"/>
                  </a:cxn>
                  <a:cxn ang="0">
                    <a:pos x="365" y="77"/>
                  </a:cxn>
                  <a:cxn ang="0">
                    <a:pos x="302" y="77"/>
                  </a:cxn>
                  <a:cxn ang="0">
                    <a:pos x="318" y="0"/>
                  </a:cxn>
                  <a:cxn ang="0">
                    <a:pos x="381" y="0"/>
                  </a:cxn>
                  <a:cxn ang="0">
                    <a:pos x="429" y="19"/>
                  </a:cxn>
                  <a:cxn ang="0">
                    <a:pos x="476" y="58"/>
                  </a:cxn>
                  <a:cxn ang="0">
                    <a:pos x="524" y="115"/>
                  </a:cxn>
                  <a:cxn ang="0">
                    <a:pos x="572" y="229"/>
                  </a:cxn>
                  <a:cxn ang="0">
                    <a:pos x="603" y="420"/>
                  </a:cxn>
                  <a:cxn ang="0">
                    <a:pos x="222" y="420"/>
                  </a:cxn>
                  <a:cxn ang="0">
                    <a:pos x="238" y="515"/>
                  </a:cxn>
                  <a:cxn ang="0">
                    <a:pos x="238" y="572"/>
                  </a:cxn>
                  <a:cxn ang="0">
                    <a:pos x="254" y="629"/>
                  </a:cxn>
                  <a:cxn ang="0">
                    <a:pos x="270" y="668"/>
                  </a:cxn>
                  <a:cxn ang="0">
                    <a:pos x="302" y="706"/>
                  </a:cxn>
                  <a:cxn ang="0">
                    <a:pos x="318" y="744"/>
                  </a:cxn>
                  <a:cxn ang="0">
                    <a:pos x="349" y="763"/>
                  </a:cxn>
                  <a:cxn ang="0">
                    <a:pos x="445" y="763"/>
                  </a:cxn>
                  <a:cxn ang="0">
                    <a:pos x="492" y="744"/>
                  </a:cxn>
                  <a:cxn ang="0">
                    <a:pos x="572" y="649"/>
                  </a:cxn>
                  <a:cxn ang="0">
                    <a:pos x="619" y="649"/>
                  </a:cxn>
                  <a:cxn ang="0">
                    <a:pos x="524" y="782"/>
                  </a:cxn>
                  <a:cxn ang="0">
                    <a:pos x="429" y="858"/>
                  </a:cxn>
                  <a:cxn ang="0">
                    <a:pos x="318" y="877"/>
                  </a:cxn>
                  <a:cxn ang="0">
                    <a:pos x="190" y="839"/>
                  </a:cxn>
                  <a:cxn ang="0">
                    <a:pos x="95" y="763"/>
                  </a:cxn>
                  <a:cxn ang="0">
                    <a:pos x="16" y="610"/>
                  </a:cxn>
                  <a:cxn ang="0">
                    <a:pos x="0" y="439"/>
                  </a:cxn>
                  <a:cxn ang="0">
                    <a:pos x="16" y="248"/>
                  </a:cxn>
                  <a:cxn ang="0">
                    <a:pos x="95" y="115"/>
                  </a:cxn>
                  <a:cxn ang="0">
                    <a:pos x="190" y="38"/>
                  </a:cxn>
                  <a:cxn ang="0">
                    <a:pos x="318" y="0"/>
                  </a:cxn>
                </a:cxnLst>
                <a:rect l="0" t="0" r="r" b="b"/>
                <a:pathLst>
                  <a:path w="619" h="877">
                    <a:moveTo>
                      <a:pt x="302" y="77"/>
                    </a:moveTo>
                    <a:lnTo>
                      <a:pt x="270" y="96"/>
                    </a:lnTo>
                    <a:lnTo>
                      <a:pt x="254" y="134"/>
                    </a:lnTo>
                    <a:lnTo>
                      <a:pt x="238" y="191"/>
                    </a:lnTo>
                    <a:lnTo>
                      <a:pt x="222" y="267"/>
                    </a:lnTo>
                    <a:lnTo>
                      <a:pt x="222" y="363"/>
                    </a:lnTo>
                    <a:lnTo>
                      <a:pt x="429" y="343"/>
                    </a:lnTo>
                    <a:lnTo>
                      <a:pt x="429" y="210"/>
                    </a:lnTo>
                    <a:lnTo>
                      <a:pt x="413" y="191"/>
                    </a:lnTo>
                    <a:lnTo>
                      <a:pt x="413" y="153"/>
                    </a:lnTo>
                    <a:lnTo>
                      <a:pt x="397" y="134"/>
                    </a:lnTo>
                    <a:lnTo>
                      <a:pt x="381" y="96"/>
                    </a:lnTo>
                    <a:lnTo>
                      <a:pt x="365" y="77"/>
                    </a:lnTo>
                    <a:lnTo>
                      <a:pt x="302" y="77"/>
                    </a:lnTo>
                    <a:close/>
                    <a:moveTo>
                      <a:pt x="318" y="0"/>
                    </a:moveTo>
                    <a:lnTo>
                      <a:pt x="381" y="0"/>
                    </a:lnTo>
                    <a:lnTo>
                      <a:pt x="429" y="19"/>
                    </a:lnTo>
                    <a:lnTo>
                      <a:pt x="476" y="58"/>
                    </a:lnTo>
                    <a:lnTo>
                      <a:pt x="524" y="115"/>
                    </a:lnTo>
                    <a:lnTo>
                      <a:pt x="572" y="229"/>
                    </a:lnTo>
                    <a:lnTo>
                      <a:pt x="603" y="420"/>
                    </a:lnTo>
                    <a:lnTo>
                      <a:pt x="222" y="420"/>
                    </a:lnTo>
                    <a:lnTo>
                      <a:pt x="238" y="515"/>
                    </a:lnTo>
                    <a:lnTo>
                      <a:pt x="238" y="572"/>
                    </a:lnTo>
                    <a:lnTo>
                      <a:pt x="254" y="629"/>
                    </a:lnTo>
                    <a:lnTo>
                      <a:pt x="270" y="668"/>
                    </a:lnTo>
                    <a:lnTo>
                      <a:pt x="302" y="706"/>
                    </a:lnTo>
                    <a:lnTo>
                      <a:pt x="318" y="744"/>
                    </a:lnTo>
                    <a:lnTo>
                      <a:pt x="349" y="763"/>
                    </a:lnTo>
                    <a:lnTo>
                      <a:pt x="445" y="763"/>
                    </a:lnTo>
                    <a:lnTo>
                      <a:pt x="492" y="744"/>
                    </a:lnTo>
                    <a:lnTo>
                      <a:pt x="572" y="649"/>
                    </a:lnTo>
                    <a:lnTo>
                      <a:pt x="619" y="649"/>
                    </a:lnTo>
                    <a:lnTo>
                      <a:pt x="524" y="782"/>
                    </a:lnTo>
                    <a:lnTo>
                      <a:pt x="429" y="858"/>
                    </a:lnTo>
                    <a:lnTo>
                      <a:pt x="318" y="877"/>
                    </a:lnTo>
                    <a:lnTo>
                      <a:pt x="190" y="839"/>
                    </a:lnTo>
                    <a:lnTo>
                      <a:pt x="95" y="763"/>
                    </a:lnTo>
                    <a:lnTo>
                      <a:pt x="16" y="610"/>
                    </a:lnTo>
                    <a:lnTo>
                      <a:pt x="0" y="439"/>
                    </a:lnTo>
                    <a:lnTo>
                      <a:pt x="16" y="248"/>
                    </a:lnTo>
                    <a:lnTo>
                      <a:pt x="95" y="115"/>
                    </a:lnTo>
                    <a:lnTo>
                      <a:pt x="190" y="38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87" name="Freeform 47"/>
              <p:cNvSpPr>
                <a:spLocks/>
              </p:cNvSpPr>
              <p:nvPr/>
            </p:nvSpPr>
            <p:spPr bwMode="auto">
              <a:xfrm>
                <a:off x="48468" y="1817"/>
                <a:ext cx="604" cy="896"/>
              </a:xfrm>
              <a:custGeom>
                <a:avLst/>
                <a:gdLst/>
                <a:ahLst/>
                <a:cxnLst>
                  <a:cxn ang="0">
                    <a:pos x="350" y="0"/>
                  </a:cxn>
                  <a:cxn ang="0">
                    <a:pos x="429" y="0"/>
                  </a:cxn>
                  <a:cxn ang="0">
                    <a:pos x="493" y="39"/>
                  </a:cxn>
                  <a:cxn ang="0">
                    <a:pos x="540" y="77"/>
                  </a:cxn>
                  <a:cxn ang="0">
                    <a:pos x="572" y="134"/>
                  </a:cxn>
                  <a:cxn ang="0">
                    <a:pos x="588" y="191"/>
                  </a:cxn>
                  <a:cxn ang="0">
                    <a:pos x="588" y="248"/>
                  </a:cxn>
                  <a:cxn ang="0">
                    <a:pos x="540" y="305"/>
                  </a:cxn>
                  <a:cxn ang="0">
                    <a:pos x="461" y="305"/>
                  </a:cxn>
                  <a:cxn ang="0">
                    <a:pos x="429" y="267"/>
                  </a:cxn>
                  <a:cxn ang="0">
                    <a:pos x="413" y="229"/>
                  </a:cxn>
                  <a:cxn ang="0">
                    <a:pos x="413" y="77"/>
                  </a:cxn>
                  <a:cxn ang="0">
                    <a:pos x="397" y="58"/>
                  </a:cxn>
                  <a:cxn ang="0">
                    <a:pos x="366" y="39"/>
                  </a:cxn>
                  <a:cxn ang="0">
                    <a:pos x="350" y="39"/>
                  </a:cxn>
                  <a:cxn ang="0">
                    <a:pos x="286" y="77"/>
                  </a:cxn>
                  <a:cxn ang="0">
                    <a:pos x="238" y="172"/>
                  </a:cxn>
                  <a:cxn ang="0">
                    <a:pos x="223" y="344"/>
                  </a:cxn>
                  <a:cxn ang="0">
                    <a:pos x="254" y="553"/>
                  </a:cxn>
                  <a:cxn ang="0">
                    <a:pos x="334" y="687"/>
                  </a:cxn>
                  <a:cxn ang="0">
                    <a:pos x="445" y="744"/>
                  </a:cxn>
                  <a:cxn ang="0">
                    <a:pos x="493" y="744"/>
                  </a:cxn>
                  <a:cxn ang="0">
                    <a:pos x="524" y="725"/>
                  </a:cxn>
                  <a:cxn ang="0">
                    <a:pos x="556" y="687"/>
                  </a:cxn>
                  <a:cxn ang="0">
                    <a:pos x="604" y="649"/>
                  </a:cxn>
                  <a:cxn ang="0">
                    <a:pos x="604" y="706"/>
                  </a:cxn>
                  <a:cxn ang="0">
                    <a:pos x="477" y="858"/>
                  </a:cxn>
                  <a:cxn ang="0">
                    <a:pos x="318" y="896"/>
                  </a:cxn>
                  <a:cxn ang="0">
                    <a:pos x="191" y="858"/>
                  </a:cxn>
                  <a:cxn ang="0">
                    <a:pos x="96" y="763"/>
                  </a:cxn>
                  <a:cxn ang="0">
                    <a:pos x="32" y="630"/>
                  </a:cxn>
                  <a:cxn ang="0">
                    <a:pos x="0" y="458"/>
                  </a:cxn>
                  <a:cxn ang="0">
                    <a:pos x="32" y="267"/>
                  </a:cxn>
                  <a:cxn ang="0">
                    <a:pos x="96" y="134"/>
                  </a:cxn>
                  <a:cxn ang="0">
                    <a:pos x="207" y="39"/>
                  </a:cxn>
                  <a:cxn ang="0">
                    <a:pos x="350" y="0"/>
                  </a:cxn>
                </a:cxnLst>
                <a:rect l="0" t="0" r="r" b="b"/>
                <a:pathLst>
                  <a:path w="604" h="896">
                    <a:moveTo>
                      <a:pt x="350" y="0"/>
                    </a:moveTo>
                    <a:lnTo>
                      <a:pt x="429" y="0"/>
                    </a:lnTo>
                    <a:lnTo>
                      <a:pt x="493" y="39"/>
                    </a:lnTo>
                    <a:lnTo>
                      <a:pt x="540" y="77"/>
                    </a:lnTo>
                    <a:lnTo>
                      <a:pt x="572" y="134"/>
                    </a:lnTo>
                    <a:lnTo>
                      <a:pt x="588" y="191"/>
                    </a:lnTo>
                    <a:lnTo>
                      <a:pt x="588" y="248"/>
                    </a:lnTo>
                    <a:lnTo>
                      <a:pt x="540" y="305"/>
                    </a:lnTo>
                    <a:lnTo>
                      <a:pt x="461" y="305"/>
                    </a:lnTo>
                    <a:lnTo>
                      <a:pt x="429" y="267"/>
                    </a:lnTo>
                    <a:lnTo>
                      <a:pt x="413" y="229"/>
                    </a:lnTo>
                    <a:lnTo>
                      <a:pt x="413" y="77"/>
                    </a:lnTo>
                    <a:lnTo>
                      <a:pt x="397" y="58"/>
                    </a:lnTo>
                    <a:lnTo>
                      <a:pt x="366" y="39"/>
                    </a:lnTo>
                    <a:lnTo>
                      <a:pt x="350" y="39"/>
                    </a:lnTo>
                    <a:lnTo>
                      <a:pt x="286" y="77"/>
                    </a:lnTo>
                    <a:lnTo>
                      <a:pt x="238" y="172"/>
                    </a:lnTo>
                    <a:lnTo>
                      <a:pt x="223" y="344"/>
                    </a:lnTo>
                    <a:lnTo>
                      <a:pt x="254" y="553"/>
                    </a:lnTo>
                    <a:lnTo>
                      <a:pt x="334" y="687"/>
                    </a:lnTo>
                    <a:lnTo>
                      <a:pt x="445" y="744"/>
                    </a:lnTo>
                    <a:lnTo>
                      <a:pt x="493" y="744"/>
                    </a:lnTo>
                    <a:lnTo>
                      <a:pt x="524" y="725"/>
                    </a:lnTo>
                    <a:lnTo>
                      <a:pt x="556" y="687"/>
                    </a:lnTo>
                    <a:lnTo>
                      <a:pt x="604" y="649"/>
                    </a:lnTo>
                    <a:lnTo>
                      <a:pt x="604" y="706"/>
                    </a:lnTo>
                    <a:lnTo>
                      <a:pt x="477" y="858"/>
                    </a:lnTo>
                    <a:lnTo>
                      <a:pt x="318" y="896"/>
                    </a:lnTo>
                    <a:lnTo>
                      <a:pt x="191" y="858"/>
                    </a:lnTo>
                    <a:lnTo>
                      <a:pt x="96" y="763"/>
                    </a:lnTo>
                    <a:lnTo>
                      <a:pt x="32" y="630"/>
                    </a:lnTo>
                    <a:lnTo>
                      <a:pt x="0" y="458"/>
                    </a:lnTo>
                    <a:lnTo>
                      <a:pt x="32" y="267"/>
                    </a:lnTo>
                    <a:lnTo>
                      <a:pt x="96" y="134"/>
                    </a:lnTo>
                    <a:lnTo>
                      <a:pt x="207" y="39"/>
                    </a:lnTo>
                    <a:lnTo>
                      <a:pt x="35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88" name="Freeform 48"/>
              <p:cNvSpPr>
                <a:spLocks/>
              </p:cNvSpPr>
              <p:nvPr/>
            </p:nvSpPr>
            <p:spPr bwMode="auto">
              <a:xfrm>
                <a:off x="49088" y="1531"/>
                <a:ext cx="476" cy="1182"/>
              </a:xfrm>
              <a:custGeom>
                <a:avLst/>
                <a:gdLst/>
                <a:ahLst/>
                <a:cxnLst>
                  <a:cxn ang="0">
                    <a:pos x="254" y="0"/>
                  </a:cxn>
                  <a:cxn ang="0">
                    <a:pos x="285" y="0"/>
                  </a:cxn>
                  <a:cxn ang="0">
                    <a:pos x="285" y="305"/>
                  </a:cxn>
                  <a:cxn ang="0">
                    <a:pos x="428" y="305"/>
                  </a:cxn>
                  <a:cxn ang="0">
                    <a:pos x="444" y="401"/>
                  </a:cxn>
                  <a:cxn ang="0">
                    <a:pos x="301" y="401"/>
                  </a:cxn>
                  <a:cxn ang="0">
                    <a:pos x="301" y="992"/>
                  </a:cxn>
                  <a:cxn ang="0">
                    <a:pos x="317" y="1030"/>
                  </a:cxn>
                  <a:cxn ang="0">
                    <a:pos x="333" y="1049"/>
                  </a:cxn>
                  <a:cxn ang="0">
                    <a:pos x="381" y="1049"/>
                  </a:cxn>
                  <a:cxn ang="0">
                    <a:pos x="412" y="1030"/>
                  </a:cxn>
                  <a:cxn ang="0">
                    <a:pos x="444" y="954"/>
                  </a:cxn>
                  <a:cxn ang="0">
                    <a:pos x="476" y="973"/>
                  </a:cxn>
                  <a:cxn ang="0">
                    <a:pos x="428" y="1068"/>
                  </a:cxn>
                  <a:cxn ang="0">
                    <a:pos x="381" y="1125"/>
                  </a:cxn>
                  <a:cxn ang="0">
                    <a:pos x="317" y="1163"/>
                  </a:cxn>
                  <a:cxn ang="0">
                    <a:pos x="254" y="1182"/>
                  </a:cxn>
                  <a:cxn ang="0">
                    <a:pos x="190" y="1182"/>
                  </a:cxn>
                  <a:cxn ang="0">
                    <a:pos x="143" y="1144"/>
                  </a:cxn>
                  <a:cxn ang="0">
                    <a:pos x="111" y="1106"/>
                  </a:cxn>
                  <a:cxn ang="0">
                    <a:pos x="79" y="1049"/>
                  </a:cxn>
                  <a:cxn ang="0">
                    <a:pos x="79" y="401"/>
                  </a:cxn>
                  <a:cxn ang="0">
                    <a:pos x="0" y="401"/>
                  </a:cxn>
                  <a:cxn ang="0">
                    <a:pos x="0" y="344"/>
                  </a:cxn>
                  <a:cxn ang="0">
                    <a:pos x="79" y="229"/>
                  </a:cxn>
                  <a:cxn ang="0">
                    <a:pos x="174" y="134"/>
                  </a:cxn>
                  <a:cxn ang="0">
                    <a:pos x="254" y="0"/>
                  </a:cxn>
                </a:cxnLst>
                <a:rect l="0" t="0" r="r" b="b"/>
                <a:pathLst>
                  <a:path w="476" h="1182">
                    <a:moveTo>
                      <a:pt x="254" y="0"/>
                    </a:moveTo>
                    <a:lnTo>
                      <a:pt x="285" y="0"/>
                    </a:lnTo>
                    <a:lnTo>
                      <a:pt x="285" y="305"/>
                    </a:lnTo>
                    <a:lnTo>
                      <a:pt x="428" y="305"/>
                    </a:lnTo>
                    <a:lnTo>
                      <a:pt x="444" y="401"/>
                    </a:lnTo>
                    <a:lnTo>
                      <a:pt x="301" y="401"/>
                    </a:lnTo>
                    <a:lnTo>
                      <a:pt x="301" y="992"/>
                    </a:lnTo>
                    <a:lnTo>
                      <a:pt x="317" y="1030"/>
                    </a:lnTo>
                    <a:lnTo>
                      <a:pt x="333" y="1049"/>
                    </a:lnTo>
                    <a:lnTo>
                      <a:pt x="381" y="1049"/>
                    </a:lnTo>
                    <a:lnTo>
                      <a:pt x="412" y="1030"/>
                    </a:lnTo>
                    <a:lnTo>
                      <a:pt x="444" y="954"/>
                    </a:lnTo>
                    <a:lnTo>
                      <a:pt x="476" y="973"/>
                    </a:lnTo>
                    <a:lnTo>
                      <a:pt x="428" y="1068"/>
                    </a:lnTo>
                    <a:lnTo>
                      <a:pt x="381" y="1125"/>
                    </a:lnTo>
                    <a:lnTo>
                      <a:pt x="317" y="1163"/>
                    </a:lnTo>
                    <a:lnTo>
                      <a:pt x="254" y="1182"/>
                    </a:lnTo>
                    <a:lnTo>
                      <a:pt x="190" y="1182"/>
                    </a:lnTo>
                    <a:lnTo>
                      <a:pt x="143" y="1144"/>
                    </a:lnTo>
                    <a:lnTo>
                      <a:pt x="111" y="1106"/>
                    </a:lnTo>
                    <a:lnTo>
                      <a:pt x="79" y="1049"/>
                    </a:lnTo>
                    <a:lnTo>
                      <a:pt x="79" y="401"/>
                    </a:lnTo>
                    <a:lnTo>
                      <a:pt x="0" y="401"/>
                    </a:lnTo>
                    <a:lnTo>
                      <a:pt x="0" y="344"/>
                    </a:lnTo>
                    <a:lnTo>
                      <a:pt x="79" y="229"/>
                    </a:lnTo>
                    <a:lnTo>
                      <a:pt x="174" y="134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89" name="Freeform 49"/>
              <p:cNvSpPr>
                <a:spLocks noEditPoints="1"/>
              </p:cNvSpPr>
              <p:nvPr/>
            </p:nvSpPr>
            <p:spPr bwMode="auto">
              <a:xfrm>
                <a:off x="49691" y="1417"/>
                <a:ext cx="365" cy="1258"/>
              </a:xfrm>
              <a:custGeom>
                <a:avLst/>
                <a:gdLst/>
                <a:ahLst/>
                <a:cxnLst>
                  <a:cxn ang="0">
                    <a:pos x="0" y="419"/>
                  </a:cxn>
                  <a:cxn ang="0">
                    <a:pos x="286" y="419"/>
                  </a:cxn>
                  <a:cxn ang="0">
                    <a:pos x="302" y="1125"/>
                  </a:cxn>
                  <a:cxn ang="0">
                    <a:pos x="302" y="1163"/>
                  </a:cxn>
                  <a:cxn ang="0">
                    <a:pos x="318" y="1201"/>
                  </a:cxn>
                  <a:cxn ang="0">
                    <a:pos x="334" y="1220"/>
                  </a:cxn>
                  <a:cxn ang="0">
                    <a:pos x="365" y="1220"/>
                  </a:cxn>
                  <a:cxn ang="0">
                    <a:pos x="365" y="1258"/>
                  </a:cxn>
                  <a:cxn ang="0">
                    <a:pos x="0" y="1258"/>
                  </a:cxn>
                  <a:cxn ang="0">
                    <a:pos x="0" y="1220"/>
                  </a:cxn>
                  <a:cxn ang="0">
                    <a:pos x="64" y="1182"/>
                  </a:cxn>
                  <a:cxn ang="0">
                    <a:pos x="79" y="1144"/>
                  </a:cxn>
                  <a:cxn ang="0">
                    <a:pos x="79" y="534"/>
                  </a:cxn>
                  <a:cxn ang="0">
                    <a:pos x="64" y="496"/>
                  </a:cxn>
                  <a:cxn ang="0">
                    <a:pos x="0" y="458"/>
                  </a:cxn>
                  <a:cxn ang="0">
                    <a:pos x="0" y="419"/>
                  </a:cxn>
                  <a:cxn ang="0">
                    <a:pos x="175" y="0"/>
                  </a:cxn>
                  <a:cxn ang="0">
                    <a:pos x="222" y="19"/>
                  </a:cxn>
                  <a:cxn ang="0">
                    <a:pos x="254" y="38"/>
                  </a:cxn>
                  <a:cxn ang="0">
                    <a:pos x="270" y="76"/>
                  </a:cxn>
                  <a:cxn ang="0">
                    <a:pos x="286" y="134"/>
                  </a:cxn>
                  <a:cxn ang="0">
                    <a:pos x="270" y="191"/>
                  </a:cxn>
                  <a:cxn ang="0">
                    <a:pos x="254" y="229"/>
                  </a:cxn>
                  <a:cxn ang="0">
                    <a:pos x="222" y="248"/>
                  </a:cxn>
                  <a:cxn ang="0">
                    <a:pos x="175" y="267"/>
                  </a:cxn>
                  <a:cxn ang="0">
                    <a:pos x="127" y="248"/>
                  </a:cxn>
                  <a:cxn ang="0">
                    <a:pos x="95" y="229"/>
                  </a:cxn>
                  <a:cxn ang="0">
                    <a:pos x="79" y="191"/>
                  </a:cxn>
                  <a:cxn ang="0">
                    <a:pos x="64" y="134"/>
                  </a:cxn>
                  <a:cxn ang="0">
                    <a:pos x="79" y="76"/>
                  </a:cxn>
                  <a:cxn ang="0">
                    <a:pos x="95" y="38"/>
                  </a:cxn>
                  <a:cxn ang="0">
                    <a:pos x="127" y="19"/>
                  </a:cxn>
                  <a:cxn ang="0">
                    <a:pos x="175" y="0"/>
                  </a:cxn>
                </a:cxnLst>
                <a:rect l="0" t="0" r="r" b="b"/>
                <a:pathLst>
                  <a:path w="365" h="1258">
                    <a:moveTo>
                      <a:pt x="0" y="419"/>
                    </a:moveTo>
                    <a:lnTo>
                      <a:pt x="286" y="419"/>
                    </a:lnTo>
                    <a:lnTo>
                      <a:pt x="302" y="1125"/>
                    </a:lnTo>
                    <a:lnTo>
                      <a:pt x="302" y="1163"/>
                    </a:lnTo>
                    <a:lnTo>
                      <a:pt x="318" y="1201"/>
                    </a:lnTo>
                    <a:lnTo>
                      <a:pt x="334" y="1220"/>
                    </a:lnTo>
                    <a:lnTo>
                      <a:pt x="365" y="1220"/>
                    </a:lnTo>
                    <a:lnTo>
                      <a:pt x="365" y="1258"/>
                    </a:lnTo>
                    <a:lnTo>
                      <a:pt x="0" y="1258"/>
                    </a:lnTo>
                    <a:lnTo>
                      <a:pt x="0" y="1220"/>
                    </a:lnTo>
                    <a:lnTo>
                      <a:pt x="64" y="1182"/>
                    </a:lnTo>
                    <a:lnTo>
                      <a:pt x="79" y="1144"/>
                    </a:lnTo>
                    <a:lnTo>
                      <a:pt x="79" y="534"/>
                    </a:lnTo>
                    <a:lnTo>
                      <a:pt x="64" y="496"/>
                    </a:lnTo>
                    <a:lnTo>
                      <a:pt x="0" y="458"/>
                    </a:lnTo>
                    <a:lnTo>
                      <a:pt x="0" y="419"/>
                    </a:lnTo>
                    <a:close/>
                    <a:moveTo>
                      <a:pt x="175" y="0"/>
                    </a:moveTo>
                    <a:lnTo>
                      <a:pt x="222" y="19"/>
                    </a:lnTo>
                    <a:lnTo>
                      <a:pt x="254" y="38"/>
                    </a:lnTo>
                    <a:lnTo>
                      <a:pt x="270" y="76"/>
                    </a:lnTo>
                    <a:lnTo>
                      <a:pt x="286" y="134"/>
                    </a:lnTo>
                    <a:lnTo>
                      <a:pt x="270" y="191"/>
                    </a:lnTo>
                    <a:lnTo>
                      <a:pt x="254" y="229"/>
                    </a:lnTo>
                    <a:lnTo>
                      <a:pt x="222" y="248"/>
                    </a:lnTo>
                    <a:lnTo>
                      <a:pt x="175" y="267"/>
                    </a:lnTo>
                    <a:lnTo>
                      <a:pt x="127" y="248"/>
                    </a:lnTo>
                    <a:lnTo>
                      <a:pt x="95" y="229"/>
                    </a:lnTo>
                    <a:lnTo>
                      <a:pt x="79" y="191"/>
                    </a:lnTo>
                    <a:lnTo>
                      <a:pt x="64" y="134"/>
                    </a:lnTo>
                    <a:lnTo>
                      <a:pt x="79" y="76"/>
                    </a:lnTo>
                    <a:lnTo>
                      <a:pt x="95" y="38"/>
                    </a:lnTo>
                    <a:lnTo>
                      <a:pt x="127" y="19"/>
                    </a:lnTo>
                    <a:lnTo>
                      <a:pt x="17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90" name="Freeform 50"/>
              <p:cNvSpPr>
                <a:spLocks noEditPoints="1"/>
              </p:cNvSpPr>
              <p:nvPr/>
            </p:nvSpPr>
            <p:spPr bwMode="auto">
              <a:xfrm>
                <a:off x="50009" y="1817"/>
                <a:ext cx="667" cy="877"/>
              </a:xfrm>
              <a:custGeom>
                <a:avLst/>
                <a:gdLst/>
                <a:ahLst/>
                <a:cxnLst>
                  <a:cxn ang="0">
                    <a:pos x="333" y="58"/>
                  </a:cxn>
                  <a:cxn ang="0">
                    <a:pos x="349" y="58"/>
                  </a:cxn>
                  <a:cxn ang="0">
                    <a:pos x="286" y="77"/>
                  </a:cxn>
                  <a:cxn ang="0">
                    <a:pos x="254" y="153"/>
                  </a:cxn>
                  <a:cxn ang="0">
                    <a:pos x="222" y="267"/>
                  </a:cxn>
                  <a:cxn ang="0">
                    <a:pos x="222" y="687"/>
                  </a:cxn>
                  <a:cxn ang="0">
                    <a:pos x="270" y="801"/>
                  </a:cxn>
                  <a:cxn ang="0">
                    <a:pos x="333" y="839"/>
                  </a:cxn>
                  <a:cxn ang="0">
                    <a:pos x="381" y="820"/>
                  </a:cxn>
                  <a:cxn ang="0">
                    <a:pos x="413" y="763"/>
                  </a:cxn>
                  <a:cxn ang="0">
                    <a:pos x="444" y="630"/>
                  </a:cxn>
                  <a:cxn ang="0">
                    <a:pos x="444" y="267"/>
                  </a:cxn>
                  <a:cxn ang="0">
                    <a:pos x="428" y="134"/>
                  </a:cxn>
                  <a:cxn ang="0">
                    <a:pos x="397" y="77"/>
                  </a:cxn>
                  <a:cxn ang="0">
                    <a:pos x="349" y="58"/>
                  </a:cxn>
                  <a:cxn ang="0">
                    <a:pos x="333" y="58"/>
                  </a:cxn>
                  <a:cxn ang="0">
                    <a:pos x="333" y="0"/>
                  </a:cxn>
                  <a:cxn ang="0">
                    <a:pos x="460" y="39"/>
                  </a:cxn>
                  <a:cxn ang="0">
                    <a:pos x="571" y="134"/>
                  </a:cxn>
                  <a:cxn ang="0">
                    <a:pos x="635" y="267"/>
                  </a:cxn>
                  <a:cxn ang="0">
                    <a:pos x="667" y="439"/>
                  </a:cxn>
                  <a:cxn ang="0">
                    <a:pos x="635" y="610"/>
                  </a:cxn>
                  <a:cxn ang="0">
                    <a:pos x="571" y="744"/>
                  </a:cxn>
                  <a:cxn ang="0">
                    <a:pos x="460" y="839"/>
                  </a:cxn>
                  <a:cxn ang="0">
                    <a:pos x="333" y="877"/>
                  </a:cxn>
                  <a:cxn ang="0">
                    <a:pos x="206" y="839"/>
                  </a:cxn>
                  <a:cxn ang="0">
                    <a:pos x="95" y="763"/>
                  </a:cxn>
                  <a:cxn ang="0">
                    <a:pos x="31" y="610"/>
                  </a:cxn>
                  <a:cxn ang="0">
                    <a:pos x="0" y="439"/>
                  </a:cxn>
                  <a:cxn ang="0">
                    <a:pos x="31" y="267"/>
                  </a:cxn>
                  <a:cxn ang="0">
                    <a:pos x="95" y="134"/>
                  </a:cxn>
                  <a:cxn ang="0">
                    <a:pos x="206" y="39"/>
                  </a:cxn>
                  <a:cxn ang="0">
                    <a:pos x="333" y="0"/>
                  </a:cxn>
                </a:cxnLst>
                <a:rect l="0" t="0" r="r" b="b"/>
                <a:pathLst>
                  <a:path w="667" h="877">
                    <a:moveTo>
                      <a:pt x="333" y="58"/>
                    </a:moveTo>
                    <a:lnTo>
                      <a:pt x="349" y="58"/>
                    </a:lnTo>
                    <a:lnTo>
                      <a:pt x="286" y="77"/>
                    </a:lnTo>
                    <a:lnTo>
                      <a:pt x="254" y="153"/>
                    </a:lnTo>
                    <a:lnTo>
                      <a:pt x="222" y="267"/>
                    </a:lnTo>
                    <a:lnTo>
                      <a:pt x="222" y="687"/>
                    </a:lnTo>
                    <a:lnTo>
                      <a:pt x="270" y="801"/>
                    </a:lnTo>
                    <a:lnTo>
                      <a:pt x="333" y="839"/>
                    </a:lnTo>
                    <a:lnTo>
                      <a:pt x="381" y="820"/>
                    </a:lnTo>
                    <a:lnTo>
                      <a:pt x="413" y="763"/>
                    </a:lnTo>
                    <a:lnTo>
                      <a:pt x="444" y="630"/>
                    </a:lnTo>
                    <a:lnTo>
                      <a:pt x="444" y="267"/>
                    </a:lnTo>
                    <a:lnTo>
                      <a:pt x="428" y="134"/>
                    </a:lnTo>
                    <a:lnTo>
                      <a:pt x="397" y="77"/>
                    </a:lnTo>
                    <a:lnTo>
                      <a:pt x="349" y="58"/>
                    </a:lnTo>
                    <a:lnTo>
                      <a:pt x="333" y="58"/>
                    </a:lnTo>
                    <a:close/>
                    <a:moveTo>
                      <a:pt x="333" y="0"/>
                    </a:moveTo>
                    <a:lnTo>
                      <a:pt x="460" y="39"/>
                    </a:lnTo>
                    <a:lnTo>
                      <a:pt x="571" y="134"/>
                    </a:lnTo>
                    <a:lnTo>
                      <a:pt x="635" y="267"/>
                    </a:lnTo>
                    <a:lnTo>
                      <a:pt x="667" y="439"/>
                    </a:lnTo>
                    <a:lnTo>
                      <a:pt x="635" y="610"/>
                    </a:lnTo>
                    <a:lnTo>
                      <a:pt x="571" y="744"/>
                    </a:lnTo>
                    <a:lnTo>
                      <a:pt x="460" y="839"/>
                    </a:lnTo>
                    <a:lnTo>
                      <a:pt x="333" y="877"/>
                    </a:lnTo>
                    <a:lnTo>
                      <a:pt x="206" y="839"/>
                    </a:lnTo>
                    <a:lnTo>
                      <a:pt x="95" y="763"/>
                    </a:lnTo>
                    <a:lnTo>
                      <a:pt x="31" y="610"/>
                    </a:lnTo>
                    <a:lnTo>
                      <a:pt x="0" y="439"/>
                    </a:lnTo>
                    <a:lnTo>
                      <a:pt x="31" y="267"/>
                    </a:lnTo>
                    <a:lnTo>
                      <a:pt x="95" y="134"/>
                    </a:lnTo>
                    <a:lnTo>
                      <a:pt x="206" y="39"/>
                    </a:lnTo>
                    <a:lnTo>
                      <a:pt x="3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91" name="Freeform 51"/>
              <p:cNvSpPr>
                <a:spLocks/>
              </p:cNvSpPr>
              <p:nvPr/>
            </p:nvSpPr>
            <p:spPr bwMode="auto">
              <a:xfrm>
                <a:off x="50914" y="1836"/>
                <a:ext cx="794" cy="8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6" y="0"/>
                  </a:cxn>
                  <a:cxn ang="0">
                    <a:pos x="286" y="172"/>
                  </a:cxn>
                  <a:cxn ang="0">
                    <a:pos x="381" y="58"/>
                  </a:cxn>
                  <a:cxn ang="0">
                    <a:pos x="508" y="20"/>
                  </a:cxn>
                  <a:cxn ang="0">
                    <a:pos x="635" y="58"/>
                  </a:cxn>
                  <a:cxn ang="0">
                    <a:pos x="683" y="115"/>
                  </a:cxn>
                  <a:cxn ang="0">
                    <a:pos x="714" y="267"/>
                  </a:cxn>
                  <a:cxn ang="0">
                    <a:pos x="714" y="763"/>
                  </a:cxn>
                  <a:cxn ang="0">
                    <a:pos x="730" y="801"/>
                  </a:cxn>
                  <a:cxn ang="0">
                    <a:pos x="762" y="820"/>
                  </a:cxn>
                  <a:cxn ang="0">
                    <a:pos x="794" y="820"/>
                  </a:cxn>
                  <a:cxn ang="0">
                    <a:pos x="794" y="858"/>
                  </a:cxn>
                  <a:cxn ang="0">
                    <a:pos x="444" y="858"/>
                  </a:cxn>
                  <a:cxn ang="0">
                    <a:pos x="444" y="820"/>
                  </a:cxn>
                  <a:cxn ang="0">
                    <a:pos x="476" y="820"/>
                  </a:cxn>
                  <a:cxn ang="0">
                    <a:pos x="492" y="801"/>
                  </a:cxn>
                  <a:cxn ang="0">
                    <a:pos x="508" y="763"/>
                  </a:cxn>
                  <a:cxn ang="0">
                    <a:pos x="508" y="229"/>
                  </a:cxn>
                  <a:cxn ang="0">
                    <a:pos x="492" y="172"/>
                  </a:cxn>
                  <a:cxn ang="0">
                    <a:pos x="429" y="134"/>
                  </a:cxn>
                  <a:cxn ang="0">
                    <a:pos x="381" y="134"/>
                  </a:cxn>
                  <a:cxn ang="0">
                    <a:pos x="349" y="153"/>
                  </a:cxn>
                  <a:cxn ang="0">
                    <a:pos x="286" y="229"/>
                  </a:cxn>
                  <a:cxn ang="0">
                    <a:pos x="286" y="744"/>
                  </a:cxn>
                  <a:cxn ang="0">
                    <a:pos x="302" y="782"/>
                  </a:cxn>
                  <a:cxn ang="0">
                    <a:pos x="333" y="801"/>
                  </a:cxn>
                  <a:cxn ang="0">
                    <a:pos x="365" y="801"/>
                  </a:cxn>
                  <a:cxn ang="0">
                    <a:pos x="365" y="839"/>
                  </a:cxn>
                  <a:cxn ang="0">
                    <a:pos x="0" y="839"/>
                  </a:cxn>
                  <a:cxn ang="0">
                    <a:pos x="0" y="801"/>
                  </a:cxn>
                  <a:cxn ang="0">
                    <a:pos x="63" y="763"/>
                  </a:cxn>
                  <a:cxn ang="0">
                    <a:pos x="79" y="725"/>
                  </a:cxn>
                  <a:cxn ang="0">
                    <a:pos x="79" y="115"/>
                  </a:cxn>
                  <a:cxn ang="0">
                    <a:pos x="63" y="77"/>
                  </a:cxn>
                  <a:cxn ang="0">
                    <a:pos x="0" y="39"/>
                  </a:cxn>
                  <a:cxn ang="0">
                    <a:pos x="0" y="0"/>
                  </a:cxn>
                </a:cxnLst>
                <a:rect l="0" t="0" r="r" b="b"/>
                <a:pathLst>
                  <a:path w="794" h="858">
                    <a:moveTo>
                      <a:pt x="0" y="0"/>
                    </a:moveTo>
                    <a:lnTo>
                      <a:pt x="286" y="0"/>
                    </a:lnTo>
                    <a:lnTo>
                      <a:pt x="286" y="172"/>
                    </a:lnTo>
                    <a:lnTo>
                      <a:pt x="381" y="58"/>
                    </a:lnTo>
                    <a:lnTo>
                      <a:pt x="508" y="20"/>
                    </a:lnTo>
                    <a:lnTo>
                      <a:pt x="635" y="58"/>
                    </a:lnTo>
                    <a:lnTo>
                      <a:pt x="683" y="115"/>
                    </a:lnTo>
                    <a:lnTo>
                      <a:pt x="714" y="267"/>
                    </a:lnTo>
                    <a:lnTo>
                      <a:pt x="714" y="763"/>
                    </a:lnTo>
                    <a:lnTo>
                      <a:pt x="730" y="801"/>
                    </a:lnTo>
                    <a:lnTo>
                      <a:pt x="762" y="820"/>
                    </a:lnTo>
                    <a:lnTo>
                      <a:pt x="794" y="820"/>
                    </a:lnTo>
                    <a:lnTo>
                      <a:pt x="794" y="858"/>
                    </a:lnTo>
                    <a:lnTo>
                      <a:pt x="444" y="858"/>
                    </a:lnTo>
                    <a:lnTo>
                      <a:pt x="444" y="820"/>
                    </a:lnTo>
                    <a:lnTo>
                      <a:pt x="476" y="820"/>
                    </a:lnTo>
                    <a:lnTo>
                      <a:pt x="492" y="801"/>
                    </a:lnTo>
                    <a:lnTo>
                      <a:pt x="508" y="763"/>
                    </a:lnTo>
                    <a:lnTo>
                      <a:pt x="508" y="229"/>
                    </a:lnTo>
                    <a:lnTo>
                      <a:pt x="492" y="172"/>
                    </a:lnTo>
                    <a:lnTo>
                      <a:pt x="429" y="134"/>
                    </a:lnTo>
                    <a:lnTo>
                      <a:pt x="381" y="134"/>
                    </a:lnTo>
                    <a:lnTo>
                      <a:pt x="349" y="153"/>
                    </a:lnTo>
                    <a:lnTo>
                      <a:pt x="286" y="229"/>
                    </a:lnTo>
                    <a:lnTo>
                      <a:pt x="286" y="744"/>
                    </a:lnTo>
                    <a:lnTo>
                      <a:pt x="302" y="782"/>
                    </a:lnTo>
                    <a:lnTo>
                      <a:pt x="333" y="801"/>
                    </a:lnTo>
                    <a:lnTo>
                      <a:pt x="365" y="801"/>
                    </a:lnTo>
                    <a:lnTo>
                      <a:pt x="365" y="839"/>
                    </a:lnTo>
                    <a:lnTo>
                      <a:pt x="0" y="839"/>
                    </a:lnTo>
                    <a:lnTo>
                      <a:pt x="0" y="801"/>
                    </a:lnTo>
                    <a:lnTo>
                      <a:pt x="63" y="763"/>
                    </a:lnTo>
                    <a:lnTo>
                      <a:pt x="79" y="725"/>
                    </a:lnTo>
                    <a:lnTo>
                      <a:pt x="79" y="115"/>
                    </a:lnTo>
                    <a:lnTo>
                      <a:pt x="63" y="77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92" name="Rectangle 52"/>
              <p:cNvSpPr>
                <a:spLocks noChangeArrowheads="1"/>
              </p:cNvSpPr>
              <p:nvPr/>
            </p:nvSpPr>
            <p:spPr bwMode="auto">
              <a:xfrm>
                <a:off x="447" y="3304"/>
                <a:ext cx="52118" cy="96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93" name="Freeform 53"/>
              <p:cNvSpPr>
                <a:spLocks/>
              </p:cNvSpPr>
              <p:nvPr/>
            </p:nvSpPr>
            <p:spPr bwMode="auto">
              <a:xfrm>
                <a:off x="1384" y="3781"/>
                <a:ext cx="730" cy="1277"/>
              </a:xfrm>
              <a:custGeom>
                <a:avLst/>
                <a:gdLst/>
                <a:ahLst/>
                <a:cxnLst>
                  <a:cxn ang="0">
                    <a:pos x="444" y="0"/>
                  </a:cxn>
                  <a:cxn ang="0">
                    <a:pos x="571" y="57"/>
                  </a:cxn>
                  <a:cxn ang="0">
                    <a:pos x="635" y="38"/>
                  </a:cxn>
                  <a:cxn ang="0">
                    <a:pos x="651" y="0"/>
                  </a:cxn>
                  <a:cxn ang="0">
                    <a:pos x="698" y="400"/>
                  </a:cxn>
                  <a:cxn ang="0">
                    <a:pos x="619" y="305"/>
                  </a:cxn>
                  <a:cxn ang="0">
                    <a:pos x="571" y="191"/>
                  </a:cxn>
                  <a:cxn ang="0">
                    <a:pos x="476" y="95"/>
                  </a:cxn>
                  <a:cxn ang="0">
                    <a:pos x="301" y="57"/>
                  </a:cxn>
                  <a:cxn ang="0">
                    <a:pos x="222" y="114"/>
                  </a:cxn>
                  <a:cxn ang="0">
                    <a:pos x="190" y="286"/>
                  </a:cxn>
                  <a:cxn ang="0">
                    <a:pos x="238" y="362"/>
                  </a:cxn>
                  <a:cxn ang="0">
                    <a:pos x="571" y="572"/>
                  </a:cxn>
                  <a:cxn ang="0">
                    <a:pos x="714" y="763"/>
                  </a:cxn>
                  <a:cxn ang="0">
                    <a:pos x="698" y="1048"/>
                  </a:cxn>
                  <a:cxn ang="0">
                    <a:pos x="508" y="1258"/>
                  </a:cxn>
                  <a:cxn ang="0">
                    <a:pos x="254" y="1277"/>
                  </a:cxn>
                  <a:cxn ang="0">
                    <a:pos x="127" y="1220"/>
                  </a:cxn>
                  <a:cxn ang="0">
                    <a:pos x="63" y="1239"/>
                  </a:cxn>
                  <a:cxn ang="0">
                    <a:pos x="47" y="1277"/>
                  </a:cxn>
                  <a:cxn ang="0">
                    <a:pos x="0" y="839"/>
                  </a:cxn>
                  <a:cxn ang="0">
                    <a:pos x="63" y="915"/>
                  </a:cxn>
                  <a:cxn ang="0">
                    <a:pos x="111" y="1029"/>
                  </a:cxn>
                  <a:cxn ang="0">
                    <a:pos x="190" y="1144"/>
                  </a:cxn>
                  <a:cxn ang="0">
                    <a:pos x="301" y="1220"/>
                  </a:cxn>
                  <a:cxn ang="0">
                    <a:pos x="524" y="1144"/>
                  </a:cxn>
                  <a:cxn ang="0">
                    <a:pos x="556" y="1010"/>
                  </a:cxn>
                  <a:cxn ang="0">
                    <a:pos x="492" y="877"/>
                  </a:cxn>
                  <a:cxn ang="0">
                    <a:pos x="286" y="743"/>
                  </a:cxn>
                  <a:cxn ang="0">
                    <a:pos x="63" y="496"/>
                  </a:cxn>
                  <a:cxn ang="0">
                    <a:pos x="47" y="210"/>
                  </a:cxn>
                  <a:cxn ang="0">
                    <a:pos x="222" y="19"/>
                  </a:cxn>
                </a:cxnLst>
                <a:rect l="0" t="0" r="r" b="b"/>
                <a:pathLst>
                  <a:path w="730" h="1277">
                    <a:moveTo>
                      <a:pt x="365" y="0"/>
                    </a:moveTo>
                    <a:lnTo>
                      <a:pt x="444" y="0"/>
                    </a:lnTo>
                    <a:lnTo>
                      <a:pt x="540" y="38"/>
                    </a:lnTo>
                    <a:lnTo>
                      <a:pt x="571" y="57"/>
                    </a:lnTo>
                    <a:lnTo>
                      <a:pt x="619" y="57"/>
                    </a:lnTo>
                    <a:lnTo>
                      <a:pt x="635" y="38"/>
                    </a:lnTo>
                    <a:lnTo>
                      <a:pt x="635" y="19"/>
                    </a:lnTo>
                    <a:lnTo>
                      <a:pt x="651" y="0"/>
                    </a:lnTo>
                    <a:lnTo>
                      <a:pt x="698" y="0"/>
                    </a:lnTo>
                    <a:lnTo>
                      <a:pt x="698" y="400"/>
                    </a:lnTo>
                    <a:lnTo>
                      <a:pt x="651" y="381"/>
                    </a:lnTo>
                    <a:lnTo>
                      <a:pt x="619" y="305"/>
                    </a:lnTo>
                    <a:lnTo>
                      <a:pt x="603" y="248"/>
                    </a:lnTo>
                    <a:lnTo>
                      <a:pt x="571" y="191"/>
                    </a:lnTo>
                    <a:lnTo>
                      <a:pt x="540" y="152"/>
                    </a:lnTo>
                    <a:lnTo>
                      <a:pt x="476" y="95"/>
                    </a:lnTo>
                    <a:lnTo>
                      <a:pt x="349" y="57"/>
                    </a:lnTo>
                    <a:lnTo>
                      <a:pt x="301" y="57"/>
                    </a:lnTo>
                    <a:lnTo>
                      <a:pt x="254" y="76"/>
                    </a:lnTo>
                    <a:lnTo>
                      <a:pt x="222" y="114"/>
                    </a:lnTo>
                    <a:lnTo>
                      <a:pt x="190" y="172"/>
                    </a:lnTo>
                    <a:lnTo>
                      <a:pt x="190" y="286"/>
                    </a:lnTo>
                    <a:lnTo>
                      <a:pt x="206" y="324"/>
                    </a:lnTo>
                    <a:lnTo>
                      <a:pt x="238" y="362"/>
                    </a:lnTo>
                    <a:lnTo>
                      <a:pt x="286" y="400"/>
                    </a:lnTo>
                    <a:lnTo>
                      <a:pt x="571" y="572"/>
                    </a:lnTo>
                    <a:lnTo>
                      <a:pt x="651" y="648"/>
                    </a:lnTo>
                    <a:lnTo>
                      <a:pt x="714" y="763"/>
                    </a:lnTo>
                    <a:lnTo>
                      <a:pt x="730" y="896"/>
                    </a:lnTo>
                    <a:lnTo>
                      <a:pt x="698" y="1048"/>
                    </a:lnTo>
                    <a:lnTo>
                      <a:pt x="619" y="1163"/>
                    </a:lnTo>
                    <a:lnTo>
                      <a:pt x="508" y="1258"/>
                    </a:lnTo>
                    <a:lnTo>
                      <a:pt x="349" y="1277"/>
                    </a:lnTo>
                    <a:lnTo>
                      <a:pt x="254" y="1277"/>
                    </a:lnTo>
                    <a:lnTo>
                      <a:pt x="159" y="1239"/>
                    </a:lnTo>
                    <a:lnTo>
                      <a:pt x="127" y="1220"/>
                    </a:lnTo>
                    <a:lnTo>
                      <a:pt x="79" y="1220"/>
                    </a:lnTo>
                    <a:lnTo>
                      <a:pt x="63" y="1239"/>
                    </a:lnTo>
                    <a:lnTo>
                      <a:pt x="63" y="1258"/>
                    </a:lnTo>
                    <a:lnTo>
                      <a:pt x="47" y="1277"/>
                    </a:lnTo>
                    <a:lnTo>
                      <a:pt x="0" y="1277"/>
                    </a:lnTo>
                    <a:lnTo>
                      <a:pt x="0" y="839"/>
                    </a:lnTo>
                    <a:lnTo>
                      <a:pt x="47" y="839"/>
                    </a:lnTo>
                    <a:lnTo>
                      <a:pt x="63" y="915"/>
                    </a:lnTo>
                    <a:lnTo>
                      <a:pt x="95" y="972"/>
                    </a:lnTo>
                    <a:lnTo>
                      <a:pt x="111" y="1029"/>
                    </a:lnTo>
                    <a:lnTo>
                      <a:pt x="143" y="1087"/>
                    </a:lnTo>
                    <a:lnTo>
                      <a:pt x="190" y="1144"/>
                    </a:lnTo>
                    <a:lnTo>
                      <a:pt x="238" y="1182"/>
                    </a:lnTo>
                    <a:lnTo>
                      <a:pt x="301" y="1220"/>
                    </a:lnTo>
                    <a:lnTo>
                      <a:pt x="429" y="1220"/>
                    </a:lnTo>
                    <a:lnTo>
                      <a:pt x="524" y="1144"/>
                    </a:lnTo>
                    <a:lnTo>
                      <a:pt x="540" y="1087"/>
                    </a:lnTo>
                    <a:lnTo>
                      <a:pt x="556" y="1010"/>
                    </a:lnTo>
                    <a:lnTo>
                      <a:pt x="556" y="953"/>
                    </a:lnTo>
                    <a:lnTo>
                      <a:pt x="492" y="877"/>
                    </a:lnTo>
                    <a:lnTo>
                      <a:pt x="444" y="839"/>
                    </a:lnTo>
                    <a:lnTo>
                      <a:pt x="286" y="743"/>
                    </a:lnTo>
                    <a:lnTo>
                      <a:pt x="143" y="629"/>
                    </a:lnTo>
                    <a:lnTo>
                      <a:pt x="63" y="496"/>
                    </a:lnTo>
                    <a:lnTo>
                      <a:pt x="32" y="362"/>
                    </a:lnTo>
                    <a:lnTo>
                      <a:pt x="47" y="210"/>
                    </a:lnTo>
                    <a:lnTo>
                      <a:pt x="127" y="95"/>
                    </a:lnTo>
                    <a:lnTo>
                      <a:pt x="222" y="19"/>
                    </a:lnTo>
                    <a:lnTo>
                      <a:pt x="36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94" name="Freeform 54"/>
              <p:cNvSpPr>
                <a:spLocks/>
              </p:cNvSpPr>
              <p:nvPr/>
            </p:nvSpPr>
            <p:spPr bwMode="auto">
              <a:xfrm>
                <a:off x="2130" y="4181"/>
                <a:ext cx="604" cy="896"/>
              </a:xfrm>
              <a:custGeom>
                <a:avLst/>
                <a:gdLst/>
                <a:ahLst/>
                <a:cxnLst>
                  <a:cxn ang="0">
                    <a:pos x="349" y="0"/>
                  </a:cxn>
                  <a:cxn ang="0">
                    <a:pos x="429" y="0"/>
                  </a:cxn>
                  <a:cxn ang="0">
                    <a:pos x="492" y="38"/>
                  </a:cxn>
                  <a:cxn ang="0">
                    <a:pos x="540" y="77"/>
                  </a:cxn>
                  <a:cxn ang="0">
                    <a:pos x="572" y="134"/>
                  </a:cxn>
                  <a:cxn ang="0">
                    <a:pos x="588" y="191"/>
                  </a:cxn>
                  <a:cxn ang="0">
                    <a:pos x="588" y="248"/>
                  </a:cxn>
                  <a:cxn ang="0">
                    <a:pos x="556" y="267"/>
                  </a:cxn>
                  <a:cxn ang="0">
                    <a:pos x="540" y="305"/>
                  </a:cxn>
                  <a:cxn ang="0">
                    <a:pos x="461" y="305"/>
                  </a:cxn>
                  <a:cxn ang="0">
                    <a:pos x="429" y="267"/>
                  </a:cxn>
                  <a:cxn ang="0">
                    <a:pos x="413" y="229"/>
                  </a:cxn>
                  <a:cxn ang="0">
                    <a:pos x="413" y="77"/>
                  </a:cxn>
                  <a:cxn ang="0">
                    <a:pos x="397" y="58"/>
                  </a:cxn>
                  <a:cxn ang="0">
                    <a:pos x="365" y="38"/>
                  </a:cxn>
                  <a:cxn ang="0">
                    <a:pos x="349" y="38"/>
                  </a:cxn>
                  <a:cxn ang="0">
                    <a:pos x="286" y="77"/>
                  </a:cxn>
                  <a:cxn ang="0">
                    <a:pos x="238" y="172"/>
                  </a:cxn>
                  <a:cxn ang="0">
                    <a:pos x="222" y="343"/>
                  </a:cxn>
                  <a:cxn ang="0">
                    <a:pos x="254" y="553"/>
                  </a:cxn>
                  <a:cxn ang="0">
                    <a:pos x="334" y="687"/>
                  </a:cxn>
                  <a:cxn ang="0">
                    <a:pos x="445" y="744"/>
                  </a:cxn>
                  <a:cxn ang="0">
                    <a:pos x="492" y="744"/>
                  </a:cxn>
                  <a:cxn ang="0">
                    <a:pos x="524" y="725"/>
                  </a:cxn>
                  <a:cxn ang="0">
                    <a:pos x="556" y="687"/>
                  </a:cxn>
                  <a:cxn ang="0">
                    <a:pos x="604" y="648"/>
                  </a:cxn>
                  <a:cxn ang="0">
                    <a:pos x="604" y="706"/>
                  </a:cxn>
                  <a:cxn ang="0">
                    <a:pos x="477" y="858"/>
                  </a:cxn>
                  <a:cxn ang="0">
                    <a:pos x="318" y="896"/>
                  </a:cxn>
                  <a:cxn ang="0">
                    <a:pos x="191" y="858"/>
                  </a:cxn>
                  <a:cxn ang="0">
                    <a:pos x="95" y="763"/>
                  </a:cxn>
                  <a:cxn ang="0">
                    <a:pos x="32" y="629"/>
                  </a:cxn>
                  <a:cxn ang="0">
                    <a:pos x="0" y="458"/>
                  </a:cxn>
                  <a:cxn ang="0">
                    <a:pos x="32" y="267"/>
                  </a:cxn>
                  <a:cxn ang="0">
                    <a:pos x="95" y="134"/>
                  </a:cxn>
                  <a:cxn ang="0">
                    <a:pos x="207" y="38"/>
                  </a:cxn>
                  <a:cxn ang="0">
                    <a:pos x="349" y="0"/>
                  </a:cxn>
                </a:cxnLst>
                <a:rect l="0" t="0" r="r" b="b"/>
                <a:pathLst>
                  <a:path w="604" h="896">
                    <a:moveTo>
                      <a:pt x="349" y="0"/>
                    </a:moveTo>
                    <a:lnTo>
                      <a:pt x="429" y="0"/>
                    </a:lnTo>
                    <a:lnTo>
                      <a:pt x="492" y="38"/>
                    </a:lnTo>
                    <a:lnTo>
                      <a:pt x="540" y="77"/>
                    </a:lnTo>
                    <a:lnTo>
                      <a:pt x="572" y="134"/>
                    </a:lnTo>
                    <a:lnTo>
                      <a:pt x="588" y="191"/>
                    </a:lnTo>
                    <a:lnTo>
                      <a:pt x="588" y="248"/>
                    </a:lnTo>
                    <a:lnTo>
                      <a:pt x="556" y="267"/>
                    </a:lnTo>
                    <a:lnTo>
                      <a:pt x="540" y="305"/>
                    </a:lnTo>
                    <a:lnTo>
                      <a:pt x="461" y="305"/>
                    </a:lnTo>
                    <a:lnTo>
                      <a:pt x="429" y="267"/>
                    </a:lnTo>
                    <a:lnTo>
                      <a:pt x="413" y="229"/>
                    </a:lnTo>
                    <a:lnTo>
                      <a:pt x="413" y="77"/>
                    </a:lnTo>
                    <a:lnTo>
                      <a:pt x="397" y="58"/>
                    </a:lnTo>
                    <a:lnTo>
                      <a:pt x="365" y="38"/>
                    </a:lnTo>
                    <a:lnTo>
                      <a:pt x="349" y="38"/>
                    </a:lnTo>
                    <a:lnTo>
                      <a:pt x="286" y="77"/>
                    </a:lnTo>
                    <a:lnTo>
                      <a:pt x="238" y="172"/>
                    </a:lnTo>
                    <a:lnTo>
                      <a:pt x="222" y="343"/>
                    </a:lnTo>
                    <a:lnTo>
                      <a:pt x="254" y="553"/>
                    </a:lnTo>
                    <a:lnTo>
                      <a:pt x="334" y="687"/>
                    </a:lnTo>
                    <a:lnTo>
                      <a:pt x="445" y="744"/>
                    </a:lnTo>
                    <a:lnTo>
                      <a:pt x="492" y="744"/>
                    </a:lnTo>
                    <a:lnTo>
                      <a:pt x="524" y="725"/>
                    </a:lnTo>
                    <a:lnTo>
                      <a:pt x="556" y="687"/>
                    </a:lnTo>
                    <a:lnTo>
                      <a:pt x="604" y="648"/>
                    </a:lnTo>
                    <a:lnTo>
                      <a:pt x="604" y="706"/>
                    </a:lnTo>
                    <a:lnTo>
                      <a:pt x="477" y="858"/>
                    </a:lnTo>
                    <a:lnTo>
                      <a:pt x="318" y="896"/>
                    </a:lnTo>
                    <a:lnTo>
                      <a:pt x="191" y="858"/>
                    </a:lnTo>
                    <a:lnTo>
                      <a:pt x="95" y="763"/>
                    </a:lnTo>
                    <a:lnTo>
                      <a:pt x="32" y="629"/>
                    </a:lnTo>
                    <a:lnTo>
                      <a:pt x="0" y="458"/>
                    </a:lnTo>
                    <a:lnTo>
                      <a:pt x="32" y="267"/>
                    </a:lnTo>
                    <a:lnTo>
                      <a:pt x="95" y="134"/>
                    </a:lnTo>
                    <a:lnTo>
                      <a:pt x="207" y="38"/>
                    </a:lnTo>
                    <a:lnTo>
                      <a:pt x="34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95" name="Freeform 55"/>
              <p:cNvSpPr>
                <a:spLocks noEditPoints="1"/>
              </p:cNvSpPr>
              <p:nvPr/>
            </p:nvSpPr>
            <p:spPr bwMode="auto">
              <a:xfrm>
                <a:off x="2892" y="3781"/>
                <a:ext cx="366" cy="1258"/>
              </a:xfrm>
              <a:custGeom>
                <a:avLst/>
                <a:gdLst/>
                <a:ahLst/>
                <a:cxnLst>
                  <a:cxn ang="0">
                    <a:pos x="0" y="419"/>
                  </a:cxn>
                  <a:cxn ang="0">
                    <a:pos x="286" y="419"/>
                  </a:cxn>
                  <a:cxn ang="0">
                    <a:pos x="302" y="1125"/>
                  </a:cxn>
                  <a:cxn ang="0">
                    <a:pos x="302" y="1163"/>
                  </a:cxn>
                  <a:cxn ang="0">
                    <a:pos x="318" y="1201"/>
                  </a:cxn>
                  <a:cxn ang="0">
                    <a:pos x="334" y="1220"/>
                  </a:cxn>
                  <a:cxn ang="0">
                    <a:pos x="366" y="1220"/>
                  </a:cxn>
                  <a:cxn ang="0">
                    <a:pos x="366" y="1258"/>
                  </a:cxn>
                  <a:cxn ang="0">
                    <a:pos x="0" y="1258"/>
                  </a:cxn>
                  <a:cxn ang="0">
                    <a:pos x="0" y="1220"/>
                  </a:cxn>
                  <a:cxn ang="0">
                    <a:pos x="64" y="1182"/>
                  </a:cxn>
                  <a:cxn ang="0">
                    <a:pos x="80" y="1144"/>
                  </a:cxn>
                  <a:cxn ang="0">
                    <a:pos x="80" y="534"/>
                  </a:cxn>
                  <a:cxn ang="0">
                    <a:pos x="64" y="496"/>
                  </a:cxn>
                  <a:cxn ang="0">
                    <a:pos x="0" y="458"/>
                  </a:cxn>
                  <a:cxn ang="0">
                    <a:pos x="0" y="419"/>
                  </a:cxn>
                  <a:cxn ang="0">
                    <a:pos x="175" y="0"/>
                  </a:cxn>
                  <a:cxn ang="0">
                    <a:pos x="223" y="19"/>
                  </a:cxn>
                  <a:cxn ang="0">
                    <a:pos x="254" y="38"/>
                  </a:cxn>
                  <a:cxn ang="0">
                    <a:pos x="270" y="76"/>
                  </a:cxn>
                  <a:cxn ang="0">
                    <a:pos x="286" y="133"/>
                  </a:cxn>
                  <a:cxn ang="0">
                    <a:pos x="270" y="191"/>
                  </a:cxn>
                  <a:cxn ang="0">
                    <a:pos x="254" y="229"/>
                  </a:cxn>
                  <a:cxn ang="0">
                    <a:pos x="223" y="248"/>
                  </a:cxn>
                  <a:cxn ang="0">
                    <a:pos x="175" y="267"/>
                  </a:cxn>
                  <a:cxn ang="0">
                    <a:pos x="127" y="248"/>
                  </a:cxn>
                  <a:cxn ang="0">
                    <a:pos x="96" y="229"/>
                  </a:cxn>
                  <a:cxn ang="0">
                    <a:pos x="80" y="191"/>
                  </a:cxn>
                  <a:cxn ang="0">
                    <a:pos x="64" y="133"/>
                  </a:cxn>
                  <a:cxn ang="0">
                    <a:pos x="80" y="76"/>
                  </a:cxn>
                  <a:cxn ang="0">
                    <a:pos x="96" y="38"/>
                  </a:cxn>
                  <a:cxn ang="0">
                    <a:pos x="127" y="19"/>
                  </a:cxn>
                  <a:cxn ang="0">
                    <a:pos x="175" y="0"/>
                  </a:cxn>
                </a:cxnLst>
                <a:rect l="0" t="0" r="r" b="b"/>
                <a:pathLst>
                  <a:path w="366" h="1258">
                    <a:moveTo>
                      <a:pt x="0" y="419"/>
                    </a:moveTo>
                    <a:lnTo>
                      <a:pt x="286" y="419"/>
                    </a:lnTo>
                    <a:lnTo>
                      <a:pt x="302" y="1125"/>
                    </a:lnTo>
                    <a:lnTo>
                      <a:pt x="302" y="1163"/>
                    </a:lnTo>
                    <a:lnTo>
                      <a:pt x="318" y="1201"/>
                    </a:lnTo>
                    <a:lnTo>
                      <a:pt x="334" y="1220"/>
                    </a:lnTo>
                    <a:lnTo>
                      <a:pt x="366" y="1220"/>
                    </a:lnTo>
                    <a:lnTo>
                      <a:pt x="366" y="1258"/>
                    </a:lnTo>
                    <a:lnTo>
                      <a:pt x="0" y="1258"/>
                    </a:lnTo>
                    <a:lnTo>
                      <a:pt x="0" y="1220"/>
                    </a:lnTo>
                    <a:lnTo>
                      <a:pt x="64" y="1182"/>
                    </a:lnTo>
                    <a:lnTo>
                      <a:pt x="80" y="1144"/>
                    </a:lnTo>
                    <a:lnTo>
                      <a:pt x="80" y="534"/>
                    </a:lnTo>
                    <a:lnTo>
                      <a:pt x="64" y="496"/>
                    </a:lnTo>
                    <a:lnTo>
                      <a:pt x="0" y="458"/>
                    </a:lnTo>
                    <a:lnTo>
                      <a:pt x="0" y="419"/>
                    </a:lnTo>
                    <a:close/>
                    <a:moveTo>
                      <a:pt x="175" y="0"/>
                    </a:moveTo>
                    <a:lnTo>
                      <a:pt x="223" y="19"/>
                    </a:lnTo>
                    <a:lnTo>
                      <a:pt x="254" y="38"/>
                    </a:lnTo>
                    <a:lnTo>
                      <a:pt x="270" y="76"/>
                    </a:lnTo>
                    <a:lnTo>
                      <a:pt x="286" y="133"/>
                    </a:lnTo>
                    <a:lnTo>
                      <a:pt x="270" y="191"/>
                    </a:lnTo>
                    <a:lnTo>
                      <a:pt x="254" y="229"/>
                    </a:lnTo>
                    <a:lnTo>
                      <a:pt x="223" y="248"/>
                    </a:lnTo>
                    <a:lnTo>
                      <a:pt x="175" y="267"/>
                    </a:lnTo>
                    <a:lnTo>
                      <a:pt x="127" y="248"/>
                    </a:lnTo>
                    <a:lnTo>
                      <a:pt x="96" y="229"/>
                    </a:lnTo>
                    <a:lnTo>
                      <a:pt x="80" y="191"/>
                    </a:lnTo>
                    <a:lnTo>
                      <a:pt x="64" y="133"/>
                    </a:lnTo>
                    <a:lnTo>
                      <a:pt x="80" y="76"/>
                    </a:lnTo>
                    <a:lnTo>
                      <a:pt x="96" y="38"/>
                    </a:lnTo>
                    <a:lnTo>
                      <a:pt x="127" y="19"/>
                    </a:lnTo>
                    <a:lnTo>
                      <a:pt x="17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96" name="Freeform 56"/>
              <p:cNvSpPr>
                <a:spLocks noEditPoints="1"/>
              </p:cNvSpPr>
              <p:nvPr/>
            </p:nvSpPr>
            <p:spPr bwMode="auto">
              <a:xfrm>
                <a:off x="3353" y="4162"/>
                <a:ext cx="619" cy="877"/>
              </a:xfrm>
              <a:custGeom>
                <a:avLst/>
                <a:gdLst/>
                <a:ahLst/>
                <a:cxnLst>
                  <a:cxn ang="0">
                    <a:pos x="286" y="77"/>
                  </a:cxn>
                  <a:cxn ang="0">
                    <a:pos x="254" y="96"/>
                  </a:cxn>
                  <a:cxn ang="0">
                    <a:pos x="238" y="134"/>
                  </a:cxn>
                  <a:cxn ang="0">
                    <a:pos x="222" y="191"/>
                  </a:cxn>
                  <a:cxn ang="0">
                    <a:pos x="206" y="267"/>
                  </a:cxn>
                  <a:cxn ang="0">
                    <a:pos x="206" y="362"/>
                  </a:cxn>
                  <a:cxn ang="0">
                    <a:pos x="413" y="343"/>
                  </a:cxn>
                  <a:cxn ang="0">
                    <a:pos x="413" y="267"/>
                  </a:cxn>
                  <a:cxn ang="0">
                    <a:pos x="397" y="210"/>
                  </a:cxn>
                  <a:cxn ang="0">
                    <a:pos x="397" y="153"/>
                  </a:cxn>
                  <a:cxn ang="0">
                    <a:pos x="381" y="134"/>
                  </a:cxn>
                  <a:cxn ang="0">
                    <a:pos x="365" y="96"/>
                  </a:cxn>
                  <a:cxn ang="0">
                    <a:pos x="349" y="77"/>
                  </a:cxn>
                  <a:cxn ang="0">
                    <a:pos x="286" y="77"/>
                  </a:cxn>
                  <a:cxn ang="0">
                    <a:pos x="318" y="0"/>
                  </a:cxn>
                  <a:cxn ang="0">
                    <a:pos x="381" y="0"/>
                  </a:cxn>
                  <a:cxn ang="0">
                    <a:pos x="429" y="19"/>
                  </a:cxn>
                  <a:cxn ang="0">
                    <a:pos x="476" y="57"/>
                  </a:cxn>
                  <a:cxn ang="0">
                    <a:pos x="524" y="115"/>
                  </a:cxn>
                  <a:cxn ang="0">
                    <a:pos x="572" y="229"/>
                  </a:cxn>
                  <a:cxn ang="0">
                    <a:pos x="603" y="420"/>
                  </a:cxn>
                  <a:cxn ang="0">
                    <a:pos x="222" y="420"/>
                  </a:cxn>
                  <a:cxn ang="0">
                    <a:pos x="238" y="515"/>
                  </a:cxn>
                  <a:cxn ang="0">
                    <a:pos x="238" y="572"/>
                  </a:cxn>
                  <a:cxn ang="0">
                    <a:pos x="254" y="629"/>
                  </a:cxn>
                  <a:cxn ang="0">
                    <a:pos x="270" y="667"/>
                  </a:cxn>
                  <a:cxn ang="0">
                    <a:pos x="302" y="706"/>
                  </a:cxn>
                  <a:cxn ang="0">
                    <a:pos x="318" y="744"/>
                  </a:cxn>
                  <a:cxn ang="0">
                    <a:pos x="349" y="763"/>
                  </a:cxn>
                  <a:cxn ang="0">
                    <a:pos x="445" y="763"/>
                  </a:cxn>
                  <a:cxn ang="0">
                    <a:pos x="476" y="744"/>
                  </a:cxn>
                  <a:cxn ang="0">
                    <a:pos x="524" y="706"/>
                  </a:cxn>
                  <a:cxn ang="0">
                    <a:pos x="572" y="648"/>
                  </a:cxn>
                  <a:cxn ang="0">
                    <a:pos x="619" y="648"/>
                  </a:cxn>
                  <a:cxn ang="0">
                    <a:pos x="524" y="782"/>
                  </a:cxn>
                  <a:cxn ang="0">
                    <a:pos x="429" y="858"/>
                  </a:cxn>
                  <a:cxn ang="0">
                    <a:pos x="318" y="877"/>
                  </a:cxn>
                  <a:cxn ang="0">
                    <a:pos x="190" y="839"/>
                  </a:cxn>
                  <a:cxn ang="0">
                    <a:pos x="79" y="763"/>
                  </a:cxn>
                  <a:cxn ang="0">
                    <a:pos x="16" y="610"/>
                  </a:cxn>
                  <a:cxn ang="0">
                    <a:pos x="0" y="439"/>
                  </a:cxn>
                  <a:cxn ang="0">
                    <a:pos x="16" y="248"/>
                  </a:cxn>
                  <a:cxn ang="0">
                    <a:pos x="79" y="115"/>
                  </a:cxn>
                  <a:cxn ang="0">
                    <a:pos x="190" y="38"/>
                  </a:cxn>
                  <a:cxn ang="0">
                    <a:pos x="318" y="0"/>
                  </a:cxn>
                </a:cxnLst>
                <a:rect l="0" t="0" r="r" b="b"/>
                <a:pathLst>
                  <a:path w="619" h="877">
                    <a:moveTo>
                      <a:pt x="286" y="77"/>
                    </a:moveTo>
                    <a:lnTo>
                      <a:pt x="254" y="96"/>
                    </a:lnTo>
                    <a:lnTo>
                      <a:pt x="238" y="134"/>
                    </a:lnTo>
                    <a:lnTo>
                      <a:pt x="222" y="191"/>
                    </a:lnTo>
                    <a:lnTo>
                      <a:pt x="206" y="267"/>
                    </a:lnTo>
                    <a:lnTo>
                      <a:pt x="206" y="362"/>
                    </a:lnTo>
                    <a:lnTo>
                      <a:pt x="413" y="343"/>
                    </a:lnTo>
                    <a:lnTo>
                      <a:pt x="413" y="267"/>
                    </a:lnTo>
                    <a:lnTo>
                      <a:pt x="397" y="210"/>
                    </a:lnTo>
                    <a:lnTo>
                      <a:pt x="397" y="153"/>
                    </a:lnTo>
                    <a:lnTo>
                      <a:pt x="381" y="134"/>
                    </a:lnTo>
                    <a:lnTo>
                      <a:pt x="365" y="96"/>
                    </a:lnTo>
                    <a:lnTo>
                      <a:pt x="349" y="77"/>
                    </a:lnTo>
                    <a:lnTo>
                      <a:pt x="286" y="77"/>
                    </a:lnTo>
                    <a:close/>
                    <a:moveTo>
                      <a:pt x="318" y="0"/>
                    </a:moveTo>
                    <a:lnTo>
                      <a:pt x="381" y="0"/>
                    </a:lnTo>
                    <a:lnTo>
                      <a:pt x="429" y="19"/>
                    </a:lnTo>
                    <a:lnTo>
                      <a:pt x="476" y="57"/>
                    </a:lnTo>
                    <a:lnTo>
                      <a:pt x="524" y="115"/>
                    </a:lnTo>
                    <a:lnTo>
                      <a:pt x="572" y="229"/>
                    </a:lnTo>
                    <a:lnTo>
                      <a:pt x="603" y="420"/>
                    </a:lnTo>
                    <a:lnTo>
                      <a:pt x="222" y="420"/>
                    </a:lnTo>
                    <a:lnTo>
                      <a:pt x="238" y="515"/>
                    </a:lnTo>
                    <a:lnTo>
                      <a:pt x="238" y="572"/>
                    </a:lnTo>
                    <a:lnTo>
                      <a:pt x="254" y="629"/>
                    </a:lnTo>
                    <a:lnTo>
                      <a:pt x="270" y="667"/>
                    </a:lnTo>
                    <a:lnTo>
                      <a:pt x="302" y="706"/>
                    </a:lnTo>
                    <a:lnTo>
                      <a:pt x="318" y="744"/>
                    </a:lnTo>
                    <a:lnTo>
                      <a:pt x="349" y="763"/>
                    </a:lnTo>
                    <a:lnTo>
                      <a:pt x="445" y="763"/>
                    </a:lnTo>
                    <a:lnTo>
                      <a:pt x="476" y="744"/>
                    </a:lnTo>
                    <a:lnTo>
                      <a:pt x="524" y="706"/>
                    </a:lnTo>
                    <a:lnTo>
                      <a:pt x="572" y="648"/>
                    </a:lnTo>
                    <a:lnTo>
                      <a:pt x="619" y="648"/>
                    </a:lnTo>
                    <a:lnTo>
                      <a:pt x="524" y="782"/>
                    </a:lnTo>
                    <a:lnTo>
                      <a:pt x="429" y="858"/>
                    </a:lnTo>
                    <a:lnTo>
                      <a:pt x="318" y="877"/>
                    </a:lnTo>
                    <a:lnTo>
                      <a:pt x="190" y="839"/>
                    </a:lnTo>
                    <a:lnTo>
                      <a:pt x="79" y="763"/>
                    </a:lnTo>
                    <a:lnTo>
                      <a:pt x="16" y="610"/>
                    </a:lnTo>
                    <a:lnTo>
                      <a:pt x="0" y="439"/>
                    </a:lnTo>
                    <a:lnTo>
                      <a:pt x="16" y="248"/>
                    </a:lnTo>
                    <a:lnTo>
                      <a:pt x="79" y="115"/>
                    </a:lnTo>
                    <a:lnTo>
                      <a:pt x="190" y="38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97" name="Freeform 57"/>
              <p:cNvSpPr>
                <a:spLocks/>
              </p:cNvSpPr>
              <p:nvPr/>
            </p:nvSpPr>
            <p:spPr bwMode="auto">
              <a:xfrm>
                <a:off x="3956" y="4200"/>
                <a:ext cx="794" cy="8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6" y="0"/>
                  </a:cxn>
                  <a:cxn ang="0">
                    <a:pos x="286" y="172"/>
                  </a:cxn>
                  <a:cxn ang="0">
                    <a:pos x="381" y="58"/>
                  </a:cxn>
                  <a:cxn ang="0">
                    <a:pos x="509" y="19"/>
                  </a:cxn>
                  <a:cxn ang="0">
                    <a:pos x="636" y="58"/>
                  </a:cxn>
                  <a:cxn ang="0">
                    <a:pos x="683" y="115"/>
                  </a:cxn>
                  <a:cxn ang="0">
                    <a:pos x="715" y="267"/>
                  </a:cxn>
                  <a:cxn ang="0">
                    <a:pos x="715" y="763"/>
                  </a:cxn>
                  <a:cxn ang="0">
                    <a:pos x="731" y="801"/>
                  </a:cxn>
                  <a:cxn ang="0">
                    <a:pos x="763" y="820"/>
                  </a:cxn>
                  <a:cxn ang="0">
                    <a:pos x="794" y="820"/>
                  </a:cxn>
                  <a:cxn ang="0">
                    <a:pos x="794" y="858"/>
                  </a:cxn>
                  <a:cxn ang="0">
                    <a:pos x="445" y="858"/>
                  </a:cxn>
                  <a:cxn ang="0">
                    <a:pos x="445" y="820"/>
                  </a:cxn>
                  <a:cxn ang="0">
                    <a:pos x="477" y="820"/>
                  </a:cxn>
                  <a:cxn ang="0">
                    <a:pos x="493" y="801"/>
                  </a:cxn>
                  <a:cxn ang="0">
                    <a:pos x="509" y="763"/>
                  </a:cxn>
                  <a:cxn ang="0">
                    <a:pos x="509" y="229"/>
                  </a:cxn>
                  <a:cxn ang="0">
                    <a:pos x="493" y="172"/>
                  </a:cxn>
                  <a:cxn ang="0">
                    <a:pos x="429" y="134"/>
                  </a:cxn>
                  <a:cxn ang="0">
                    <a:pos x="381" y="134"/>
                  </a:cxn>
                  <a:cxn ang="0">
                    <a:pos x="350" y="153"/>
                  </a:cxn>
                  <a:cxn ang="0">
                    <a:pos x="286" y="229"/>
                  </a:cxn>
                  <a:cxn ang="0">
                    <a:pos x="286" y="744"/>
                  </a:cxn>
                  <a:cxn ang="0">
                    <a:pos x="302" y="782"/>
                  </a:cxn>
                  <a:cxn ang="0">
                    <a:pos x="334" y="801"/>
                  </a:cxn>
                  <a:cxn ang="0">
                    <a:pos x="366" y="801"/>
                  </a:cxn>
                  <a:cxn ang="0">
                    <a:pos x="366" y="839"/>
                  </a:cxn>
                  <a:cxn ang="0">
                    <a:pos x="0" y="839"/>
                  </a:cxn>
                  <a:cxn ang="0">
                    <a:pos x="0" y="801"/>
                  </a:cxn>
                  <a:cxn ang="0">
                    <a:pos x="64" y="763"/>
                  </a:cxn>
                  <a:cxn ang="0">
                    <a:pos x="80" y="725"/>
                  </a:cxn>
                  <a:cxn ang="0">
                    <a:pos x="80" y="115"/>
                  </a:cxn>
                  <a:cxn ang="0">
                    <a:pos x="64" y="77"/>
                  </a:cxn>
                  <a:cxn ang="0">
                    <a:pos x="0" y="39"/>
                  </a:cxn>
                  <a:cxn ang="0">
                    <a:pos x="0" y="0"/>
                  </a:cxn>
                </a:cxnLst>
                <a:rect l="0" t="0" r="r" b="b"/>
                <a:pathLst>
                  <a:path w="794" h="858">
                    <a:moveTo>
                      <a:pt x="0" y="0"/>
                    </a:moveTo>
                    <a:lnTo>
                      <a:pt x="286" y="0"/>
                    </a:lnTo>
                    <a:lnTo>
                      <a:pt x="286" y="172"/>
                    </a:lnTo>
                    <a:lnTo>
                      <a:pt x="381" y="58"/>
                    </a:lnTo>
                    <a:lnTo>
                      <a:pt x="509" y="19"/>
                    </a:lnTo>
                    <a:lnTo>
                      <a:pt x="636" y="58"/>
                    </a:lnTo>
                    <a:lnTo>
                      <a:pt x="683" y="115"/>
                    </a:lnTo>
                    <a:lnTo>
                      <a:pt x="715" y="267"/>
                    </a:lnTo>
                    <a:lnTo>
                      <a:pt x="715" y="763"/>
                    </a:lnTo>
                    <a:lnTo>
                      <a:pt x="731" y="801"/>
                    </a:lnTo>
                    <a:lnTo>
                      <a:pt x="763" y="820"/>
                    </a:lnTo>
                    <a:lnTo>
                      <a:pt x="794" y="820"/>
                    </a:lnTo>
                    <a:lnTo>
                      <a:pt x="794" y="858"/>
                    </a:lnTo>
                    <a:lnTo>
                      <a:pt x="445" y="858"/>
                    </a:lnTo>
                    <a:lnTo>
                      <a:pt x="445" y="820"/>
                    </a:lnTo>
                    <a:lnTo>
                      <a:pt x="477" y="820"/>
                    </a:lnTo>
                    <a:lnTo>
                      <a:pt x="493" y="801"/>
                    </a:lnTo>
                    <a:lnTo>
                      <a:pt x="509" y="763"/>
                    </a:lnTo>
                    <a:lnTo>
                      <a:pt x="509" y="229"/>
                    </a:lnTo>
                    <a:lnTo>
                      <a:pt x="493" y="172"/>
                    </a:lnTo>
                    <a:lnTo>
                      <a:pt x="429" y="134"/>
                    </a:lnTo>
                    <a:lnTo>
                      <a:pt x="381" y="134"/>
                    </a:lnTo>
                    <a:lnTo>
                      <a:pt x="350" y="153"/>
                    </a:lnTo>
                    <a:lnTo>
                      <a:pt x="286" y="229"/>
                    </a:lnTo>
                    <a:lnTo>
                      <a:pt x="286" y="744"/>
                    </a:lnTo>
                    <a:lnTo>
                      <a:pt x="302" y="782"/>
                    </a:lnTo>
                    <a:lnTo>
                      <a:pt x="334" y="801"/>
                    </a:lnTo>
                    <a:lnTo>
                      <a:pt x="366" y="801"/>
                    </a:lnTo>
                    <a:lnTo>
                      <a:pt x="366" y="839"/>
                    </a:lnTo>
                    <a:lnTo>
                      <a:pt x="0" y="839"/>
                    </a:lnTo>
                    <a:lnTo>
                      <a:pt x="0" y="801"/>
                    </a:lnTo>
                    <a:lnTo>
                      <a:pt x="64" y="763"/>
                    </a:lnTo>
                    <a:lnTo>
                      <a:pt x="80" y="725"/>
                    </a:lnTo>
                    <a:lnTo>
                      <a:pt x="80" y="115"/>
                    </a:lnTo>
                    <a:lnTo>
                      <a:pt x="64" y="77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98" name="Freeform 58"/>
              <p:cNvSpPr>
                <a:spLocks/>
              </p:cNvSpPr>
              <p:nvPr/>
            </p:nvSpPr>
            <p:spPr bwMode="auto">
              <a:xfrm>
                <a:off x="4719" y="3895"/>
                <a:ext cx="476" cy="1182"/>
              </a:xfrm>
              <a:custGeom>
                <a:avLst/>
                <a:gdLst/>
                <a:ahLst/>
                <a:cxnLst>
                  <a:cxn ang="0">
                    <a:pos x="254" y="0"/>
                  </a:cxn>
                  <a:cxn ang="0">
                    <a:pos x="285" y="0"/>
                  </a:cxn>
                  <a:cxn ang="0">
                    <a:pos x="285" y="305"/>
                  </a:cxn>
                  <a:cxn ang="0">
                    <a:pos x="428" y="305"/>
                  </a:cxn>
                  <a:cxn ang="0">
                    <a:pos x="444" y="401"/>
                  </a:cxn>
                  <a:cxn ang="0">
                    <a:pos x="301" y="401"/>
                  </a:cxn>
                  <a:cxn ang="0">
                    <a:pos x="301" y="992"/>
                  </a:cxn>
                  <a:cxn ang="0">
                    <a:pos x="317" y="1030"/>
                  </a:cxn>
                  <a:cxn ang="0">
                    <a:pos x="333" y="1049"/>
                  </a:cxn>
                  <a:cxn ang="0">
                    <a:pos x="381" y="1049"/>
                  </a:cxn>
                  <a:cxn ang="0">
                    <a:pos x="428" y="992"/>
                  </a:cxn>
                  <a:cxn ang="0">
                    <a:pos x="444" y="954"/>
                  </a:cxn>
                  <a:cxn ang="0">
                    <a:pos x="476" y="973"/>
                  </a:cxn>
                  <a:cxn ang="0">
                    <a:pos x="428" y="1068"/>
                  </a:cxn>
                  <a:cxn ang="0">
                    <a:pos x="381" y="1125"/>
                  </a:cxn>
                  <a:cxn ang="0">
                    <a:pos x="317" y="1163"/>
                  </a:cxn>
                  <a:cxn ang="0">
                    <a:pos x="254" y="1182"/>
                  </a:cxn>
                  <a:cxn ang="0">
                    <a:pos x="190" y="1182"/>
                  </a:cxn>
                  <a:cxn ang="0">
                    <a:pos x="143" y="1144"/>
                  </a:cxn>
                  <a:cxn ang="0">
                    <a:pos x="111" y="1106"/>
                  </a:cxn>
                  <a:cxn ang="0">
                    <a:pos x="79" y="1049"/>
                  </a:cxn>
                  <a:cxn ang="0">
                    <a:pos x="79" y="401"/>
                  </a:cxn>
                  <a:cxn ang="0">
                    <a:pos x="0" y="401"/>
                  </a:cxn>
                  <a:cxn ang="0">
                    <a:pos x="0" y="344"/>
                  </a:cxn>
                  <a:cxn ang="0">
                    <a:pos x="79" y="229"/>
                  </a:cxn>
                  <a:cxn ang="0">
                    <a:pos x="174" y="134"/>
                  </a:cxn>
                  <a:cxn ang="0">
                    <a:pos x="254" y="0"/>
                  </a:cxn>
                </a:cxnLst>
                <a:rect l="0" t="0" r="r" b="b"/>
                <a:pathLst>
                  <a:path w="476" h="1182">
                    <a:moveTo>
                      <a:pt x="254" y="0"/>
                    </a:moveTo>
                    <a:lnTo>
                      <a:pt x="285" y="0"/>
                    </a:lnTo>
                    <a:lnTo>
                      <a:pt x="285" y="305"/>
                    </a:lnTo>
                    <a:lnTo>
                      <a:pt x="428" y="305"/>
                    </a:lnTo>
                    <a:lnTo>
                      <a:pt x="444" y="401"/>
                    </a:lnTo>
                    <a:lnTo>
                      <a:pt x="301" y="401"/>
                    </a:lnTo>
                    <a:lnTo>
                      <a:pt x="301" y="992"/>
                    </a:lnTo>
                    <a:lnTo>
                      <a:pt x="317" y="1030"/>
                    </a:lnTo>
                    <a:lnTo>
                      <a:pt x="333" y="1049"/>
                    </a:lnTo>
                    <a:lnTo>
                      <a:pt x="381" y="1049"/>
                    </a:lnTo>
                    <a:lnTo>
                      <a:pt x="428" y="992"/>
                    </a:lnTo>
                    <a:lnTo>
                      <a:pt x="444" y="954"/>
                    </a:lnTo>
                    <a:lnTo>
                      <a:pt x="476" y="973"/>
                    </a:lnTo>
                    <a:lnTo>
                      <a:pt x="428" y="1068"/>
                    </a:lnTo>
                    <a:lnTo>
                      <a:pt x="381" y="1125"/>
                    </a:lnTo>
                    <a:lnTo>
                      <a:pt x="317" y="1163"/>
                    </a:lnTo>
                    <a:lnTo>
                      <a:pt x="254" y="1182"/>
                    </a:lnTo>
                    <a:lnTo>
                      <a:pt x="190" y="1182"/>
                    </a:lnTo>
                    <a:lnTo>
                      <a:pt x="143" y="1144"/>
                    </a:lnTo>
                    <a:lnTo>
                      <a:pt x="111" y="1106"/>
                    </a:lnTo>
                    <a:lnTo>
                      <a:pt x="79" y="1049"/>
                    </a:lnTo>
                    <a:lnTo>
                      <a:pt x="79" y="401"/>
                    </a:lnTo>
                    <a:lnTo>
                      <a:pt x="0" y="401"/>
                    </a:lnTo>
                    <a:lnTo>
                      <a:pt x="0" y="344"/>
                    </a:lnTo>
                    <a:lnTo>
                      <a:pt x="79" y="229"/>
                    </a:lnTo>
                    <a:lnTo>
                      <a:pt x="174" y="134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99" name="Freeform 59"/>
              <p:cNvSpPr>
                <a:spLocks noEditPoints="1"/>
              </p:cNvSpPr>
              <p:nvPr/>
            </p:nvSpPr>
            <p:spPr bwMode="auto">
              <a:xfrm>
                <a:off x="5306" y="3781"/>
                <a:ext cx="365" cy="1258"/>
              </a:xfrm>
              <a:custGeom>
                <a:avLst/>
                <a:gdLst/>
                <a:ahLst/>
                <a:cxnLst>
                  <a:cxn ang="0">
                    <a:pos x="0" y="419"/>
                  </a:cxn>
                  <a:cxn ang="0">
                    <a:pos x="286" y="419"/>
                  </a:cxn>
                  <a:cxn ang="0">
                    <a:pos x="302" y="1125"/>
                  </a:cxn>
                  <a:cxn ang="0">
                    <a:pos x="302" y="1163"/>
                  </a:cxn>
                  <a:cxn ang="0">
                    <a:pos x="318" y="1201"/>
                  </a:cxn>
                  <a:cxn ang="0">
                    <a:pos x="334" y="1220"/>
                  </a:cxn>
                  <a:cxn ang="0">
                    <a:pos x="365" y="1220"/>
                  </a:cxn>
                  <a:cxn ang="0">
                    <a:pos x="365" y="1258"/>
                  </a:cxn>
                  <a:cxn ang="0">
                    <a:pos x="0" y="1258"/>
                  </a:cxn>
                  <a:cxn ang="0">
                    <a:pos x="0" y="1220"/>
                  </a:cxn>
                  <a:cxn ang="0">
                    <a:pos x="64" y="1182"/>
                  </a:cxn>
                  <a:cxn ang="0">
                    <a:pos x="80" y="1144"/>
                  </a:cxn>
                  <a:cxn ang="0">
                    <a:pos x="80" y="534"/>
                  </a:cxn>
                  <a:cxn ang="0">
                    <a:pos x="64" y="496"/>
                  </a:cxn>
                  <a:cxn ang="0">
                    <a:pos x="0" y="458"/>
                  </a:cxn>
                  <a:cxn ang="0">
                    <a:pos x="0" y="419"/>
                  </a:cxn>
                  <a:cxn ang="0">
                    <a:pos x="191" y="0"/>
                  </a:cxn>
                  <a:cxn ang="0">
                    <a:pos x="238" y="19"/>
                  </a:cxn>
                  <a:cxn ang="0">
                    <a:pos x="270" y="38"/>
                  </a:cxn>
                  <a:cxn ang="0">
                    <a:pos x="286" y="76"/>
                  </a:cxn>
                  <a:cxn ang="0">
                    <a:pos x="302" y="133"/>
                  </a:cxn>
                  <a:cxn ang="0">
                    <a:pos x="286" y="191"/>
                  </a:cxn>
                  <a:cxn ang="0">
                    <a:pos x="270" y="229"/>
                  </a:cxn>
                  <a:cxn ang="0">
                    <a:pos x="238" y="248"/>
                  </a:cxn>
                  <a:cxn ang="0">
                    <a:pos x="191" y="267"/>
                  </a:cxn>
                  <a:cxn ang="0">
                    <a:pos x="143" y="248"/>
                  </a:cxn>
                  <a:cxn ang="0">
                    <a:pos x="111" y="229"/>
                  </a:cxn>
                  <a:cxn ang="0">
                    <a:pos x="95" y="191"/>
                  </a:cxn>
                  <a:cxn ang="0">
                    <a:pos x="80" y="133"/>
                  </a:cxn>
                  <a:cxn ang="0">
                    <a:pos x="95" y="76"/>
                  </a:cxn>
                  <a:cxn ang="0">
                    <a:pos x="111" y="38"/>
                  </a:cxn>
                  <a:cxn ang="0">
                    <a:pos x="143" y="19"/>
                  </a:cxn>
                  <a:cxn ang="0">
                    <a:pos x="191" y="0"/>
                  </a:cxn>
                </a:cxnLst>
                <a:rect l="0" t="0" r="r" b="b"/>
                <a:pathLst>
                  <a:path w="365" h="1258">
                    <a:moveTo>
                      <a:pt x="0" y="419"/>
                    </a:moveTo>
                    <a:lnTo>
                      <a:pt x="286" y="419"/>
                    </a:lnTo>
                    <a:lnTo>
                      <a:pt x="302" y="1125"/>
                    </a:lnTo>
                    <a:lnTo>
                      <a:pt x="302" y="1163"/>
                    </a:lnTo>
                    <a:lnTo>
                      <a:pt x="318" y="1201"/>
                    </a:lnTo>
                    <a:lnTo>
                      <a:pt x="334" y="1220"/>
                    </a:lnTo>
                    <a:lnTo>
                      <a:pt x="365" y="1220"/>
                    </a:lnTo>
                    <a:lnTo>
                      <a:pt x="365" y="1258"/>
                    </a:lnTo>
                    <a:lnTo>
                      <a:pt x="0" y="1258"/>
                    </a:lnTo>
                    <a:lnTo>
                      <a:pt x="0" y="1220"/>
                    </a:lnTo>
                    <a:lnTo>
                      <a:pt x="64" y="1182"/>
                    </a:lnTo>
                    <a:lnTo>
                      <a:pt x="80" y="1144"/>
                    </a:lnTo>
                    <a:lnTo>
                      <a:pt x="80" y="534"/>
                    </a:lnTo>
                    <a:lnTo>
                      <a:pt x="64" y="496"/>
                    </a:lnTo>
                    <a:lnTo>
                      <a:pt x="0" y="458"/>
                    </a:lnTo>
                    <a:lnTo>
                      <a:pt x="0" y="419"/>
                    </a:lnTo>
                    <a:close/>
                    <a:moveTo>
                      <a:pt x="191" y="0"/>
                    </a:moveTo>
                    <a:lnTo>
                      <a:pt x="238" y="19"/>
                    </a:lnTo>
                    <a:lnTo>
                      <a:pt x="270" y="38"/>
                    </a:lnTo>
                    <a:lnTo>
                      <a:pt x="286" y="76"/>
                    </a:lnTo>
                    <a:lnTo>
                      <a:pt x="302" y="133"/>
                    </a:lnTo>
                    <a:lnTo>
                      <a:pt x="286" y="191"/>
                    </a:lnTo>
                    <a:lnTo>
                      <a:pt x="270" y="229"/>
                    </a:lnTo>
                    <a:lnTo>
                      <a:pt x="238" y="248"/>
                    </a:lnTo>
                    <a:lnTo>
                      <a:pt x="191" y="267"/>
                    </a:lnTo>
                    <a:lnTo>
                      <a:pt x="143" y="248"/>
                    </a:lnTo>
                    <a:lnTo>
                      <a:pt x="111" y="229"/>
                    </a:lnTo>
                    <a:lnTo>
                      <a:pt x="95" y="191"/>
                    </a:lnTo>
                    <a:lnTo>
                      <a:pt x="80" y="133"/>
                    </a:lnTo>
                    <a:lnTo>
                      <a:pt x="95" y="76"/>
                    </a:lnTo>
                    <a:lnTo>
                      <a:pt x="111" y="38"/>
                    </a:lnTo>
                    <a:lnTo>
                      <a:pt x="143" y="19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00" name="Freeform 60"/>
              <p:cNvSpPr>
                <a:spLocks/>
              </p:cNvSpPr>
              <p:nvPr/>
            </p:nvSpPr>
            <p:spPr bwMode="auto">
              <a:xfrm>
                <a:off x="5767" y="3781"/>
                <a:ext cx="778" cy="1258"/>
              </a:xfrm>
              <a:custGeom>
                <a:avLst/>
                <a:gdLst/>
                <a:ahLst/>
                <a:cxnLst>
                  <a:cxn ang="0">
                    <a:pos x="413" y="0"/>
                  </a:cxn>
                  <a:cxn ang="0">
                    <a:pos x="555" y="19"/>
                  </a:cxn>
                  <a:cxn ang="0">
                    <a:pos x="651" y="76"/>
                  </a:cxn>
                  <a:cxn ang="0">
                    <a:pos x="683" y="172"/>
                  </a:cxn>
                  <a:cxn ang="0">
                    <a:pos x="683" y="229"/>
                  </a:cxn>
                  <a:cxn ang="0">
                    <a:pos x="651" y="248"/>
                  </a:cxn>
                  <a:cxn ang="0">
                    <a:pos x="635" y="286"/>
                  </a:cxn>
                  <a:cxn ang="0">
                    <a:pos x="540" y="286"/>
                  </a:cxn>
                  <a:cxn ang="0">
                    <a:pos x="508" y="267"/>
                  </a:cxn>
                  <a:cxn ang="0">
                    <a:pos x="492" y="229"/>
                  </a:cxn>
                  <a:cxn ang="0">
                    <a:pos x="492" y="152"/>
                  </a:cxn>
                  <a:cxn ang="0">
                    <a:pos x="508" y="133"/>
                  </a:cxn>
                  <a:cxn ang="0">
                    <a:pos x="508" y="95"/>
                  </a:cxn>
                  <a:cxn ang="0">
                    <a:pos x="492" y="76"/>
                  </a:cxn>
                  <a:cxn ang="0">
                    <a:pos x="460" y="57"/>
                  </a:cxn>
                  <a:cxn ang="0">
                    <a:pos x="381" y="57"/>
                  </a:cxn>
                  <a:cxn ang="0">
                    <a:pos x="349" y="76"/>
                  </a:cxn>
                  <a:cxn ang="0">
                    <a:pos x="317" y="114"/>
                  </a:cxn>
                  <a:cxn ang="0">
                    <a:pos x="301" y="172"/>
                  </a:cxn>
                  <a:cxn ang="0">
                    <a:pos x="286" y="267"/>
                  </a:cxn>
                  <a:cxn ang="0">
                    <a:pos x="286" y="419"/>
                  </a:cxn>
                  <a:cxn ang="0">
                    <a:pos x="587" y="419"/>
                  </a:cxn>
                  <a:cxn ang="0">
                    <a:pos x="698" y="400"/>
                  </a:cxn>
                  <a:cxn ang="0">
                    <a:pos x="698" y="1144"/>
                  </a:cxn>
                  <a:cxn ang="0">
                    <a:pos x="714" y="1182"/>
                  </a:cxn>
                  <a:cxn ang="0">
                    <a:pos x="746" y="1201"/>
                  </a:cxn>
                  <a:cxn ang="0">
                    <a:pos x="778" y="1201"/>
                  </a:cxn>
                  <a:cxn ang="0">
                    <a:pos x="778" y="1239"/>
                  </a:cxn>
                  <a:cxn ang="0">
                    <a:pos x="428" y="1239"/>
                  </a:cxn>
                  <a:cxn ang="0">
                    <a:pos x="428" y="1201"/>
                  </a:cxn>
                  <a:cxn ang="0">
                    <a:pos x="460" y="1201"/>
                  </a:cxn>
                  <a:cxn ang="0">
                    <a:pos x="476" y="1182"/>
                  </a:cxn>
                  <a:cxn ang="0">
                    <a:pos x="492" y="1144"/>
                  </a:cxn>
                  <a:cxn ang="0">
                    <a:pos x="492" y="515"/>
                  </a:cxn>
                  <a:cxn ang="0">
                    <a:pos x="476" y="496"/>
                  </a:cxn>
                  <a:cxn ang="0">
                    <a:pos x="286" y="496"/>
                  </a:cxn>
                  <a:cxn ang="0">
                    <a:pos x="301" y="1125"/>
                  </a:cxn>
                  <a:cxn ang="0">
                    <a:pos x="301" y="1163"/>
                  </a:cxn>
                  <a:cxn ang="0">
                    <a:pos x="317" y="1201"/>
                  </a:cxn>
                  <a:cxn ang="0">
                    <a:pos x="333" y="1220"/>
                  </a:cxn>
                  <a:cxn ang="0">
                    <a:pos x="365" y="1220"/>
                  </a:cxn>
                  <a:cxn ang="0">
                    <a:pos x="365" y="1258"/>
                  </a:cxn>
                  <a:cxn ang="0">
                    <a:pos x="0" y="1258"/>
                  </a:cxn>
                  <a:cxn ang="0">
                    <a:pos x="0" y="1220"/>
                  </a:cxn>
                  <a:cxn ang="0">
                    <a:pos x="63" y="1182"/>
                  </a:cxn>
                  <a:cxn ang="0">
                    <a:pos x="79" y="1144"/>
                  </a:cxn>
                  <a:cxn ang="0">
                    <a:pos x="79" y="496"/>
                  </a:cxn>
                  <a:cxn ang="0">
                    <a:pos x="0" y="496"/>
                  </a:cxn>
                  <a:cxn ang="0">
                    <a:pos x="0" y="419"/>
                  </a:cxn>
                  <a:cxn ang="0">
                    <a:pos x="79" y="419"/>
                  </a:cxn>
                  <a:cxn ang="0">
                    <a:pos x="79" y="267"/>
                  </a:cxn>
                  <a:cxn ang="0">
                    <a:pos x="111" y="172"/>
                  </a:cxn>
                  <a:cxn ang="0">
                    <a:pos x="158" y="95"/>
                  </a:cxn>
                  <a:cxn ang="0">
                    <a:pos x="270" y="19"/>
                  </a:cxn>
                  <a:cxn ang="0">
                    <a:pos x="413" y="0"/>
                  </a:cxn>
                </a:cxnLst>
                <a:rect l="0" t="0" r="r" b="b"/>
                <a:pathLst>
                  <a:path w="778" h="1258">
                    <a:moveTo>
                      <a:pt x="413" y="0"/>
                    </a:moveTo>
                    <a:lnTo>
                      <a:pt x="555" y="19"/>
                    </a:lnTo>
                    <a:lnTo>
                      <a:pt x="651" y="76"/>
                    </a:lnTo>
                    <a:lnTo>
                      <a:pt x="683" y="172"/>
                    </a:lnTo>
                    <a:lnTo>
                      <a:pt x="683" y="229"/>
                    </a:lnTo>
                    <a:lnTo>
                      <a:pt x="651" y="248"/>
                    </a:lnTo>
                    <a:lnTo>
                      <a:pt x="635" y="286"/>
                    </a:lnTo>
                    <a:lnTo>
                      <a:pt x="540" y="286"/>
                    </a:lnTo>
                    <a:lnTo>
                      <a:pt x="508" y="267"/>
                    </a:lnTo>
                    <a:lnTo>
                      <a:pt x="492" y="229"/>
                    </a:lnTo>
                    <a:lnTo>
                      <a:pt x="492" y="152"/>
                    </a:lnTo>
                    <a:lnTo>
                      <a:pt x="508" y="133"/>
                    </a:lnTo>
                    <a:lnTo>
                      <a:pt x="508" y="95"/>
                    </a:lnTo>
                    <a:lnTo>
                      <a:pt x="492" y="76"/>
                    </a:lnTo>
                    <a:lnTo>
                      <a:pt x="460" y="57"/>
                    </a:lnTo>
                    <a:lnTo>
                      <a:pt x="381" y="57"/>
                    </a:lnTo>
                    <a:lnTo>
                      <a:pt x="349" y="76"/>
                    </a:lnTo>
                    <a:lnTo>
                      <a:pt x="317" y="114"/>
                    </a:lnTo>
                    <a:lnTo>
                      <a:pt x="301" y="172"/>
                    </a:lnTo>
                    <a:lnTo>
                      <a:pt x="286" y="267"/>
                    </a:lnTo>
                    <a:lnTo>
                      <a:pt x="286" y="419"/>
                    </a:lnTo>
                    <a:lnTo>
                      <a:pt x="587" y="419"/>
                    </a:lnTo>
                    <a:lnTo>
                      <a:pt x="698" y="400"/>
                    </a:lnTo>
                    <a:lnTo>
                      <a:pt x="698" y="1144"/>
                    </a:lnTo>
                    <a:lnTo>
                      <a:pt x="714" y="1182"/>
                    </a:lnTo>
                    <a:lnTo>
                      <a:pt x="746" y="1201"/>
                    </a:lnTo>
                    <a:lnTo>
                      <a:pt x="778" y="1201"/>
                    </a:lnTo>
                    <a:lnTo>
                      <a:pt x="778" y="1239"/>
                    </a:lnTo>
                    <a:lnTo>
                      <a:pt x="428" y="1239"/>
                    </a:lnTo>
                    <a:lnTo>
                      <a:pt x="428" y="1201"/>
                    </a:lnTo>
                    <a:lnTo>
                      <a:pt x="460" y="1201"/>
                    </a:lnTo>
                    <a:lnTo>
                      <a:pt x="476" y="1182"/>
                    </a:lnTo>
                    <a:lnTo>
                      <a:pt x="492" y="1144"/>
                    </a:lnTo>
                    <a:lnTo>
                      <a:pt x="492" y="515"/>
                    </a:lnTo>
                    <a:lnTo>
                      <a:pt x="476" y="496"/>
                    </a:lnTo>
                    <a:lnTo>
                      <a:pt x="286" y="496"/>
                    </a:lnTo>
                    <a:lnTo>
                      <a:pt x="301" y="1125"/>
                    </a:lnTo>
                    <a:lnTo>
                      <a:pt x="301" y="1163"/>
                    </a:lnTo>
                    <a:lnTo>
                      <a:pt x="317" y="1201"/>
                    </a:lnTo>
                    <a:lnTo>
                      <a:pt x="333" y="1220"/>
                    </a:lnTo>
                    <a:lnTo>
                      <a:pt x="365" y="1220"/>
                    </a:lnTo>
                    <a:lnTo>
                      <a:pt x="365" y="1258"/>
                    </a:lnTo>
                    <a:lnTo>
                      <a:pt x="0" y="1258"/>
                    </a:lnTo>
                    <a:lnTo>
                      <a:pt x="0" y="1220"/>
                    </a:lnTo>
                    <a:lnTo>
                      <a:pt x="63" y="1182"/>
                    </a:lnTo>
                    <a:lnTo>
                      <a:pt x="79" y="1144"/>
                    </a:lnTo>
                    <a:lnTo>
                      <a:pt x="79" y="496"/>
                    </a:lnTo>
                    <a:lnTo>
                      <a:pt x="0" y="496"/>
                    </a:lnTo>
                    <a:lnTo>
                      <a:pt x="0" y="419"/>
                    </a:lnTo>
                    <a:lnTo>
                      <a:pt x="79" y="419"/>
                    </a:lnTo>
                    <a:lnTo>
                      <a:pt x="79" y="267"/>
                    </a:lnTo>
                    <a:lnTo>
                      <a:pt x="111" y="172"/>
                    </a:lnTo>
                    <a:lnTo>
                      <a:pt x="158" y="95"/>
                    </a:lnTo>
                    <a:lnTo>
                      <a:pt x="270" y="19"/>
                    </a:lnTo>
                    <a:lnTo>
                      <a:pt x="4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01" name="Freeform 61"/>
              <p:cNvSpPr>
                <a:spLocks/>
              </p:cNvSpPr>
              <p:nvPr/>
            </p:nvSpPr>
            <p:spPr bwMode="auto">
              <a:xfrm>
                <a:off x="6513" y="4181"/>
                <a:ext cx="603" cy="896"/>
              </a:xfrm>
              <a:custGeom>
                <a:avLst/>
                <a:gdLst/>
                <a:ahLst/>
                <a:cxnLst>
                  <a:cxn ang="0">
                    <a:pos x="349" y="0"/>
                  </a:cxn>
                  <a:cxn ang="0">
                    <a:pos x="429" y="0"/>
                  </a:cxn>
                  <a:cxn ang="0">
                    <a:pos x="492" y="38"/>
                  </a:cxn>
                  <a:cxn ang="0">
                    <a:pos x="540" y="77"/>
                  </a:cxn>
                  <a:cxn ang="0">
                    <a:pos x="572" y="134"/>
                  </a:cxn>
                  <a:cxn ang="0">
                    <a:pos x="588" y="191"/>
                  </a:cxn>
                  <a:cxn ang="0">
                    <a:pos x="588" y="248"/>
                  </a:cxn>
                  <a:cxn ang="0">
                    <a:pos x="556" y="267"/>
                  </a:cxn>
                  <a:cxn ang="0">
                    <a:pos x="540" y="305"/>
                  </a:cxn>
                  <a:cxn ang="0">
                    <a:pos x="461" y="305"/>
                  </a:cxn>
                  <a:cxn ang="0">
                    <a:pos x="429" y="267"/>
                  </a:cxn>
                  <a:cxn ang="0">
                    <a:pos x="413" y="229"/>
                  </a:cxn>
                  <a:cxn ang="0">
                    <a:pos x="413" y="77"/>
                  </a:cxn>
                  <a:cxn ang="0">
                    <a:pos x="397" y="58"/>
                  </a:cxn>
                  <a:cxn ang="0">
                    <a:pos x="365" y="38"/>
                  </a:cxn>
                  <a:cxn ang="0">
                    <a:pos x="349" y="38"/>
                  </a:cxn>
                  <a:cxn ang="0">
                    <a:pos x="286" y="77"/>
                  </a:cxn>
                  <a:cxn ang="0">
                    <a:pos x="238" y="172"/>
                  </a:cxn>
                  <a:cxn ang="0">
                    <a:pos x="222" y="343"/>
                  </a:cxn>
                  <a:cxn ang="0">
                    <a:pos x="254" y="553"/>
                  </a:cxn>
                  <a:cxn ang="0">
                    <a:pos x="334" y="687"/>
                  </a:cxn>
                  <a:cxn ang="0">
                    <a:pos x="445" y="744"/>
                  </a:cxn>
                  <a:cxn ang="0">
                    <a:pos x="492" y="744"/>
                  </a:cxn>
                  <a:cxn ang="0">
                    <a:pos x="524" y="725"/>
                  </a:cxn>
                  <a:cxn ang="0">
                    <a:pos x="556" y="687"/>
                  </a:cxn>
                  <a:cxn ang="0">
                    <a:pos x="603" y="648"/>
                  </a:cxn>
                  <a:cxn ang="0">
                    <a:pos x="603" y="706"/>
                  </a:cxn>
                  <a:cxn ang="0">
                    <a:pos x="476" y="858"/>
                  </a:cxn>
                  <a:cxn ang="0">
                    <a:pos x="318" y="896"/>
                  </a:cxn>
                  <a:cxn ang="0">
                    <a:pos x="191" y="858"/>
                  </a:cxn>
                  <a:cxn ang="0">
                    <a:pos x="95" y="763"/>
                  </a:cxn>
                  <a:cxn ang="0">
                    <a:pos x="32" y="629"/>
                  </a:cxn>
                  <a:cxn ang="0">
                    <a:pos x="0" y="458"/>
                  </a:cxn>
                  <a:cxn ang="0">
                    <a:pos x="32" y="267"/>
                  </a:cxn>
                  <a:cxn ang="0">
                    <a:pos x="95" y="134"/>
                  </a:cxn>
                  <a:cxn ang="0">
                    <a:pos x="206" y="38"/>
                  </a:cxn>
                  <a:cxn ang="0">
                    <a:pos x="349" y="0"/>
                  </a:cxn>
                </a:cxnLst>
                <a:rect l="0" t="0" r="r" b="b"/>
                <a:pathLst>
                  <a:path w="603" h="896">
                    <a:moveTo>
                      <a:pt x="349" y="0"/>
                    </a:moveTo>
                    <a:lnTo>
                      <a:pt x="429" y="0"/>
                    </a:lnTo>
                    <a:lnTo>
                      <a:pt x="492" y="38"/>
                    </a:lnTo>
                    <a:lnTo>
                      <a:pt x="540" y="77"/>
                    </a:lnTo>
                    <a:lnTo>
                      <a:pt x="572" y="134"/>
                    </a:lnTo>
                    <a:lnTo>
                      <a:pt x="588" y="191"/>
                    </a:lnTo>
                    <a:lnTo>
                      <a:pt x="588" y="248"/>
                    </a:lnTo>
                    <a:lnTo>
                      <a:pt x="556" y="267"/>
                    </a:lnTo>
                    <a:lnTo>
                      <a:pt x="540" y="305"/>
                    </a:lnTo>
                    <a:lnTo>
                      <a:pt x="461" y="305"/>
                    </a:lnTo>
                    <a:lnTo>
                      <a:pt x="429" y="267"/>
                    </a:lnTo>
                    <a:lnTo>
                      <a:pt x="413" y="229"/>
                    </a:lnTo>
                    <a:lnTo>
                      <a:pt x="413" y="77"/>
                    </a:lnTo>
                    <a:lnTo>
                      <a:pt x="397" y="58"/>
                    </a:lnTo>
                    <a:lnTo>
                      <a:pt x="365" y="38"/>
                    </a:lnTo>
                    <a:lnTo>
                      <a:pt x="349" y="38"/>
                    </a:lnTo>
                    <a:lnTo>
                      <a:pt x="286" y="77"/>
                    </a:lnTo>
                    <a:lnTo>
                      <a:pt x="238" y="172"/>
                    </a:lnTo>
                    <a:lnTo>
                      <a:pt x="222" y="343"/>
                    </a:lnTo>
                    <a:lnTo>
                      <a:pt x="254" y="553"/>
                    </a:lnTo>
                    <a:lnTo>
                      <a:pt x="334" y="687"/>
                    </a:lnTo>
                    <a:lnTo>
                      <a:pt x="445" y="744"/>
                    </a:lnTo>
                    <a:lnTo>
                      <a:pt x="492" y="744"/>
                    </a:lnTo>
                    <a:lnTo>
                      <a:pt x="524" y="725"/>
                    </a:lnTo>
                    <a:lnTo>
                      <a:pt x="556" y="687"/>
                    </a:lnTo>
                    <a:lnTo>
                      <a:pt x="603" y="648"/>
                    </a:lnTo>
                    <a:lnTo>
                      <a:pt x="603" y="706"/>
                    </a:lnTo>
                    <a:lnTo>
                      <a:pt x="476" y="858"/>
                    </a:lnTo>
                    <a:lnTo>
                      <a:pt x="318" y="896"/>
                    </a:lnTo>
                    <a:lnTo>
                      <a:pt x="191" y="858"/>
                    </a:lnTo>
                    <a:lnTo>
                      <a:pt x="95" y="763"/>
                    </a:lnTo>
                    <a:lnTo>
                      <a:pt x="32" y="629"/>
                    </a:lnTo>
                    <a:lnTo>
                      <a:pt x="0" y="458"/>
                    </a:lnTo>
                    <a:lnTo>
                      <a:pt x="32" y="267"/>
                    </a:lnTo>
                    <a:lnTo>
                      <a:pt x="95" y="134"/>
                    </a:lnTo>
                    <a:lnTo>
                      <a:pt x="206" y="38"/>
                    </a:lnTo>
                    <a:lnTo>
                      <a:pt x="34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02" name="Freeform 62"/>
              <p:cNvSpPr>
                <a:spLocks/>
              </p:cNvSpPr>
              <p:nvPr/>
            </p:nvSpPr>
            <p:spPr bwMode="auto">
              <a:xfrm>
                <a:off x="7593" y="3819"/>
                <a:ext cx="524" cy="1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4" y="0"/>
                  </a:cxn>
                  <a:cxn ang="0">
                    <a:pos x="524" y="38"/>
                  </a:cxn>
                  <a:cxn ang="0">
                    <a:pos x="460" y="57"/>
                  </a:cxn>
                  <a:cxn ang="0">
                    <a:pos x="429" y="57"/>
                  </a:cxn>
                  <a:cxn ang="0">
                    <a:pos x="381" y="114"/>
                  </a:cxn>
                  <a:cxn ang="0">
                    <a:pos x="381" y="1106"/>
                  </a:cxn>
                  <a:cxn ang="0">
                    <a:pos x="397" y="1144"/>
                  </a:cxn>
                  <a:cxn ang="0">
                    <a:pos x="460" y="1182"/>
                  </a:cxn>
                  <a:cxn ang="0">
                    <a:pos x="524" y="1182"/>
                  </a:cxn>
                  <a:cxn ang="0">
                    <a:pos x="524" y="1220"/>
                  </a:cxn>
                  <a:cxn ang="0">
                    <a:pos x="0" y="1220"/>
                  </a:cxn>
                  <a:cxn ang="0">
                    <a:pos x="0" y="1182"/>
                  </a:cxn>
                  <a:cxn ang="0">
                    <a:pos x="63" y="1163"/>
                  </a:cxn>
                  <a:cxn ang="0">
                    <a:pos x="95" y="1163"/>
                  </a:cxn>
                  <a:cxn ang="0">
                    <a:pos x="143" y="1106"/>
                  </a:cxn>
                  <a:cxn ang="0">
                    <a:pos x="143" y="114"/>
                  </a:cxn>
                  <a:cxn ang="0">
                    <a:pos x="127" y="76"/>
                  </a:cxn>
                  <a:cxn ang="0">
                    <a:pos x="63" y="38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524" h="1220">
                    <a:moveTo>
                      <a:pt x="0" y="0"/>
                    </a:moveTo>
                    <a:lnTo>
                      <a:pt x="524" y="0"/>
                    </a:lnTo>
                    <a:lnTo>
                      <a:pt x="524" y="38"/>
                    </a:lnTo>
                    <a:lnTo>
                      <a:pt x="460" y="57"/>
                    </a:lnTo>
                    <a:lnTo>
                      <a:pt x="429" y="57"/>
                    </a:lnTo>
                    <a:lnTo>
                      <a:pt x="381" y="114"/>
                    </a:lnTo>
                    <a:lnTo>
                      <a:pt x="381" y="1106"/>
                    </a:lnTo>
                    <a:lnTo>
                      <a:pt x="397" y="1144"/>
                    </a:lnTo>
                    <a:lnTo>
                      <a:pt x="460" y="1182"/>
                    </a:lnTo>
                    <a:lnTo>
                      <a:pt x="524" y="1182"/>
                    </a:lnTo>
                    <a:lnTo>
                      <a:pt x="524" y="1220"/>
                    </a:lnTo>
                    <a:lnTo>
                      <a:pt x="0" y="1220"/>
                    </a:lnTo>
                    <a:lnTo>
                      <a:pt x="0" y="1182"/>
                    </a:lnTo>
                    <a:lnTo>
                      <a:pt x="63" y="1163"/>
                    </a:lnTo>
                    <a:lnTo>
                      <a:pt x="95" y="1163"/>
                    </a:lnTo>
                    <a:lnTo>
                      <a:pt x="143" y="1106"/>
                    </a:lnTo>
                    <a:lnTo>
                      <a:pt x="143" y="114"/>
                    </a:lnTo>
                    <a:lnTo>
                      <a:pt x="127" y="76"/>
                    </a:lnTo>
                    <a:lnTo>
                      <a:pt x="63" y="38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03" name="Freeform 63"/>
              <p:cNvSpPr>
                <a:spLocks/>
              </p:cNvSpPr>
              <p:nvPr/>
            </p:nvSpPr>
            <p:spPr bwMode="auto">
              <a:xfrm>
                <a:off x="8196" y="4200"/>
                <a:ext cx="794" cy="8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6" y="0"/>
                  </a:cxn>
                  <a:cxn ang="0">
                    <a:pos x="286" y="172"/>
                  </a:cxn>
                  <a:cxn ang="0">
                    <a:pos x="381" y="58"/>
                  </a:cxn>
                  <a:cxn ang="0">
                    <a:pos x="509" y="19"/>
                  </a:cxn>
                  <a:cxn ang="0">
                    <a:pos x="636" y="58"/>
                  </a:cxn>
                  <a:cxn ang="0">
                    <a:pos x="683" y="115"/>
                  </a:cxn>
                  <a:cxn ang="0">
                    <a:pos x="715" y="267"/>
                  </a:cxn>
                  <a:cxn ang="0">
                    <a:pos x="715" y="763"/>
                  </a:cxn>
                  <a:cxn ang="0">
                    <a:pos x="731" y="801"/>
                  </a:cxn>
                  <a:cxn ang="0">
                    <a:pos x="763" y="820"/>
                  </a:cxn>
                  <a:cxn ang="0">
                    <a:pos x="794" y="820"/>
                  </a:cxn>
                  <a:cxn ang="0">
                    <a:pos x="794" y="858"/>
                  </a:cxn>
                  <a:cxn ang="0">
                    <a:pos x="445" y="858"/>
                  </a:cxn>
                  <a:cxn ang="0">
                    <a:pos x="445" y="820"/>
                  </a:cxn>
                  <a:cxn ang="0">
                    <a:pos x="477" y="820"/>
                  </a:cxn>
                  <a:cxn ang="0">
                    <a:pos x="493" y="801"/>
                  </a:cxn>
                  <a:cxn ang="0">
                    <a:pos x="509" y="763"/>
                  </a:cxn>
                  <a:cxn ang="0">
                    <a:pos x="509" y="229"/>
                  </a:cxn>
                  <a:cxn ang="0">
                    <a:pos x="493" y="172"/>
                  </a:cxn>
                  <a:cxn ang="0">
                    <a:pos x="429" y="134"/>
                  </a:cxn>
                  <a:cxn ang="0">
                    <a:pos x="381" y="134"/>
                  </a:cxn>
                  <a:cxn ang="0">
                    <a:pos x="350" y="153"/>
                  </a:cxn>
                  <a:cxn ang="0">
                    <a:pos x="286" y="229"/>
                  </a:cxn>
                  <a:cxn ang="0">
                    <a:pos x="286" y="744"/>
                  </a:cxn>
                  <a:cxn ang="0">
                    <a:pos x="302" y="782"/>
                  </a:cxn>
                  <a:cxn ang="0">
                    <a:pos x="334" y="801"/>
                  </a:cxn>
                  <a:cxn ang="0">
                    <a:pos x="366" y="801"/>
                  </a:cxn>
                  <a:cxn ang="0">
                    <a:pos x="366" y="839"/>
                  </a:cxn>
                  <a:cxn ang="0">
                    <a:pos x="0" y="839"/>
                  </a:cxn>
                  <a:cxn ang="0">
                    <a:pos x="0" y="801"/>
                  </a:cxn>
                  <a:cxn ang="0">
                    <a:pos x="64" y="763"/>
                  </a:cxn>
                  <a:cxn ang="0">
                    <a:pos x="80" y="725"/>
                  </a:cxn>
                  <a:cxn ang="0">
                    <a:pos x="80" y="115"/>
                  </a:cxn>
                  <a:cxn ang="0">
                    <a:pos x="64" y="77"/>
                  </a:cxn>
                  <a:cxn ang="0">
                    <a:pos x="0" y="39"/>
                  </a:cxn>
                  <a:cxn ang="0">
                    <a:pos x="0" y="0"/>
                  </a:cxn>
                </a:cxnLst>
                <a:rect l="0" t="0" r="r" b="b"/>
                <a:pathLst>
                  <a:path w="794" h="858">
                    <a:moveTo>
                      <a:pt x="0" y="0"/>
                    </a:moveTo>
                    <a:lnTo>
                      <a:pt x="286" y="0"/>
                    </a:lnTo>
                    <a:lnTo>
                      <a:pt x="286" y="172"/>
                    </a:lnTo>
                    <a:lnTo>
                      <a:pt x="381" y="58"/>
                    </a:lnTo>
                    <a:lnTo>
                      <a:pt x="509" y="19"/>
                    </a:lnTo>
                    <a:lnTo>
                      <a:pt x="636" y="58"/>
                    </a:lnTo>
                    <a:lnTo>
                      <a:pt x="683" y="115"/>
                    </a:lnTo>
                    <a:lnTo>
                      <a:pt x="715" y="267"/>
                    </a:lnTo>
                    <a:lnTo>
                      <a:pt x="715" y="763"/>
                    </a:lnTo>
                    <a:lnTo>
                      <a:pt x="731" y="801"/>
                    </a:lnTo>
                    <a:lnTo>
                      <a:pt x="763" y="820"/>
                    </a:lnTo>
                    <a:lnTo>
                      <a:pt x="794" y="820"/>
                    </a:lnTo>
                    <a:lnTo>
                      <a:pt x="794" y="858"/>
                    </a:lnTo>
                    <a:lnTo>
                      <a:pt x="445" y="858"/>
                    </a:lnTo>
                    <a:lnTo>
                      <a:pt x="445" y="820"/>
                    </a:lnTo>
                    <a:lnTo>
                      <a:pt x="477" y="820"/>
                    </a:lnTo>
                    <a:lnTo>
                      <a:pt x="493" y="801"/>
                    </a:lnTo>
                    <a:lnTo>
                      <a:pt x="509" y="763"/>
                    </a:lnTo>
                    <a:lnTo>
                      <a:pt x="509" y="229"/>
                    </a:lnTo>
                    <a:lnTo>
                      <a:pt x="493" y="172"/>
                    </a:lnTo>
                    <a:lnTo>
                      <a:pt x="429" y="134"/>
                    </a:lnTo>
                    <a:lnTo>
                      <a:pt x="381" y="134"/>
                    </a:lnTo>
                    <a:lnTo>
                      <a:pt x="350" y="153"/>
                    </a:lnTo>
                    <a:lnTo>
                      <a:pt x="286" y="229"/>
                    </a:lnTo>
                    <a:lnTo>
                      <a:pt x="286" y="744"/>
                    </a:lnTo>
                    <a:lnTo>
                      <a:pt x="302" y="782"/>
                    </a:lnTo>
                    <a:lnTo>
                      <a:pt x="334" y="801"/>
                    </a:lnTo>
                    <a:lnTo>
                      <a:pt x="366" y="801"/>
                    </a:lnTo>
                    <a:lnTo>
                      <a:pt x="366" y="839"/>
                    </a:lnTo>
                    <a:lnTo>
                      <a:pt x="0" y="839"/>
                    </a:lnTo>
                    <a:lnTo>
                      <a:pt x="0" y="801"/>
                    </a:lnTo>
                    <a:lnTo>
                      <a:pt x="64" y="763"/>
                    </a:lnTo>
                    <a:lnTo>
                      <a:pt x="80" y="725"/>
                    </a:lnTo>
                    <a:lnTo>
                      <a:pt x="80" y="115"/>
                    </a:lnTo>
                    <a:lnTo>
                      <a:pt x="64" y="77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04" name="Freeform 64"/>
              <p:cNvSpPr>
                <a:spLocks noEditPoints="1"/>
              </p:cNvSpPr>
              <p:nvPr/>
            </p:nvSpPr>
            <p:spPr bwMode="auto">
              <a:xfrm>
                <a:off x="8974" y="4162"/>
                <a:ext cx="747" cy="1239"/>
              </a:xfrm>
              <a:custGeom>
                <a:avLst/>
                <a:gdLst/>
                <a:ahLst/>
                <a:cxnLst>
                  <a:cxn ang="0">
                    <a:pos x="350" y="77"/>
                  </a:cxn>
                  <a:cxn ang="0">
                    <a:pos x="270" y="115"/>
                  </a:cxn>
                  <a:cxn ang="0">
                    <a:pos x="223" y="229"/>
                  </a:cxn>
                  <a:cxn ang="0">
                    <a:pos x="207" y="439"/>
                  </a:cxn>
                  <a:cxn ang="0">
                    <a:pos x="223" y="648"/>
                  </a:cxn>
                  <a:cxn ang="0">
                    <a:pos x="270" y="763"/>
                  </a:cxn>
                  <a:cxn ang="0">
                    <a:pos x="350" y="801"/>
                  </a:cxn>
                  <a:cxn ang="0">
                    <a:pos x="397" y="801"/>
                  </a:cxn>
                  <a:cxn ang="0">
                    <a:pos x="445" y="744"/>
                  </a:cxn>
                  <a:cxn ang="0">
                    <a:pos x="461" y="687"/>
                  </a:cxn>
                  <a:cxn ang="0">
                    <a:pos x="445" y="229"/>
                  </a:cxn>
                  <a:cxn ang="0">
                    <a:pos x="445" y="172"/>
                  </a:cxn>
                  <a:cxn ang="0">
                    <a:pos x="413" y="115"/>
                  </a:cxn>
                  <a:cxn ang="0">
                    <a:pos x="397" y="96"/>
                  </a:cxn>
                  <a:cxn ang="0">
                    <a:pos x="350" y="77"/>
                  </a:cxn>
                  <a:cxn ang="0">
                    <a:pos x="334" y="0"/>
                  </a:cxn>
                  <a:cxn ang="0">
                    <a:pos x="382" y="0"/>
                  </a:cxn>
                  <a:cxn ang="0">
                    <a:pos x="429" y="19"/>
                  </a:cxn>
                  <a:cxn ang="0">
                    <a:pos x="493" y="57"/>
                  </a:cxn>
                  <a:cxn ang="0">
                    <a:pos x="540" y="96"/>
                  </a:cxn>
                  <a:cxn ang="0">
                    <a:pos x="652" y="0"/>
                  </a:cxn>
                  <a:cxn ang="0">
                    <a:pos x="667" y="0"/>
                  </a:cxn>
                  <a:cxn ang="0">
                    <a:pos x="667" y="1125"/>
                  </a:cxn>
                  <a:cxn ang="0">
                    <a:pos x="683" y="1163"/>
                  </a:cxn>
                  <a:cxn ang="0">
                    <a:pos x="747" y="1201"/>
                  </a:cxn>
                  <a:cxn ang="0">
                    <a:pos x="747" y="1239"/>
                  </a:cxn>
                  <a:cxn ang="0">
                    <a:pos x="350" y="1239"/>
                  </a:cxn>
                  <a:cxn ang="0">
                    <a:pos x="350" y="1201"/>
                  </a:cxn>
                  <a:cxn ang="0">
                    <a:pos x="397" y="1182"/>
                  </a:cxn>
                  <a:cxn ang="0">
                    <a:pos x="429" y="1163"/>
                  </a:cxn>
                  <a:cxn ang="0">
                    <a:pos x="445" y="1144"/>
                  </a:cxn>
                  <a:cxn ang="0">
                    <a:pos x="461" y="1106"/>
                  </a:cxn>
                  <a:cxn ang="0">
                    <a:pos x="461" y="1049"/>
                  </a:cxn>
                  <a:cxn ang="0">
                    <a:pos x="477" y="782"/>
                  </a:cxn>
                  <a:cxn ang="0">
                    <a:pos x="413" y="839"/>
                  </a:cxn>
                  <a:cxn ang="0">
                    <a:pos x="286" y="877"/>
                  </a:cxn>
                  <a:cxn ang="0">
                    <a:pos x="175" y="839"/>
                  </a:cxn>
                  <a:cxn ang="0">
                    <a:pos x="80" y="763"/>
                  </a:cxn>
                  <a:cxn ang="0">
                    <a:pos x="16" y="629"/>
                  </a:cxn>
                  <a:cxn ang="0">
                    <a:pos x="0" y="458"/>
                  </a:cxn>
                  <a:cxn ang="0">
                    <a:pos x="32" y="267"/>
                  </a:cxn>
                  <a:cxn ang="0">
                    <a:pos x="96" y="134"/>
                  </a:cxn>
                  <a:cxn ang="0">
                    <a:pos x="207" y="38"/>
                  </a:cxn>
                  <a:cxn ang="0">
                    <a:pos x="334" y="0"/>
                  </a:cxn>
                </a:cxnLst>
                <a:rect l="0" t="0" r="r" b="b"/>
                <a:pathLst>
                  <a:path w="747" h="1239">
                    <a:moveTo>
                      <a:pt x="350" y="77"/>
                    </a:moveTo>
                    <a:lnTo>
                      <a:pt x="270" y="115"/>
                    </a:lnTo>
                    <a:lnTo>
                      <a:pt x="223" y="229"/>
                    </a:lnTo>
                    <a:lnTo>
                      <a:pt x="207" y="439"/>
                    </a:lnTo>
                    <a:lnTo>
                      <a:pt x="223" y="648"/>
                    </a:lnTo>
                    <a:lnTo>
                      <a:pt x="270" y="763"/>
                    </a:lnTo>
                    <a:lnTo>
                      <a:pt x="350" y="801"/>
                    </a:lnTo>
                    <a:lnTo>
                      <a:pt x="397" y="801"/>
                    </a:lnTo>
                    <a:lnTo>
                      <a:pt x="445" y="744"/>
                    </a:lnTo>
                    <a:lnTo>
                      <a:pt x="461" y="687"/>
                    </a:lnTo>
                    <a:lnTo>
                      <a:pt x="445" y="229"/>
                    </a:lnTo>
                    <a:lnTo>
                      <a:pt x="445" y="172"/>
                    </a:lnTo>
                    <a:lnTo>
                      <a:pt x="413" y="115"/>
                    </a:lnTo>
                    <a:lnTo>
                      <a:pt x="397" y="96"/>
                    </a:lnTo>
                    <a:lnTo>
                      <a:pt x="350" y="77"/>
                    </a:lnTo>
                    <a:close/>
                    <a:moveTo>
                      <a:pt x="334" y="0"/>
                    </a:moveTo>
                    <a:lnTo>
                      <a:pt x="382" y="0"/>
                    </a:lnTo>
                    <a:lnTo>
                      <a:pt x="429" y="19"/>
                    </a:lnTo>
                    <a:lnTo>
                      <a:pt x="493" y="57"/>
                    </a:lnTo>
                    <a:lnTo>
                      <a:pt x="540" y="96"/>
                    </a:lnTo>
                    <a:lnTo>
                      <a:pt x="652" y="0"/>
                    </a:lnTo>
                    <a:lnTo>
                      <a:pt x="667" y="0"/>
                    </a:lnTo>
                    <a:lnTo>
                      <a:pt x="667" y="1125"/>
                    </a:lnTo>
                    <a:lnTo>
                      <a:pt x="683" y="1163"/>
                    </a:lnTo>
                    <a:lnTo>
                      <a:pt x="747" y="1201"/>
                    </a:lnTo>
                    <a:lnTo>
                      <a:pt x="747" y="1239"/>
                    </a:lnTo>
                    <a:lnTo>
                      <a:pt x="350" y="1239"/>
                    </a:lnTo>
                    <a:lnTo>
                      <a:pt x="350" y="1201"/>
                    </a:lnTo>
                    <a:lnTo>
                      <a:pt x="397" y="1182"/>
                    </a:lnTo>
                    <a:lnTo>
                      <a:pt x="429" y="1163"/>
                    </a:lnTo>
                    <a:lnTo>
                      <a:pt x="445" y="1144"/>
                    </a:lnTo>
                    <a:lnTo>
                      <a:pt x="461" y="1106"/>
                    </a:lnTo>
                    <a:lnTo>
                      <a:pt x="461" y="1049"/>
                    </a:lnTo>
                    <a:lnTo>
                      <a:pt x="477" y="782"/>
                    </a:lnTo>
                    <a:lnTo>
                      <a:pt x="413" y="839"/>
                    </a:lnTo>
                    <a:lnTo>
                      <a:pt x="286" y="877"/>
                    </a:lnTo>
                    <a:lnTo>
                      <a:pt x="175" y="839"/>
                    </a:lnTo>
                    <a:lnTo>
                      <a:pt x="80" y="763"/>
                    </a:lnTo>
                    <a:lnTo>
                      <a:pt x="16" y="629"/>
                    </a:lnTo>
                    <a:lnTo>
                      <a:pt x="0" y="458"/>
                    </a:lnTo>
                    <a:lnTo>
                      <a:pt x="32" y="267"/>
                    </a:lnTo>
                    <a:lnTo>
                      <a:pt x="96" y="134"/>
                    </a:lnTo>
                    <a:lnTo>
                      <a:pt x="207" y="38"/>
                    </a:lnTo>
                    <a:lnTo>
                      <a:pt x="33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05" name="Freeform 65"/>
              <p:cNvSpPr>
                <a:spLocks/>
              </p:cNvSpPr>
              <p:nvPr/>
            </p:nvSpPr>
            <p:spPr bwMode="auto">
              <a:xfrm>
                <a:off x="9864" y="4200"/>
                <a:ext cx="778" cy="8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6" y="0"/>
                  </a:cxn>
                  <a:cxn ang="0">
                    <a:pos x="286" y="668"/>
                  </a:cxn>
                  <a:cxn ang="0">
                    <a:pos x="301" y="706"/>
                  </a:cxn>
                  <a:cxn ang="0">
                    <a:pos x="333" y="744"/>
                  </a:cxn>
                  <a:cxn ang="0">
                    <a:pos x="397" y="744"/>
                  </a:cxn>
                  <a:cxn ang="0">
                    <a:pos x="460" y="706"/>
                  </a:cxn>
                  <a:cxn ang="0">
                    <a:pos x="492" y="668"/>
                  </a:cxn>
                  <a:cxn ang="0">
                    <a:pos x="492" y="115"/>
                  </a:cxn>
                  <a:cxn ang="0">
                    <a:pos x="476" y="77"/>
                  </a:cxn>
                  <a:cxn ang="0">
                    <a:pos x="444" y="39"/>
                  </a:cxn>
                  <a:cxn ang="0">
                    <a:pos x="397" y="39"/>
                  </a:cxn>
                  <a:cxn ang="0">
                    <a:pos x="397" y="0"/>
                  </a:cxn>
                  <a:cxn ang="0">
                    <a:pos x="698" y="0"/>
                  </a:cxn>
                  <a:cxn ang="0">
                    <a:pos x="698" y="706"/>
                  </a:cxn>
                  <a:cxn ang="0">
                    <a:pos x="714" y="744"/>
                  </a:cxn>
                  <a:cxn ang="0">
                    <a:pos x="746" y="763"/>
                  </a:cxn>
                  <a:cxn ang="0">
                    <a:pos x="778" y="763"/>
                  </a:cxn>
                  <a:cxn ang="0">
                    <a:pos x="778" y="801"/>
                  </a:cxn>
                  <a:cxn ang="0">
                    <a:pos x="683" y="820"/>
                  </a:cxn>
                  <a:cxn ang="0">
                    <a:pos x="587" y="820"/>
                  </a:cxn>
                  <a:cxn ang="0">
                    <a:pos x="540" y="839"/>
                  </a:cxn>
                  <a:cxn ang="0">
                    <a:pos x="508" y="839"/>
                  </a:cxn>
                  <a:cxn ang="0">
                    <a:pos x="476" y="858"/>
                  </a:cxn>
                  <a:cxn ang="0">
                    <a:pos x="508" y="744"/>
                  </a:cxn>
                  <a:cxn ang="0">
                    <a:pos x="444" y="801"/>
                  </a:cxn>
                  <a:cxn ang="0">
                    <a:pos x="397" y="820"/>
                  </a:cxn>
                  <a:cxn ang="0">
                    <a:pos x="333" y="858"/>
                  </a:cxn>
                  <a:cxn ang="0">
                    <a:pos x="286" y="858"/>
                  </a:cxn>
                  <a:cxn ang="0">
                    <a:pos x="159" y="820"/>
                  </a:cxn>
                  <a:cxn ang="0">
                    <a:pos x="111" y="763"/>
                  </a:cxn>
                  <a:cxn ang="0">
                    <a:pos x="79" y="610"/>
                  </a:cxn>
                  <a:cxn ang="0">
                    <a:pos x="79" y="115"/>
                  </a:cxn>
                  <a:cxn ang="0">
                    <a:pos x="63" y="77"/>
                  </a:cxn>
                  <a:cxn ang="0">
                    <a:pos x="0" y="39"/>
                  </a:cxn>
                  <a:cxn ang="0">
                    <a:pos x="0" y="0"/>
                  </a:cxn>
                </a:cxnLst>
                <a:rect l="0" t="0" r="r" b="b"/>
                <a:pathLst>
                  <a:path w="778" h="858">
                    <a:moveTo>
                      <a:pt x="0" y="0"/>
                    </a:moveTo>
                    <a:lnTo>
                      <a:pt x="286" y="0"/>
                    </a:lnTo>
                    <a:lnTo>
                      <a:pt x="286" y="668"/>
                    </a:lnTo>
                    <a:lnTo>
                      <a:pt x="301" y="706"/>
                    </a:lnTo>
                    <a:lnTo>
                      <a:pt x="333" y="744"/>
                    </a:lnTo>
                    <a:lnTo>
                      <a:pt x="397" y="744"/>
                    </a:lnTo>
                    <a:lnTo>
                      <a:pt x="460" y="706"/>
                    </a:lnTo>
                    <a:lnTo>
                      <a:pt x="492" y="668"/>
                    </a:lnTo>
                    <a:lnTo>
                      <a:pt x="492" y="115"/>
                    </a:lnTo>
                    <a:lnTo>
                      <a:pt x="476" y="77"/>
                    </a:lnTo>
                    <a:lnTo>
                      <a:pt x="444" y="39"/>
                    </a:lnTo>
                    <a:lnTo>
                      <a:pt x="397" y="39"/>
                    </a:lnTo>
                    <a:lnTo>
                      <a:pt x="397" y="0"/>
                    </a:lnTo>
                    <a:lnTo>
                      <a:pt x="698" y="0"/>
                    </a:lnTo>
                    <a:lnTo>
                      <a:pt x="698" y="706"/>
                    </a:lnTo>
                    <a:lnTo>
                      <a:pt x="714" y="744"/>
                    </a:lnTo>
                    <a:lnTo>
                      <a:pt x="746" y="763"/>
                    </a:lnTo>
                    <a:lnTo>
                      <a:pt x="778" y="763"/>
                    </a:lnTo>
                    <a:lnTo>
                      <a:pt x="778" y="801"/>
                    </a:lnTo>
                    <a:lnTo>
                      <a:pt x="683" y="820"/>
                    </a:lnTo>
                    <a:lnTo>
                      <a:pt x="587" y="820"/>
                    </a:lnTo>
                    <a:lnTo>
                      <a:pt x="540" y="839"/>
                    </a:lnTo>
                    <a:lnTo>
                      <a:pt x="508" y="839"/>
                    </a:lnTo>
                    <a:lnTo>
                      <a:pt x="476" y="858"/>
                    </a:lnTo>
                    <a:lnTo>
                      <a:pt x="508" y="744"/>
                    </a:lnTo>
                    <a:lnTo>
                      <a:pt x="444" y="801"/>
                    </a:lnTo>
                    <a:lnTo>
                      <a:pt x="397" y="820"/>
                    </a:lnTo>
                    <a:lnTo>
                      <a:pt x="333" y="858"/>
                    </a:lnTo>
                    <a:lnTo>
                      <a:pt x="286" y="858"/>
                    </a:lnTo>
                    <a:lnTo>
                      <a:pt x="159" y="820"/>
                    </a:lnTo>
                    <a:lnTo>
                      <a:pt x="111" y="763"/>
                    </a:lnTo>
                    <a:lnTo>
                      <a:pt x="79" y="610"/>
                    </a:lnTo>
                    <a:lnTo>
                      <a:pt x="79" y="115"/>
                    </a:lnTo>
                    <a:lnTo>
                      <a:pt x="63" y="77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06" name="Freeform 66"/>
              <p:cNvSpPr>
                <a:spLocks noEditPoints="1"/>
              </p:cNvSpPr>
              <p:nvPr/>
            </p:nvSpPr>
            <p:spPr bwMode="auto">
              <a:xfrm>
                <a:off x="10610" y="3781"/>
                <a:ext cx="365" cy="1258"/>
              </a:xfrm>
              <a:custGeom>
                <a:avLst/>
                <a:gdLst/>
                <a:ahLst/>
                <a:cxnLst>
                  <a:cxn ang="0">
                    <a:pos x="0" y="419"/>
                  </a:cxn>
                  <a:cxn ang="0">
                    <a:pos x="286" y="419"/>
                  </a:cxn>
                  <a:cxn ang="0">
                    <a:pos x="302" y="1125"/>
                  </a:cxn>
                  <a:cxn ang="0">
                    <a:pos x="302" y="1163"/>
                  </a:cxn>
                  <a:cxn ang="0">
                    <a:pos x="318" y="1201"/>
                  </a:cxn>
                  <a:cxn ang="0">
                    <a:pos x="334" y="1220"/>
                  </a:cxn>
                  <a:cxn ang="0">
                    <a:pos x="365" y="1220"/>
                  </a:cxn>
                  <a:cxn ang="0">
                    <a:pos x="365" y="1258"/>
                  </a:cxn>
                  <a:cxn ang="0">
                    <a:pos x="0" y="1258"/>
                  </a:cxn>
                  <a:cxn ang="0">
                    <a:pos x="0" y="1220"/>
                  </a:cxn>
                  <a:cxn ang="0">
                    <a:pos x="64" y="1182"/>
                  </a:cxn>
                  <a:cxn ang="0">
                    <a:pos x="80" y="1144"/>
                  </a:cxn>
                  <a:cxn ang="0">
                    <a:pos x="80" y="534"/>
                  </a:cxn>
                  <a:cxn ang="0">
                    <a:pos x="64" y="496"/>
                  </a:cxn>
                  <a:cxn ang="0">
                    <a:pos x="0" y="458"/>
                  </a:cxn>
                  <a:cxn ang="0">
                    <a:pos x="0" y="419"/>
                  </a:cxn>
                  <a:cxn ang="0">
                    <a:pos x="191" y="0"/>
                  </a:cxn>
                  <a:cxn ang="0">
                    <a:pos x="238" y="19"/>
                  </a:cxn>
                  <a:cxn ang="0">
                    <a:pos x="270" y="38"/>
                  </a:cxn>
                  <a:cxn ang="0">
                    <a:pos x="286" y="76"/>
                  </a:cxn>
                  <a:cxn ang="0">
                    <a:pos x="302" y="133"/>
                  </a:cxn>
                  <a:cxn ang="0">
                    <a:pos x="286" y="191"/>
                  </a:cxn>
                  <a:cxn ang="0">
                    <a:pos x="270" y="229"/>
                  </a:cxn>
                  <a:cxn ang="0">
                    <a:pos x="238" y="248"/>
                  </a:cxn>
                  <a:cxn ang="0">
                    <a:pos x="191" y="267"/>
                  </a:cxn>
                  <a:cxn ang="0">
                    <a:pos x="143" y="248"/>
                  </a:cxn>
                  <a:cxn ang="0">
                    <a:pos x="111" y="229"/>
                  </a:cxn>
                  <a:cxn ang="0">
                    <a:pos x="95" y="191"/>
                  </a:cxn>
                  <a:cxn ang="0">
                    <a:pos x="80" y="133"/>
                  </a:cxn>
                  <a:cxn ang="0">
                    <a:pos x="95" y="76"/>
                  </a:cxn>
                  <a:cxn ang="0">
                    <a:pos x="111" y="38"/>
                  </a:cxn>
                  <a:cxn ang="0">
                    <a:pos x="143" y="19"/>
                  </a:cxn>
                  <a:cxn ang="0">
                    <a:pos x="191" y="0"/>
                  </a:cxn>
                </a:cxnLst>
                <a:rect l="0" t="0" r="r" b="b"/>
                <a:pathLst>
                  <a:path w="365" h="1258">
                    <a:moveTo>
                      <a:pt x="0" y="419"/>
                    </a:moveTo>
                    <a:lnTo>
                      <a:pt x="286" y="419"/>
                    </a:lnTo>
                    <a:lnTo>
                      <a:pt x="302" y="1125"/>
                    </a:lnTo>
                    <a:lnTo>
                      <a:pt x="302" y="1163"/>
                    </a:lnTo>
                    <a:lnTo>
                      <a:pt x="318" y="1201"/>
                    </a:lnTo>
                    <a:lnTo>
                      <a:pt x="334" y="1220"/>
                    </a:lnTo>
                    <a:lnTo>
                      <a:pt x="365" y="1220"/>
                    </a:lnTo>
                    <a:lnTo>
                      <a:pt x="365" y="1258"/>
                    </a:lnTo>
                    <a:lnTo>
                      <a:pt x="0" y="1258"/>
                    </a:lnTo>
                    <a:lnTo>
                      <a:pt x="0" y="1220"/>
                    </a:lnTo>
                    <a:lnTo>
                      <a:pt x="64" y="1182"/>
                    </a:lnTo>
                    <a:lnTo>
                      <a:pt x="80" y="1144"/>
                    </a:lnTo>
                    <a:lnTo>
                      <a:pt x="80" y="534"/>
                    </a:lnTo>
                    <a:lnTo>
                      <a:pt x="64" y="496"/>
                    </a:lnTo>
                    <a:lnTo>
                      <a:pt x="0" y="458"/>
                    </a:lnTo>
                    <a:lnTo>
                      <a:pt x="0" y="419"/>
                    </a:lnTo>
                    <a:close/>
                    <a:moveTo>
                      <a:pt x="191" y="0"/>
                    </a:moveTo>
                    <a:lnTo>
                      <a:pt x="238" y="19"/>
                    </a:lnTo>
                    <a:lnTo>
                      <a:pt x="270" y="38"/>
                    </a:lnTo>
                    <a:lnTo>
                      <a:pt x="286" y="76"/>
                    </a:lnTo>
                    <a:lnTo>
                      <a:pt x="302" y="133"/>
                    </a:lnTo>
                    <a:lnTo>
                      <a:pt x="286" y="191"/>
                    </a:lnTo>
                    <a:lnTo>
                      <a:pt x="270" y="229"/>
                    </a:lnTo>
                    <a:lnTo>
                      <a:pt x="238" y="248"/>
                    </a:lnTo>
                    <a:lnTo>
                      <a:pt x="191" y="267"/>
                    </a:lnTo>
                    <a:lnTo>
                      <a:pt x="143" y="248"/>
                    </a:lnTo>
                    <a:lnTo>
                      <a:pt x="111" y="229"/>
                    </a:lnTo>
                    <a:lnTo>
                      <a:pt x="95" y="191"/>
                    </a:lnTo>
                    <a:lnTo>
                      <a:pt x="80" y="133"/>
                    </a:lnTo>
                    <a:lnTo>
                      <a:pt x="95" y="76"/>
                    </a:lnTo>
                    <a:lnTo>
                      <a:pt x="111" y="38"/>
                    </a:lnTo>
                    <a:lnTo>
                      <a:pt x="143" y="19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07" name="Freeform 67"/>
              <p:cNvSpPr>
                <a:spLocks/>
              </p:cNvSpPr>
              <p:nvPr/>
            </p:nvSpPr>
            <p:spPr bwMode="auto">
              <a:xfrm>
                <a:off x="11087" y="4181"/>
                <a:ext cx="619" cy="858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587" y="38"/>
                  </a:cxn>
                  <a:cxn ang="0">
                    <a:pos x="603" y="77"/>
                  </a:cxn>
                  <a:cxn ang="0">
                    <a:pos x="619" y="134"/>
                  </a:cxn>
                  <a:cxn ang="0">
                    <a:pos x="619" y="172"/>
                  </a:cxn>
                  <a:cxn ang="0">
                    <a:pos x="571" y="229"/>
                  </a:cxn>
                  <a:cxn ang="0">
                    <a:pos x="524" y="248"/>
                  </a:cxn>
                  <a:cxn ang="0">
                    <a:pos x="476" y="248"/>
                  </a:cxn>
                  <a:cxn ang="0">
                    <a:pos x="444" y="229"/>
                  </a:cxn>
                  <a:cxn ang="0">
                    <a:pos x="428" y="191"/>
                  </a:cxn>
                  <a:cxn ang="0">
                    <a:pos x="397" y="172"/>
                  </a:cxn>
                  <a:cxn ang="0">
                    <a:pos x="381" y="153"/>
                  </a:cxn>
                  <a:cxn ang="0">
                    <a:pos x="349" y="172"/>
                  </a:cxn>
                  <a:cxn ang="0">
                    <a:pos x="317" y="210"/>
                  </a:cxn>
                  <a:cxn ang="0">
                    <a:pos x="301" y="248"/>
                  </a:cxn>
                  <a:cxn ang="0">
                    <a:pos x="285" y="324"/>
                  </a:cxn>
                  <a:cxn ang="0">
                    <a:pos x="285" y="725"/>
                  </a:cxn>
                  <a:cxn ang="0">
                    <a:pos x="317" y="801"/>
                  </a:cxn>
                  <a:cxn ang="0">
                    <a:pos x="349" y="820"/>
                  </a:cxn>
                  <a:cxn ang="0">
                    <a:pos x="397" y="820"/>
                  </a:cxn>
                  <a:cxn ang="0">
                    <a:pos x="397" y="858"/>
                  </a:cxn>
                  <a:cxn ang="0">
                    <a:pos x="0" y="858"/>
                  </a:cxn>
                  <a:cxn ang="0">
                    <a:pos x="0" y="820"/>
                  </a:cxn>
                  <a:cxn ang="0">
                    <a:pos x="63" y="782"/>
                  </a:cxn>
                  <a:cxn ang="0">
                    <a:pos x="79" y="744"/>
                  </a:cxn>
                  <a:cxn ang="0">
                    <a:pos x="79" y="134"/>
                  </a:cxn>
                  <a:cxn ang="0">
                    <a:pos x="63" y="96"/>
                  </a:cxn>
                  <a:cxn ang="0">
                    <a:pos x="0" y="58"/>
                  </a:cxn>
                  <a:cxn ang="0">
                    <a:pos x="0" y="19"/>
                  </a:cxn>
                  <a:cxn ang="0">
                    <a:pos x="285" y="19"/>
                  </a:cxn>
                  <a:cxn ang="0">
                    <a:pos x="285" y="172"/>
                  </a:cxn>
                  <a:cxn ang="0">
                    <a:pos x="333" y="96"/>
                  </a:cxn>
                  <a:cxn ang="0">
                    <a:pos x="381" y="38"/>
                  </a:cxn>
                  <a:cxn ang="0">
                    <a:pos x="444" y="19"/>
                  </a:cxn>
                  <a:cxn ang="0">
                    <a:pos x="492" y="0"/>
                  </a:cxn>
                </a:cxnLst>
                <a:rect l="0" t="0" r="r" b="b"/>
                <a:pathLst>
                  <a:path w="619" h="858">
                    <a:moveTo>
                      <a:pt x="492" y="0"/>
                    </a:moveTo>
                    <a:lnTo>
                      <a:pt x="587" y="38"/>
                    </a:lnTo>
                    <a:lnTo>
                      <a:pt x="603" y="77"/>
                    </a:lnTo>
                    <a:lnTo>
                      <a:pt x="619" y="134"/>
                    </a:lnTo>
                    <a:lnTo>
                      <a:pt x="619" y="172"/>
                    </a:lnTo>
                    <a:lnTo>
                      <a:pt x="571" y="229"/>
                    </a:lnTo>
                    <a:lnTo>
                      <a:pt x="524" y="248"/>
                    </a:lnTo>
                    <a:lnTo>
                      <a:pt x="476" y="248"/>
                    </a:lnTo>
                    <a:lnTo>
                      <a:pt x="444" y="229"/>
                    </a:lnTo>
                    <a:lnTo>
                      <a:pt x="428" y="191"/>
                    </a:lnTo>
                    <a:lnTo>
                      <a:pt x="397" y="172"/>
                    </a:lnTo>
                    <a:lnTo>
                      <a:pt x="381" y="153"/>
                    </a:lnTo>
                    <a:lnTo>
                      <a:pt x="349" y="172"/>
                    </a:lnTo>
                    <a:lnTo>
                      <a:pt x="317" y="210"/>
                    </a:lnTo>
                    <a:lnTo>
                      <a:pt x="301" y="248"/>
                    </a:lnTo>
                    <a:lnTo>
                      <a:pt x="285" y="324"/>
                    </a:lnTo>
                    <a:lnTo>
                      <a:pt x="285" y="725"/>
                    </a:lnTo>
                    <a:lnTo>
                      <a:pt x="317" y="801"/>
                    </a:lnTo>
                    <a:lnTo>
                      <a:pt x="349" y="820"/>
                    </a:lnTo>
                    <a:lnTo>
                      <a:pt x="397" y="820"/>
                    </a:lnTo>
                    <a:lnTo>
                      <a:pt x="397" y="858"/>
                    </a:lnTo>
                    <a:lnTo>
                      <a:pt x="0" y="858"/>
                    </a:lnTo>
                    <a:lnTo>
                      <a:pt x="0" y="820"/>
                    </a:lnTo>
                    <a:lnTo>
                      <a:pt x="63" y="782"/>
                    </a:lnTo>
                    <a:lnTo>
                      <a:pt x="79" y="744"/>
                    </a:lnTo>
                    <a:lnTo>
                      <a:pt x="79" y="134"/>
                    </a:lnTo>
                    <a:lnTo>
                      <a:pt x="63" y="96"/>
                    </a:lnTo>
                    <a:lnTo>
                      <a:pt x="0" y="58"/>
                    </a:lnTo>
                    <a:lnTo>
                      <a:pt x="0" y="19"/>
                    </a:lnTo>
                    <a:lnTo>
                      <a:pt x="285" y="19"/>
                    </a:lnTo>
                    <a:lnTo>
                      <a:pt x="285" y="172"/>
                    </a:lnTo>
                    <a:lnTo>
                      <a:pt x="333" y="96"/>
                    </a:lnTo>
                    <a:lnTo>
                      <a:pt x="381" y="38"/>
                    </a:lnTo>
                    <a:lnTo>
                      <a:pt x="444" y="19"/>
                    </a:lnTo>
                    <a:lnTo>
                      <a:pt x="4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08" name="Freeform 68"/>
              <p:cNvSpPr>
                <a:spLocks noEditPoints="1"/>
              </p:cNvSpPr>
              <p:nvPr/>
            </p:nvSpPr>
            <p:spPr bwMode="auto">
              <a:xfrm>
                <a:off x="11785" y="4181"/>
                <a:ext cx="667" cy="1182"/>
              </a:xfrm>
              <a:custGeom>
                <a:avLst/>
                <a:gdLst/>
                <a:ahLst/>
                <a:cxnLst>
                  <a:cxn ang="0">
                    <a:pos x="493" y="477"/>
                  </a:cxn>
                  <a:cxn ang="0">
                    <a:pos x="477" y="534"/>
                  </a:cxn>
                  <a:cxn ang="0">
                    <a:pos x="493" y="477"/>
                  </a:cxn>
                  <a:cxn ang="0">
                    <a:pos x="508" y="19"/>
                  </a:cxn>
                  <a:cxn ang="0">
                    <a:pos x="667" y="19"/>
                  </a:cxn>
                  <a:cxn ang="0">
                    <a:pos x="620" y="77"/>
                  </a:cxn>
                  <a:cxn ang="0">
                    <a:pos x="604" y="115"/>
                  </a:cxn>
                  <a:cxn ang="0">
                    <a:pos x="493" y="477"/>
                  </a:cxn>
                  <a:cxn ang="0">
                    <a:pos x="572" y="191"/>
                  </a:cxn>
                  <a:cxn ang="0">
                    <a:pos x="588" y="153"/>
                  </a:cxn>
                  <a:cxn ang="0">
                    <a:pos x="588" y="96"/>
                  </a:cxn>
                  <a:cxn ang="0">
                    <a:pos x="572" y="77"/>
                  </a:cxn>
                  <a:cxn ang="0">
                    <a:pos x="540" y="58"/>
                  </a:cxn>
                  <a:cxn ang="0">
                    <a:pos x="508" y="58"/>
                  </a:cxn>
                  <a:cxn ang="0">
                    <a:pos x="508" y="19"/>
                  </a:cxn>
                  <a:cxn ang="0">
                    <a:pos x="32" y="0"/>
                  </a:cxn>
                  <a:cxn ang="0">
                    <a:pos x="413" y="0"/>
                  </a:cxn>
                  <a:cxn ang="0">
                    <a:pos x="413" y="38"/>
                  </a:cxn>
                  <a:cxn ang="0">
                    <a:pos x="365" y="38"/>
                  </a:cxn>
                  <a:cxn ang="0">
                    <a:pos x="350" y="58"/>
                  </a:cxn>
                  <a:cxn ang="0">
                    <a:pos x="334" y="58"/>
                  </a:cxn>
                  <a:cxn ang="0">
                    <a:pos x="334" y="115"/>
                  </a:cxn>
                  <a:cxn ang="0">
                    <a:pos x="365" y="191"/>
                  </a:cxn>
                  <a:cxn ang="0">
                    <a:pos x="477" y="534"/>
                  </a:cxn>
                  <a:cxn ang="0">
                    <a:pos x="381" y="839"/>
                  </a:cxn>
                  <a:cxn ang="0">
                    <a:pos x="350" y="934"/>
                  </a:cxn>
                  <a:cxn ang="0">
                    <a:pos x="334" y="1011"/>
                  </a:cxn>
                  <a:cxn ang="0">
                    <a:pos x="302" y="1049"/>
                  </a:cxn>
                  <a:cxn ang="0">
                    <a:pos x="286" y="1106"/>
                  </a:cxn>
                  <a:cxn ang="0">
                    <a:pos x="238" y="1163"/>
                  </a:cxn>
                  <a:cxn ang="0">
                    <a:pos x="191" y="1182"/>
                  </a:cxn>
                  <a:cxn ang="0">
                    <a:pos x="143" y="1182"/>
                  </a:cxn>
                  <a:cxn ang="0">
                    <a:pos x="80" y="1163"/>
                  </a:cxn>
                  <a:cxn ang="0">
                    <a:pos x="16" y="1087"/>
                  </a:cxn>
                  <a:cxn ang="0">
                    <a:pos x="0" y="1030"/>
                  </a:cxn>
                  <a:cxn ang="0">
                    <a:pos x="0" y="973"/>
                  </a:cxn>
                  <a:cxn ang="0">
                    <a:pos x="16" y="934"/>
                  </a:cxn>
                  <a:cxn ang="0">
                    <a:pos x="48" y="915"/>
                  </a:cxn>
                  <a:cxn ang="0">
                    <a:pos x="143" y="915"/>
                  </a:cxn>
                  <a:cxn ang="0">
                    <a:pos x="191" y="973"/>
                  </a:cxn>
                  <a:cxn ang="0">
                    <a:pos x="191" y="1049"/>
                  </a:cxn>
                  <a:cxn ang="0">
                    <a:pos x="223" y="1087"/>
                  </a:cxn>
                  <a:cxn ang="0">
                    <a:pos x="238" y="1068"/>
                  </a:cxn>
                  <a:cxn ang="0">
                    <a:pos x="270" y="1049"/>
                  </a:cxn>
                  <a:cxn ang="0">
                    <a:pos x="286" y="992"/>
                  </a:cxn>
                  <a:cxn ang="0">
                    <a:pos x="318" y="934"/>
                  </a:cxn>
                  <a:cxn ang="0">
                    <a:pos x="350" y="839"/>
                  </a:cxn>
                  <a:cxn ang="0">
                    <a:pos x="175" y="305"/>
                  </a:cxn>
                  <a:cxn ang="0">
                    <a:pos x="143" y="229"/>
                  </a:cxn>
                  <a:cxn ang="0">
                    <a:pos x="127" y="172"/>
                  </a:cxn>
                  <a:cxn ang="0">
                    <a:pos x="96" y="96"/>
                  </a:cxn>
                  <a:cxn ang="0">
                    <a:pos x="80" y="77"/>
                  </a:cxn>
                  <a:cxn ang="0">
                    <a:pos x="80" y="58"/>
                  </a:cxn>
                  <a:cxn ang="0">
                    <a:pos x="64" y="38"/>
                  </a:cxn>
                  <a:cxn ang="0">
                    <a:pos x="32" y="38"/>
                  </a:cxn>
                  <a:cxn ang="0">
                    <a:pos x="32" y="0"/>
                  </a:cxn>
                </a:cxnLst>
                <a:rect l="0" t="0" r="r" b="b"/>
                <a:pathLst>
                  <a:path w="667" h="1182">
                    <a:moveTo>
                      <a:pt x="493" y="477"/>
                    </a:moveTo>
                    <a:lnTo>
                      <a:pt x="477" y="534"/>
                    </a:lnTo>
                    <a:lnTo>
                      <a:pt x="493" y="477"/>
                    </a:lnTo>
                    <a:close/>
                    <a:moveTo>
                      <a:pt x="508" y="19"/>
                    </a:moveTo>
                    <a:lnTo>
                      <a:pt x="667" y="19"/>
                    </a:lnTo>
                    <a:lnTo>
                      <a:pt x="620" y="77"/>
                    </a:lnTo>
                    <a:lnTo>
                      <a:pt x="604" y="115"/>
                    </a:lnTo>
                    <a:lnTo>
                      <a:pt x="493" y="477"/>
                    </a:lnTo>
                    <a:lnTo>
                      <a:pt x="572" y="191"/>
                    </a:lnTo>
                    <a:lnTo>
                      <a:pt x="588" y="153"/>
                    </a:lnTo>
                    <a:lnTo>
                      <a:pt x="588" y="96"/>
                    </a:lnTo>
                    <a:lnTo>
                      <a:pt x="572" y="77"/>
                    </a:lnTo>
                    <a:lnTo>
                      <a:pt x="540" y="58"/>
                    </a:lnTo>
                    <a:lnTo>
                      <a:pt x="508" y="58"/>
                    </a:lnTo>
                    <a:lnTo>
                      <a:pt x="508" y="19"/>
                    </a:lnTo>
                    <a:close/>
                    <a:moveTo>
                      <a:pt x="32" y="0"/>
                    </a:moveTo>
                    <a:lnTo>
                      <a:pt x="413" y="0"/>
                    </a:lnTo>
                    <a:lnTo>
                      <a:pt x="413" y="38"/>
                    </a:lnTo>
                    <a:lnTo>
                      <a:pt x="365" y="38"/>
                    </a:lnTo>
                    <a:lnTo>
                      <a:pt x="350" y="58"/>
                    </a:lnTo>
                    <a:lnTo>
                      <a:pt x="334" y="58"/>
                    </a:lnTo>
                    <a:lnTo>
                      <a:pt x="334" y="115"/>
                    </a:lnTo>
                    <a:lnTo>
                      <a:pt x="365" y="191"/>
                    </a:lnTo>
                    <a:lnTo>
                      <a:pt x="477" y="534"/>
                    </a:lnTo>
                    <a:lnTo>
                      <a:pt x="381" y="839"/>
                    </a:lnTo>
                    <a:lnTo>
                      <a:pt x="350" y="934"/>
                    </a:lnTo>
                    <a:lnTo>
                      <a:pt x="334" y="1011"/>
                    </a:lnTo>
                    <a:lnTo>
                      <a:pt x="302" y="1049"/>
                    </a:lnTo>
                    <a:lnTo>
                      <a:pt x="286" y="1106"/>
                    </a:lnTo>
                    <a:lnTo>
                      <a:pt x="238" y="1163"/>
                    </a:lnTo>
                    <a:lnTo>
                      <a:pt x="191" y="1182"/>
                    </a:lnTo>
                    <a:lnTo>
                      <a:pt x="143" y="1182"/>
                    </a:lnTo>
                    <a:lnTo>
                      <a:pt x="80" y="1163"/>
                    </a:lnTo>
                    <a:lnTo>
                      <a:pt x="16" y="1087"/>
                    </a:lnTo>
                    <a:lnTo>
                      <a:pt x="0" y="1030"/>
                    </a:lnTo>
                    <a:lnTo>
                      <a:pt x="0" y="973"/>
                    </a:lnTo>
                    <a:lnTo>
                      <a:pt x="16" y="934"/>
                    </a:lnTo>
                    <a:lnTo>
                      <a:pt x="48" y="915"/>
                    </a:lnTo>
                    <a:lnTo>
                      <a:pt x="143" y="915"/>
                    </a:lnTo>
                    <a:lnTo>
                      <a:pt x="191" y="973"/>
                    </a:lnTo>
                    <a:lnTo>
                      <a:pt x="191" y="1049"/>
                    </a:lnTo>
                    <a:lnTo>
                      <a:pt x="223" y="1087"/>
                    </a:lnTo>
                    <a:lnTo>
                      <a:pt x="238" y="1068"/>
                    </a:lnTo>
                    <a:lnTo>
                      <a:pt x="270" y="1049"/>
                    </a:lnTo>
                    <a:lnTo>
                      <a:pt x="286" y="992"/>
                    </a:lnTo>
                    <a:lnTo>
                      <a:pt x="318" y="934"/>
                    </a:lnTo>
                    <a:lnTo>
                      <a:pt x="350" y="839"/>
                    </a:lnTo>
                    <a:lnTo>
                      <a:pt x="175" y="305"/>
                    </a:lnTo>
                    <a:lnTo>
                      <a:pt x="143" y="229"/>
                    </a:lnTo>
                    <a:lnTo>
                      <a:pt x="127" y="172"/>
                    </a:lnTo>
                    <a:lnTo>
                      <a:pt x="96" y="96"/>
                    </a:lnTo>
                    <a:lnTo>
                      <a:pt x="80" y="77"/>
                    </a:lnTo>
                    <a:lnTo>
                      <a:pt x="80" y="58"/>
                    </a:lnTo>
                    <a:lnTo>
                      <a:pt x="64" y="38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09" name="Freeform 69"/>
              <p:cNvSpPr>
                <a:spLocks/>
              </p:cNvSpPr>
              <p:nvPr/>
            </p:nvSpPr>
            <p:spPr bwMode="auto">
              <a:xfrm>
                <a:off x="1384" y="5821"/>
                <a:ext cx="921" cy="1239"/>
              </a:xfrm>
              <a:custGeom>
                <a:avLst/>
                <a:gdLst/>
                <a:ahLst/>
                <a:cxnLst>
                  <a:cxn ang="0">
                    <a:pos x="508" y="0"/>
                  </a:cxn>
                  <a:cxn ang="0">
                    <a:pos x="619" y="0"/>
                  </a:cxn>
                  <a:cxn ang="0">
                    <a:pos x="667" y="19"/>
                  </a:cxn>
                  <a:cxn ang="0">
                    <a:pos x="730" y="38"/>
                  </a:cxn>
                  <a:cxn ang="0">
                    <a:pos x="762" y="57"/>
                  </a:cxn>
                  <a:cxn ang="0">
                    <a:pos x="826" y="57"/>
                  </a:cxn>
                  <a:cxn ang="0">
                    <a:pos x="841" y="38"/>
                  </a:cxn>
                  <a:cxn ang="0">
                    <a:pos x="857" y="0"/>
                  </a:cxn>
                  <a:cxn ang="0">
                    <a:pos x="889" y="0"/>
                  </a:cxn>
                  <a:cxn ang="0">
                    <a:pos x="905" y="400"/>
                  </a:cxn>
                  <a:cxn ang="0">
                    <a:pos x="873" y="419"/>
                  </a:cxn>
                  <a:cxn ang="0">
                    <a:pos x="857" y="343"/>
                  </a:cxn>
                  <a:cxn ang="0">
                    <a:pos x="826" y="286"/>
                  </a:cxn>
                  <a:cxn ang="0">
                    <a:pos x="810" y="229"/>
                  </a:cxn>
                  <a:cxn ang="0">
                    <a:pos x="730" y="133"/>
                  </a:cxn>
                  <a:cxn ang="0">
                    <a:pos x="667" y="95"/>
                  </a:cxn>
                  <a:cxn ang="0">
                    <a:pos x="619" y="76"/>
                  </a:cxn>
                  <a:cxn ang="0">
                    <a:pos x="556" y="76"/>
                  </a:cxn>
                  <a:cxn ang="0">
                    <a:pos x="397" y="114"/>
                  </a:cxn>
                  <a:cxn ang="0">
                    <a:pos x="286" y="229"/>
                  </a:cxn>
                  <a:cxn ang="0">
                    <a:pos x="222" y="381"/>
                  </a:cxn>
                  <a:cxn ang="0">
                    <a:pos x="190" y="610"/>
                  </a:cxn>
                  <a:cxn ang="0">
                    <a:pos x="206" y="800"/>
                  </a:cxn>
                  <a:cxn ang="0">
                    <a:pos x="254" y="953"/>
                  </a:cxn>
                  <a:cxn ang="0">
                    <a:pos x="317" y="1067"/>
                  </a:cxn>
                  <a:cxn ang="0">
                    <a:pos x="365" y="1106"/>
                  </a:cxn>
                  <a:cxn ang="0">
                    <a:pos x="429" y="1144"/>
                  </a:cxn>
                  <a:cxn ang="0">
                    <a:pos x="492" y="1163"/>
                  </a:cxn>
                  <a:cxn ang="0">
                    <a:pos x="556" y="1163"/>
                  </a:cxn>
                  <a:cxn ang="0">
                    <a:pos x="730" y="1125"/>
                  </a:cxn>
                  <a:cxn ang="0">
                    <a:pos x="889" y="972"/>
                  </a:cxn>
                  <a:cxn ang="0">
                    <a:pos x="921" y="1010"/>
                  </a:cxn>
                  <a:cxn ang="0">
                    <a:pos x="810" y="1144"/>
                  </a:cxn>
                  <a:cxn ang="0">
                    <a:pos x="667" y="1220"/>
                  </a:cxn>
                  <a:cxn ang="0">
                    <a:pos x="508" y="1239"/>
                  </a:cxn>
                  <a:cxn ang="0">
                    <a:pos x="365" y="1220"/>
                  </a:cxn>
                  <a:cxn ang="0">
                    <a:pos x="238" y="1144"/>
                  </a:cxn>
                  <a:cxn ang="0">
                    <a:pos x="127" y="1048"/>
                  </a:cxn>
                  <a:cxn ang="0">
                    <a:pos x="32" y="858"/>
                  </a:cxn>
                  <a:cxn ang="0">
                    <a:pos x="0" y="629"/>
                  </a:cxn>
                  <a:cxn ang="0">
                    <a:pos x="16" y="438"/>
                  </a:cxn>
                  <a:cxn ang="0">
                    <a:pos x="63" y="286"/>
                  </a:cxn>
                  <a:cxn ang="0">
                    <a:pos x="159" y="152"/>
                  </a:cxn>
                  <a:cxn ang="0">
                    <a:pos x="317" y="38"/>
                  </a:cxn>
                  <a:cxn ang="0">
                    <a:pos x="508" y="0"/>
                  </a:cxn>
                </a:cxnLst>
                <a:rect l="0" t="0" r="r" b="b"/>
                <a:pathLst>
                  <a:path w="921" h="1239">
                    <a:moveTo>
                      <a:pt x="508" y="0"/>
                    </a:moveTo>
                    <a:lnTo>
                      <a:pt x="619" y="0"/>
                    </a:lnTo>
                    <a:lnTo>
                      <a:pt x="667" y="19"/>
                    </a:lnTo>
                    <a:lnTo>
                      <a:pt x="730" y="38"/>
                    </a:lnTo>
                    <a:lnTo>
                      <a:pt x="762" y="57"/>
                    </a:lnTo>
                    <a:lnTo>
                      <a:pt x="826" y="57"/>
                    </a:lnTo>
                    <a:lnTo>
                      <a:pt x="841" y="38"/>
                    </a:lnTo>
                    <a:lnTo>
                      <a:pt x="857" y="0"/>
                    </a:lnTo>
                    <a:lnTo>
                      <a:pt x="889" y="0"/>
                    </a:lnTo>
                    <a:lnTo>
                      <a:pt x="905" y="400"/>
                    </a:lnTo>
                    <a:lnTo>
                      <a:pt x="873" y="419"/>
                    </a:lnTo>
                    <a:lnTo>
                      <a:pt x="857" y="343"/>
                    </a:lnTo>
                    <a:lnTo>
                      <a:pt x="826" y="286"/>
                    </a:lnTo>
                    <a:lnTo>
                      <a:pt x="810" y="229"/>
                    </a:lnTo>
                    <a:lnTo>
                      <a:pt x="730" y="133"/>
                    </a:lnTo>
                    <a:lnTo>
                      <a:pt x="667" y="95"/>
                    </a:lnTo>
                    <a:lnTo>
                      <a:pt x="619" y="76"/>
                    </a:lnTo>
                    <a:lnTo>
                      <a:pt x="556" y="76"/>
                    </a:lnTo>
                    <a:lnTo>
                      <a:pt x="397" y="114"/>
                    </a:lnTo>
                    <a:lnTo>
                      <a:pt x="286" y="229"/>
                    </a:lnTo>
                    <a:lnTo>
                      <a:pt x="222" y="381"/>
                    </a:lnTo>
                    <a:lnTo>
                      <a:pt x="190" y="610"/>
                    </a:lnTo>
                    <a:lnTo>
                      <a:pt x="206" y="800"/>
                    </a:lnTo>
                    <a:lnTo>
                      <a:pt x="254" y="953"/>
                    </a:lnTo>
                    <a:lnTo>
                      <a:pt x="317" y="1067"/>
                    </a:lnTo>
                    <a:lnTo>
                      <a:pt x="365" y="1106"/>
                    </a:lnTo>
                    <a:lnTo>
                      <a:pt x="429" y="1144"/>
                    </a:lnTo>
                    <a:lnTo>
                      <a:pt x="492" y="1163"/>
                    </a:lnTo>
                    <a:lnTo>
                      <a:pt x="556" y="1163"/>
                    </a:lnTo>
                    <a:lnTo>
                      <a:pt x="730" y="1125"/>
                    </a:lnTo>
                    <a:lnTo>
                      <a:pt x="889" y="972"/>
                    </a:lnTo>
                    <a:lnTo>
                      <a:pt x="921" y="1010"/>
                    </a:lnTo>
                    <a:lnTo>
                      <a:pt x="810" y="1144"/>
                    </a:lnTo>
                    <a:lnTo>
                      <a:pt x="667" y="1220"/>
                    </a:lnTo>
                    <a:lnTo>
                      <a:pt x="508" y="1239"/>
                    </a:lnTo>
                    <a:lnTo>
                      <a:pt x="365" y="1220"/>
                    </a:lnTo>
                    <a:lnTo>
                      <a:pt x="238" y="1144"/>
                    </a:lnTo>
                    <a:lnTo>
                      <a:pt x="127" y="1048"/>
                    </a:lnTo>
                    <a:lnTo>
                      <a:pt x="32" y="858"/>
                    </a:lnTo>
                    <a:lnTo>
                      <a:pt x="0" y="629"/>
                    </a:lnTo>
                    <a:lnTo>
                      <a:pt x="16" y="438"/>
                    </a:lnTo>
                    <a:lnTo>
                      <a:pt x="63" y="286"/>
                    </a:lnTo>
                    <a:lnTo>
                      <a:pt x="159" y="152"/>
                    </a:lnTo>
                    <a:lnTo>
                      <a:pt x="317" y="38"/>
                    </a:lnTo>
                    <a:lnTo>
                      <a:pt x="50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0" name="Freeform 70"/>
              <p:cNvSpPr>
                <a:spLocks/>
              </p:cNvSpPr>
              <p:nvPr/>
            </p:nvSpPr>
            <p:spPr bwMode="auto">
              <a:xfrm>
                <a:off x="2321" y="5802"/>
                <a:ext cx="667" cy="1258"/>
              </a:xfrm>
              <a:custGeom>
                <a:avLst/>
                <a:gdLst/>
                <a:ahLst/>
                <a:cxnLst>
                  <a:cxn ang="0">
                    <a:pos x="301" y="0"/>
                  </a:cxn>
                  <a:cxn ang="0">
                    <a:pos x="460" y="38"/>
                  </a:cxn>
                  <a:cxn ang="0">
                    <a:pos x="476" y="57"/>
                  </a:cxn>
                  <a:cxn ang="0">
                    <a:pos x="555" y="57"/>
                  </a:cxn>
                  <a:cxn ang="0">
                    <a:pos x="571" y="38"/>
                  </a:cxn>
                  <a:cxn ang="0">
                    <a:pos x="571" y="0"/>
                  </a:cxn>
                  <a:cxn ang="0">
                    <a:pos x="603" y="0"/>
                  </a:cxn>
                  <a:cxn ang="0">
                    <a:pos x="635" y="381"/>
                  </a:cxn>
                  <a:cxn ang="0">
                    <a:pos x="603" y="381"/>
                  </a:cxn>
                  <a:cxn ang="0">
                    <a:pos x="587" y="324"/>
                  </a:cxn>
                  <a:cxn ang="0">
                    <a:pos x="555" y="267"/>
                  </a:cxn>
                  <a:cxn ang="0">
                    <a:pos x="540" y="209"/>
                  </a:cxn>
                  <a:cxn ang="0">
                    <a:pos x="508" y="171"/>
                  </a:cxn>
                  <a:cxn ang="0">
                    <a:pos x="444" y="114"/>
                  </a:cxn>
                  <a:cxn ang="0">
                    <a:pos x="317" y="76"/>
                  </a:cxn>
                  <a:cxn ang="0">
                    <a:pos x="270" y="76"/>
                  </a:cxn>
                  <a:cxn ang="0">
                    <a:pos x="222" y="114"/>
                  </a:cxn>
                  <a:cxn ang="0">
                    <a:pos x="158" y="190"/>
                  </a:cxn>
                  <a:cxn ang="0">
                    <a:pos x="158" y="305"/>
                  </a:cxn>
                  <a:cxn ang="0">
                    <a:pos x="190" y="362"/>
                  </a:cxn>
                  <a:cxn ang="0">
                    <a:pos x="238" y="419"/>
                  </a:cxn>
                  <a:cxn ang="0">
                    <a:pos x="301" y="476"/>
                  </a:cxn>
                  <a:cxn ang="0">
                    <a:pos x="381" y="534"/>
                  </a:cxn>
                  <a:cxn ang="0">
                    <a:pos x="540" y="667"/>
                  </a:cxn>
                  <a:cxn ang="0">
                    <a:pos x="635" y="800"/>
                  </a:cxn>
                  <a:cxn ang="0">
                    <a:pos x="667" y="934"/>
                  </a:cxn>
                  <a:cxn ang="0">
                    <a:pos x="635" y="1086"/>
                  </a:cxn>
                  <a:cxn ang="0">
                    <a:pos x="524" y="1220"/>
                  </a:cxn>
                  <a:cxn ang="0">
                    <a:pos x="365" y="1258"/>
                  </a:cxn>
                  <a:cxn ang="0">
                    <a:pos x="301" y="1258"/>
                  </a:cxn>
                  <a:cxn ang="0">
                    <a:pos x="254" y="1239"/>
                  </a:cxn>
                  <a:cxn ang="0">
                    <a:pos x="190" y="1220"/>
                  </a:cxn>
                  <a:cxn ang="0">
                    <a:pos x="174" y="1201"/>
                  </a:cxn>
                  <a:cxn ang="0">
                    <a:pos x="95" y="1201"/>
                  </a:cxn>
                  <a:cxn ang="0">
                    <a:pos x="79" y="1220"/>
                  </a:cxn>
                  <a:cxn ang="0">
                    <a:pos x="79" y="1258"/>
                  </a:cxn>
                  <a:cxn ang="0">
                    <a:pos x="47" y="1258"/>
                  </a:cxn>
                  <a:cxn ang="0">
                    <a:pos x="0" y="877"/>
                  </a:cxn>
                  <a:cxn ang="0">
                    <a:pos x="31" y="877"/>
                  </a:cxn>
                  <a:cxn ang="0">
                    <a:pos x="111" y="1067"/>
                  </a:cxn>
                  <a:cxn ang="0">
                    <a:pos x="222" y="1163"/>
                  </a:cxn>
                  <a:cxn ang="0">
                    <a:pos x="333" y="1201"/>
                  </a:cxn>
                  <a:cxn ang="0">
                    <a:pos x="397" y="1182"/>
                  </a:cxn>
                  <a:cxn ang="0">
                    <a:pos x="444" y="1163"/>
                  </a:cxn>
                  <a:cxn ang="0">
                    <a:pos x="492" y="1105"/>
                  </a:cxn>
                  <a:cxn ang="0">
                    <a:pos x="524" y="991"/>
                  </a:cxn>
                  <a:cxn ang="0">
                    <a:pos x="524" y="896"/>
                  </a:cxn>
                  <a:cxn ang="0">
                    <a:pos x="428" y="781"/>
                  </a:cxn>
                  <a:cxn ang="0">
                    <a:pos x="365" y="724"/>
                  </a:cxn>
                  <a:cxn ang="0">
                    <a:pos x="286" y="667"/>
                  </a:cxn>
                  <a:cxn ang="0">
                    <a:pos x="143" y="553"/>
                  </a:cxn>
                  <a:cxn ang="0">
                    <a:pos x="63" y="438"/>
                  </a:cxn>
                  <a:cxn ang="0">
                    <a:pos x="47" y="305"/>
                  </a:cxn>
                  <a:cxn ang="0">
                    <a:pos x="47" y="229"/>
                  </a:cxn>
                  <a:cxn ang="0">
                    <a:pos x="63" y="171"/>
                  </a:cxn>
                  <a:cxn ang="0">
                    <a:pos x="95" y="114"/>
                  </a:cxn>
                  <a:cxn ang="0">
                    <a:pos x="127" y="76"/>
                  </a:cxn>
                  <a:cxn ang="0">
                    <a:pos x="174" y="38"/>
                  </a:cxn>
                  <a:cxn ang="0">
                    <a:pos x="301" y="0"/>
                  </a:cxn>
                </a:cxnLst>
                <a:rect l="0" t="0" r="r" b="b"/>
                <a:pathLst>
                  <a:path w="667" h="1258">
                    <a:moveTo>
                      <a:pt x="301" y="0"/>
                    </a:moveTo>
                    <a:lnTo>
                      <a:pt x="460" y="38"/>
                    </a:lnTo>
                    <a:lnTo>
                      <a:pt x="476" y="57"/>
                    </a:lnTo>
                    <a:lnTo>
                      <a:pt x="555" y="57"/>
                    </a:lnTo>
                    <a:lnTo>
                      <a:pt x="571" y="38"/>
                    </a:lnTo>
                    <a:lnTo>
                      <a:pt x="571" y="0"/>
                    </a:lnTo>
                    <a:lnTo>
                      <a:pt x="603" y="0"/>
                    </a:lnTo>
                    <a:lnTo>
                      <a:pt x="635" y="381"/>
                    </a:lnTo>
                    <a:lnTo>
                      <a:pt x="603" y="381"/>
                    </a:lnTo>
                    <a:lnTo>
                      <a:pt x="587" y="324"/>
                    </a:lnTo>
                    <a:lnTo>
                      <a:pt x="555" y="267"/>
                    </a:lnTo>
                    <a:lnTo>
                      <a:pt x="540" y="209"/>
                    </a:lnTo>
                    <a:lnTo>
                      <a:pt x="508" y="171"/>
                    </a:lnTo>
                    <a:lnTo>
                      <a:pt x="444" y="114"/>
                    </a:lnTo>
                    <a:lnTo>
                      <a:pt x="317" y="76"/>
                    </a:lnTo>
                    <a:lnTo>
                      <a:pt x="270" y="76"/>
                    </a:lnTo>
                    <a:lnTo>
                      <a:pt x="222" y="114"/>
                    </a:lnTo>
                    <a:lnTo>
                      <a:pt x="158" y="190"/>
                    </a:lnTo>
                    <a:lnTo>
                      <a:pt x="158" y="305"/>
                    </a:lnTo>
                    <a:lnTo>
                      <a:pt x="190" y="362"/>
                    </a:lnTo>
                    <a:lnTo>
                      <a:pt x="238" y="419"/>
                    </a:lnTo>
                    <a:lnTo>
                      <a:pt x="301" y="476"/>
                    </a:lnTo>
                    <a:lnTo>
                      <a:pt x="381" y="534"/>
                    </a:lnTo>
                    <a:lnTo>
                      <a:pt x="540" y="667"/>
                    </a:lnTo>
                    <a:lnTo>
                      <a:pt x="635" y="800"/>
                    </a:lnTo>
                    <a:lnTo>
                      <a:pt x="667" y="934"/>
                    </a:lnTo>
                    <a:lnTo>
                      <a:pt x="635" y="1086"/>
                    </a:lnTo>
                    <a:lnTo>
                      <a:pt x="524" y="1220"/>
                    </a:lnTo>
                    <a:lnTo>
                      <a:pt x="365" y="1258"/>
                    </a:lnTo>
                    <a:lnTo>
                      <a:pt x="301" y="1258"/>
                    </a:lnTo>
                    <a:lnTo>
                      <a:pt x="254" y="1239"/>
                    </a:lnTo>
                    <a:lnTo>
                      <a:pt x="190" y="1220"/>
                    </a:lnTo>
                    <a:lnTo>
                      <a:pt x="174" y="1201"/>
                    </a:lnTo>
                    <a:lnTo>
                      <a:pt x="95" y="1201"/>
                    </a:lnTo>
                    <a:lnTo>
                      <a:pt x="79" y="1220"/>
                    </a:lnTo>
                    <a:lnTo>
                      <a:pt x="79" y="1258"/>
                    </a:lnTo>
                    <a:lnTo>
                      <a:pt x="47" y="1258"/>
                    </a:lnTo>
                    <a:lnTo>
                      <a:pt x="0" y="877"/>
                    </a:lnTo>
                    <a:lnTo>
                      <a:pt x="31" y="877"/>
                    </a:lnTo>
                    <a:lnTo>
                      <a:pt x="111" y="1067"/>
                    </a:lnTo>
                    <a:lnTo>
                      <a:pt x="222" y="1163"/>
                    </a:lnTo>
                    <a:lnTo>
                      <a:pt x="333" y="1201"/>
                    </a:lnTo>
                    <a:lnTo>
                      <a:pt x="397" y="1182"/>
                    </a:lnTo>
                    <a:lnTo>
                      <a:pt x="444" y="1163"/>
                    </a:lnTo>
                    <a:lnTo>
                      <a:pt x="492" y="1105"/>
                    </a:lnTo>
                    <a:lnTo>
                      <a:pt x="524" y="991"/>
                    </a:lnTo>
                    <a:lnTo>
                      <a:pt x="524" y="896"/>
                    </a:lnTo>
                    <a:lnTo>
                      <a:pt x="428" y="781"/>
                    </a:lnTo>
                    <a:lnTo>
                      <a:pt x="365" y="724"/>
                    </a:lnTo>
                    <a:lnTo>
                      <a:pt x="286" y="667"/>
                    </a:lnTo>
                    <a:lnTo>
                      <a:pt x="143" y="553"/>
                    </a:lnTo>
                    <a:lnTo>
                      <a:pt x="63" y="438"/>
                    </a:lnTo>
                    <a:lnTo>
                      <a:pt x="47" y="305"/>
                    </a:lnTo>
                    <a:lnTo>
                      <a:pt x="47" y="229"/>
                    </a:lnTo>
                    <a:lnTo>
                      <a:pt x="63" y="171"/>
                    </a:lnTo>
                    <a:lnTo>
                      <a:pt x="95" y="114"/>
                    </a:lnTo>
                    <a:lnTo>
                      <a:pt x="127" y="76"/>
                    </a:lnTo>
                    <a:lnTo>
                      <a:pt x="174" y="38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1" name="Freeform 71"/>
              <p:cNvSpPr>
                <a:spLocks/>
              </p:cNvSpPr>
              <p:nvPr/>
            </p:nvSpPr>
            <p:spPr bwMode="auto">
              <a:xfrm>
                <a:off x="3194" y="5821"/>
                <a:ext cx="921" cy="1239"/>
              </a:xfrm>
              <a:custGeom>
                <a:avLst/>
                <a:gdLst/>
                <a:ahLst/>
                <a:cxnLst>
                  <a:cxn ang="0">
                    <a:pos x="508" y="0"/>
                  </a:cxn>
                  <a:cxn ang="0">
                    <a:pos x="619" y="0"/>
                  </a:cxn>
                  <a:cxn ang="0">
                    <a:pos x="667" y="19"/>
                  </a:cxn>
                  <a:cxn ang="0">
                    <a:pos x="731" y="38"/>
                  </a:cxn>
                  <a:cxn ang="0">
                    <a:pos x="762" y="57"/>
                  </a:cxn>
                  <a:cxn ang="0">
                    <a:pos x="826" y="57"/>
                  </a:cxn>
                  <a:cxn ang="0">
                    <a:pos x="842" y="38"/>
                  </a:cxn>
                  <a:cxn ang="0">
                    <a:pos x="858" y="0"/>
                  </a:cxn>
                  <a:cxn ang="0">
                    <a:pos x="889" y="0"/>
                  </a:cxn>
                  <a:cxn ang="0">
                    <a:pos x="905" y="400"/>
                  </a:cxn>
                  <a:cxn ang="0">
                    <a:pos x="874" y="419"/>
                  </a:cxn>
                  <a:cxn ang="0">
                    <a:pos x="858" y="343"/>
                  </a:cxn>
                  <a:cxn ang="0">
                    <a:pos x="826" y="286"/>
                  </a:cxn>
                  <a:cxn ang="0">
                    <a:pos x="810" y="229"/>
                  </a:cxn>
                  <a:cxn ang="0">
                    <a:pos x="731" y="133"/>
                  </a:cxn>
                  <a:cxn ang="0">
                    <a:pos x="667" y="95"/>
                  </a:cxn>
                  <a:cxn ang="0">
                    <a:pos x="619" y="76"/>
                  </a:cxn>
                  <a:cxn ang="0">
                    <a:pos x="556" y="76"/>
                  </a:cxn>
                  <a:cxn ang="0">
                    <a:pos x="397" y="114"/>
                  </a:cxn>
                  <a:cxn ang="0">
                    <a:pos x="286" y="229"/>
                  </a:cxn>
                  <a:cxn ang="0">
                    <a:pos x="222" y="381"/>
                  </a:cxn>
                  <a:cxn ang="0">
                    <a:pos x="191" y="610"/>
                  </a:cxn>
                  <a:cxn ang="0">
                    <a:pos x="207" y="800"/>
                  </a:cxn>
                  <a:cxn ang="0">
                    <a:pos x="254" y="953"/>
                  </a:cxn>
                  <a:cxn ang="0">
                    <a:pos x="318" y="1067"/>
                  </a:cxn>
                  <a:cxn ang="0">
                    <a:pos x="365" y="1106"/>
                  </a:cxn>
                  <a:cxn ang="0">
                    <a:pos x="429" y="1144"/>
                  </a:cxn>
                  <a:cxn ang="0">
                    <a:pos x="492" y="1163"/>
                  </a:cxn>
                  <a:cxn ang="0">
                    <a:pos x="556" y="1163"/>
                  </a:cxn>
                  <a:cxn ang="0">
                    <a:pos x="731" y="1125"/>
                  </a:cxn>
                  <a:cxn ang="0">
                    <a:pos x="889" y="972"/>
                  </a:cxn>
                  <a:cxn ang="0">
                    <a:pos x="921" y="1010"/>
                  </a:cxn>
                  <a:cxn ang="0">
                    <a:pos x="810" y="1144"/>
                  </a:cxn>
                  <a:cxn ang="0">
                    <a:pos x="667" y="1220"/>
                  </a:cxn>
                  <a:cxn ang="0">
                    <a:pos x="508" y="1239"/>
                  </a:cxn>
                  <a:cxn ang="0">
                    <a:pos x="365" y="1220"/>
                  </a:cxn>
                  <a:cxn ang="0">
                    <a:pos x="238" y="1144"/>
                  </a:cxn>
                  <a:cxn ang="0">
                    <a:pos x="127" y="1048"/>
                  </a:cxn>
                  <a:cxn ang="0">
                    <a:pos x="32" y="858"/>
                  </a:cxn>
                  <a:cxn ang="0">
                    <a:pos x="0" y="629"/>
                  </a:cxn>
                  <a:cxn ang="0">
                    <a:pos x="16" y="438"/>
                  </a:cxn>
                  <a:cxn ang="0">
                    <a:pos x="64" y="286"/>
                  </a:cxn>
                  <a:cxn ang="0">
                    <a:pos x="159" y="152"/>
                  </a:cxn>
                  <a:cxn ang="0">
                    <a:pos x="318" y="38"/>
                  </a:cxn>
                  <a:cxn ang="0">
                    <a:pos x="508" y="0"/>
                  </a:cxn>
                </a:cxnLst>
                <a:rect l="0" t="0" r="r" b="b"/>
                <a:pathLst>
                  <a:path w="921" h="1239">
                    <a:moveTo>
                      <a:pt x="508" y="0"/>
                    </a:moveTo>
                    <a:lnTo>
                      <a:pt x="619" y="0"/>
                    </a:lnTo>
                    <a:lnTo>
                      <a:pt x="667" y="19"/>
                    </a:lnTo>
                    <a:lnTo>
                      <a:pt x="731" y="38"/>
                    </a:lnTo>
                    <a:lnTo>
                      <a:pt x="762" y="57"/>
                    </a:lnTo>
                    <a:lnTo>
                      <a:pt x="826" y="57"/>
                    </a:lnTo>
                    <a:lnTo>
                      <a:pt x="842" y="38"/>
                    </a:lnTo>
                    <a:lnTo>
                      <a:pt x="858" y="0"/>
                    </a:lnTo>
                    <a:lnTo>
                      <a:pt x="889" y="0"/>
                    </a:lnTo>
                    <a:lnTo>
                      <a:pt x="905" y="400"/>
                    </a:lnTo>
                    <a:lnTo>
                      <a:pt x="874" y="419"/>
                    </a:lnTo>
                    <a:lnTo>
                      <a:pt x="858" y="343"/>
                    </a:lnTo>
                    <a:lnTo>
                      <a:pt x="826" y="286"/>
                    </a:lnTo>
                    <a:lnTo>
                      <a:pt x="810" y="229"/>
                    </a:lnTo>
                    <a:lnTo>
                      <a:pt x="731" y="133"/>
                    </a:lnTo>
                    <a:lnTo>
                      <a:pt x="667" y="95"/>
                    </a:lnTo>
                    <a:lnTo>
                      <a:pt x="619" y="76"/>
                    </a:lnTo>
                    <a:lnTo>
                      <a:pt x="556" y="76"/>
                    </a:lnTo>
                    <a:lnTo>
                      <a:pt x="397" y="114"/>
                    </a:lnTo>
                    <a:lnTo>
                      <a:pt x="286" y="229"/>
                    </a:lnTo>
                    <a:lnTo>
                      <a:pt x="222" y="381"/>
                    </a:lnTo>
                    <a:lnTo>
                      <a:pt x="191" y="610"/>
                    </a:lnTo>
                    <a:lnTo>
                      <a:pt x="207" y="800"/>
                    </a:lnTo>
                    <a:lnTo>
                      <a:pt x="254" y="953"/>
                    </a:lnTo>
                    <a:lnTo>
                      <a:pt x="318" y="1067"/>
                    </a:lnTo>
                    <a:lnTo>
                      <a:pt x="365" y="1106"/>
                    </a:lnTo>
                    <a:lnTo>
                      <a:pt x="429" y="1144"/>
                    </a:lnTo>
                    <a:lnTo>
                      <a:pt x="492" y="1163"/>
                    </a:lnTo>
                    <a:lnTo>
                      <a:pt x="556" y="1163"/>
                    </a:lnTo>
                    <a:lnTo>
                      <a:pt x="731" y="1125"/>
                    </a:lnTo>
                    <a:lnTo>
                      <a:pt x="889" y="972"/>
                    </a:lnTo>
                    <a:lnTo>
                      <a:pt x="921" y="1010"/>
                    </a:lnTo>
                    <a:lnTo>
                      <a:pt x="810" y="1144"/>
                    </a:lnTo>
                    <a:lnTo>
                      <a:pt x="667" y="1220"/>
                    </a:lnTo>
                    <a:lnTo>
                      <a:pt x="508" y="1239"/>
                    </a:lnTo>
                    <a:lnTo>
                      <a:pt x="365" y="1220"/>
                    </a:lnTo>
                    <a:lnTo>
                      <a:pt x="238" y="1144"/>
                    </a:lnTo>
                    <a:lnTo>
                      <a:pt x="127" y="1048"/>
                    </a:lnTo>
                    <a:lnTo>
                      <a:pt x="32" y="858"/>
                    </a:lnTo>
                    <a:lnTo>
                      <a:pt x="0" y="629"/>
                    </a:lnTo>
                    <a:lnTo>
                      <a:pt x="16" y="438"/>
                    </a:lnTo>
                    <a:lnTo>
                      <a:pt x="64" y="286"/>
                    </a:lnTo>
                    <a:lnTo>
                      <a:pt x="159" y="152"/>
                    </a:lnTo>
                    <a:lnTo>
                      <a:pt x="318" y="38"/>
                    </a:lnTo>
                    <a:lnTo>
                      <a:pt x="50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2" name="Freeform 72"/>
              <p:cNvSpPr>
                <a:spLocks/>
              </p:cNvSpPr>
              <p:nvPr/>
            </p:nvSpPr>
            <p:spPr bwMode="auto">
              <a:xfrm>
                <a:off x="4560" y="5821"/>
                <a:ext cx="683" cy="1220"/>
              </a:xfrm>
              <a:custGeom>
                <a:avLst/>
                <a:gdLst/>
                <a:ahLst/>
                <a:cxnLst>
                  <a:cxn ang="0">
                    <a:pos x="254" y="0"/>
                  </a:cxn>
                  <a:cxn ang="0">
                    <a:pos x="317" y="0"/>
                  </a:cxn>
                  <a:cxn ang="0">
                    <a:pos x="460" y="38"/>
                  </a:cxn>
                  <a:cxn ang="0">
                    <a:pos x="571" y="171"/>
                  </a:cxn>
                  <a:cxn ang="0">
                    <a:pos x="603" y="324"/>
                  </a:cxn>
                  <a:cxn ang="0">
                    <a:pos x="587" y="457"/>
                  </a:cxn>
                  <a:cxn ang="0">
                    <a:pos x="524" y="610"/>
                  </a:cxn>
                  <a:cxn ang="0">
                    <a:pos x="413" y="762"/>
                  </a:cxn>
                  <a:cxn ang="0">
                    <a:pos x="159" y="1086"/>
                  </a:cxn>
                  <a:cxn ang="0">
                    <a:pos x="556" y="1086"/>
                  </a:cxn>
                  <a:cxn ang="0">
                    <a:pos x="587" y="1067"/>
                  </a:cxn>
                  <a:cxn ang="0">
                    <a:pos x="603" y="1048"/>
                  </a:cxn>
                  <a:cxn ang="0">
                    <a:pos x="635" y="1029"/>
                  </a:cxn>
                  <a:cxn ang="0">
                    <a:pos x="667" y="972"/>
                  </a:cxn>
                  <a:cxn ang="0">
                    <a:pos x="683" y="972"/>
                  </a:cxn>
                  <a:cxn ang="0">
                    <a:pos x="587" y="1220"/>
                  </a:cxn>
                  <a:cxn ang="0">
                    <a:pos x="0" y="1220"/>
                  </a:cxn>
                  <a:cxn ang="0">
                    <a:pos x="0" y="1201"/>
                  </a:cxn>
                  <a:cxn ang="0">
                    <a:pos x="270" y="858"/>
                  </a:cxn>
                  <a:cxn ang="0">
                    <a:pos x="381" y="686"/>
                  </a:cxn>
                  <a:cxn ang="0">
                    <a:pos x="444" y="534"/>
                  </a:cxn>
                  <a:cxn ang="0">
                    <a:pos x="460" y="381"/>
                  </a:cxn>
                  <a:cxn ang="0">
                    <a:pos x="429" y="229"/>
                  </a:cxn>
                  <a:cxn ang="0">
                    <a:pos x="381" y="171"/>
                  </a:cxn>
                  <a:cxn ang="0">
                    <a:pos x="254" y="133"/>
                  </a:cxn>
                  <a:cxn ang="0">
                    <a:pos x="190" y="133"/>
                  </a:cxn>
                  <a:cxn ang="0">
                    <a:pos x="143" y="171"/>
                  </a:cxn>
                  <a:cxn ang="0">
                    <a:pos x="63" y="267"/>
                  </a:cxn>
                  <a:cxn ang="0">
                    <a:pos x="32" y="362"/>
                  </a:cxn>
                  <a:cxn ang="0">
                    <a:pos x="0" y="362"/>
                  </a:cxn>
                  <a:cxn ang="0">
                    <a:pos x="16" y="267"/>
                  </a:cxn>
                  <a:cxn ang="0">
                    <a:pos x="47" y="210"/>
                  </a:cxn>
                  <a:cxn ang="0">
                    <a:pos x="63" y="152"/>
                  </a:cxn>
                  <a:cxn ang="0">
                    <a:pos x="143" y="57"/>
                  </a:cxn>
                  <a:cxn ang="0">
                    <a:pos x="206" y="19"/>
                  </a:cxn>
                  <a:cxn ang="0">
                    <a:pos x="254" y="0"/>
                  </a:cxn>
                </a:cxnLst>
                <a:rect l="0" t="0" r="r" b="b"/>
                <a:pathLst>
                  <a:path w="683" h="1220">
                    <a:moveTo>
                      <a:pt x="254" y="0"/>
                    </a:moveTo>
                    <a:lnTo>
                      <a:pt x="317" y="0"/>
                    </a:lnTo>
                    <a:lnTo>
                      <a:pt x="460" y="38"/>
                    </a:lnTo>
                    <a:lnTo>
                      <a:pt x="571" y="171"/>
                    </a:lnTo>
                    <a:lnTo>
                      <a:pt x="603" y="324"/>
                    </a:lnTo>
                    <a:lnTo>
                      <a:pt x="587" y="457"/>
                    </a:lnTo>
                    <a:lnTo>
                      <a:pt x="524" y="610"/>
                    </a:lnTo>
                    <a:lnTo>
                      <a:pt x="413" y="762"/>
                    </a:lnTo>
                    <a:lnTo>
                      <a:pt x="159" y="1086"/>
                    </a:lnTo>
                    <a:lnTo>
                      <a:pt x="556" y="1086"/>
                    </a:lnTo>
                    <a:lnTo>
                      <a:pt x="587" y="1067"/>
                    </a:lnTo>
                    <a:lnTo>
                      <a:pt x="603" y="1048"/>
                    </a:lnTo>
                    <a:lnTo>
                      <a:pt x="635" y="1029"/>
                    </a:lnTo>
                    <a:lnTo>
                      <a:pt x="667" y="972"/>
                    </a:lnTo>
                    <a:lnTo>
                      <a:pt x="683" y="972"/>
                    </a:lnTo>
                    <a:lnTo>
                      <a:pt x="587" y="1220"/>
                    </a:lnTo>
                    <a:lnTo>
                      <a:pt x="0" y="1220"/>
                    </a:lnTo>
                    <a:lnTo>
                      <a:pt x="0" y="1201"/>
                    </a:lnTo>
                    <a:lnTo>
                      <a:pt x="270" y="858"/>
                    </a:lnTo>
                    <a:lnTo>
                      <a:pt x="381" y="686"/>
                    </a:lnTo>
                    <a:lnTo>
                      <a:pt x="444" y="534"/>
                    </a:lnTo>
                    <a:lnTo>
                      <a:pt x="460" y="381"/>
                    </a:lnTo>
                    <a:lnTo>
                      <a:pt x="429" y="229"/>
                    </a:lnTo>
                    <a:lnTo>
                      <a:pt x="381" y="171"/>
                    </a:lnTo>
                    <a:lnTo>
                      <a:pt x="254" y="133"/>
                    </a:lnTo>
                    <a:lnTo>
                      <a:pt x="190" y="133"/>
                    </a:lnTo>
                    <a:lnTo>
                      <a:pt x="143" y="171"/>
                    </a:lnTo>
                    <a:lnTo>
                      <a:pt x="63" y="267"/>
                    </a:lnTo>
                    <a:lnTo>
                      <a:pt x="32" y="362"/>
                    </a:lnTo>
                    <a:lnTo>
                      <a:pt x="0" y="362"/>
                    </a:lnTo>
                    <a:lnTo>
                      <a:pt x="16" y="267"/>
                    </a:lnTo>
                    <a:lnTo>
                      <a:pt x="47" y="210"/>
                    </a:lnTo>
                    <a:lnTo>
                      <a:pt x="63" y="152"/>
                    </a:lnTo>
                    <a:lnTo>
                      <a:pt x="143" y="57"/>
                    </a:lnTo>
                    <a:lnTo>
                      <a:pt x="206" y="19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3" name="Freeform 73"/>
              <p:cNvSpPr>
                <a:spLocks/>
              </p:cNvSpPr>
              <p:nvPr/>
            </p:nvSpPr>
            <p:spPr bwMode="auto">
              <a:xfrm>
                <a:off x="5354" y="5802"/>
                <a:ext cx="587" cy="1239"/>
              </a:xfrm>
              <a:custGeom>
                <a:avLst/>
                <a:gdLst/>
                <a:ahLst/>
                <a:cxnLst>
                  <a:cxn ang="0">
                    <a:pos x="365" y="0"/>
                  </a:cxn>
                  <a:cxn ang="0">
                    <a:pos x="476" y="57"/>
                  </a:cxn>
                  <a:cxn ang="0">
                    <a:pos x="540" y="324"/>
                  </a:cxn>
                  <a:cxn ang="0">
                    <a:pos x="460" y="438"/>
                  </a:cxn>
                  <a:cxn ang="0">
                    <a:pos x="444" y="514"/>
                  </a:cxn>
                  <a:cxn ang="0">
                    <a:pos x="492" y="572"/>
                  </a:cxn>
                  <a:cxn ang="0">
                    <a:pos x="540" y="629"/>
                  </a:cxn>
                  <a:cxn ang="0">
                    <a:pos x="587" y="743"/>
                  </a:cxn>
                  <a:cxn ang="0">
                    <a:pos x="556" y="991"/>
                  </a:cxn>
                  <a:cxn ang="0">
                    <a:pos x="397" y="1182"/>
                  </a:cxn>
                  <a:cxn ang="0">
                    <a:pos x="174" y="1239"/>
                  </a:cxn>
                  <a:cxn ang="0">
                    <a:pos x="47" y="1220"/>
                  </a:cxn>
                  <a:cxn ang="0">
                    <a:pos x="0" y="1144"/>
                  </a:cxn>
                  <a:cxn ang="0">
                    <a:pos x="16" y="1105"/>
                  </a:cxn>
                  <a:cxn ang="0">
                    <a:pos x="111" y="1086"/>
                  </a:cxn>
                  <a:cxn ang="0">
                    <a:pos x="159" y="1125"/>
                  </a:cxn>
                  <a:cxn ang="0">
                    <a:pos x="222" y="1163"/>
                  </a:cxn>
                  <a:cxn ang="0">
                    <a:pos x="286" y="1182"/>
                  </a:cxn>
                  <a:cxn ang="0">
                    <a:pos x="397" y="1125"/>
                  </a:cxn>
                  <a:cxn ang="0">
                    <a:pos x="460" y="1010"/>
                  </a:cxn>
                  <a:cxn ang="0">
                    <a:pos x="476" y="839"/>
                  </a:cxn>
                  <a:cxn ang="0">
                    <a:pos x="317" y="648"/>
                  </a:cxn>
                  <a:cxn ang="0">
                    <a:pos x="159" y="629"/>
                  </a:cxn>
                  <a:cxn ang="0">
                    <a:pos x="222" y="572"/>
                  </a:cxn>
                  <a:cxn ang="0">
                    <a:pos x="317" y="514"/>
                  </a:cxn>
                  <a:cxn ang="0">
                    <a:pos x="397" y="400"/>
                  </a:cxn>
                  <a:cxn ang="0">
                    <a:pos x="413" y="248"/>
                  </a:cxn>
                  <a:cxn ang="0">
                    <a:pos x="349" y="152"/>
                  </a:cxn>
                  <a:cxn ang="0">
                    <a:pos x="254" y="114"/>
                  </a:cxn>
                  <a:cxn ang="0">
                    <a:pos x="79" y="209"/>
                  </a:cxn>
                  <a:cxn ang="0">
                    <a:pos x="16" y="305"/>
                  </a:cxn>
                  <a:cxn ang="0">
                    <a:pos x="63" y="171"/>
                  </a:cxn>
                  <a:cxn ang="0">
                    <a:pos x="143" y="57"/>
                  </a:cxn>
                  <a:cxn ang="0">
                    <a:pos x="238" y="0"/>
                  </a:cxn>
                </a:cxnLst>
                <a:rect l="0" t="0" r="r" b="b"/>
                <a:pathLst>
                  <a:path w="587" h="1239">
                    <a:moveTo>
                      <a:pt x="238" y="0"/>
                    </a:moveTo>
                    <a:lnTo>
                      <a:pt x="365" y="0"/>
                    </a:lnTo>
                    <a:lnTo>
                      <a:pt x="429" y="38"/>
                    </a:lnTo>
                    <a:lnTo>
                      <a:pt x="476" y="57"/>
                    </a:lnTo>
                    <a:lnTo>
                      <a:pt x="540" y="171"/>
                    </a:lnTo>
                    <a:lnTo>
                      <a:pt x="540" y="324"/>
                    </a:lnTo>
                    <a:lnTo>
                      <a:pt x="508" y="381"/>
                    </a:lnTo>
                    <a:lnTo>
                      <a:pt x="460" y="438"/>
                    </a:lnTo>
                    <a:lnTo>
                      <a:pt x="397" y="495"/>
                    </a:lnTo>
                    <a:lnTo>
                      <a:pt x="444" y="514"/>
                    </a:lnTo>
                    <a:lnTo>
                      <a:pt x="476" y="534"/>
                    </a:lnTo>
                    <a:lnTo>
                      <a:pt x="492" y="572"/>
                    </a:lnTo>
                    <a:lnTo>
                      <a:pt x="524" y="591"/>
                    </a:lnTo>
                    <a:lnTo>
                      <a:pt x="540" y="629"/>
                    </a:lnTo>
                    <a:lnTo>
                      <a:pt x="571" y="686"/>
                    </a:lnTo>
                    <a:lnTo>
                      <a:pt x="587" y="743"/>
                    </a:lnTo>
                    <a:lnTo>
                      <a:pt x="587" y="819"/>
                    </a:lnTo>
                    <a:lnTo>
                      <a:pt x="556" y="991"/>
                    </a:lnTo>
                    <a:lnTo>
                      <a:pt x="476" y="1125"/>
                    </a:lnTo>
                    <a:lnTo>
                      <a:pt x="397" y="1182"/>
                    </a:lnTo>
                    <a:lnTo>
                      <a:pt x="286" y="1220"/>
                    </a:lnTo>
                    <a:lnTo>
                      <a:pt x="174" y="1239"/>
                    </a:lnTo>
                    <a:lnTo>
                      <a:pt x="95" y="1239"/>
                    </a:lnTo>
                    <a:lnTo>
                      <a:pt x="47" y="1220"/>
                    </a:lnTo>
                    <a:lnTo>
                      <a:pt x="16" y="1182"/>
                    </a:lnTo>
                    <a:lnTo>
                      <a:pt x="0" y="1144"/>
                    </a:lnTo>
                    <a:lnTo>
                      <a:pt x="0" y="1125"/>
                    </a:lnTo>
                    <a:lnTo>
                      <a:pt x="16" y="1105"/>
                    </a:lnTo>
                    <a:lnTo>
                      <a:pt x="47" y="1086"/>
                    </a:lnTo>
                    <a:lnTo>
                      <a:pt x="111" y="1086"/>
                    </a:lnTo>
                    <a:lnTo>
                      <a:pt x="127" y="1105"/>
                    </a:lnTo>
                    <a:lnTo>
                      <a:pt x="159" y="1125"/>
                    </a:lnTo>
                    <a:lnTo>
                      <a:pt x="206" y="1144"/>
                    </a:lnTo>
                    <a:lnTo>
                      <a:pt x="222" y="1163"/>
                    </a:lnTo>
                    <a:lnTo>
                      <a:pt x="254" y="1182"/>
                    </a:lnTo>
                    <a:lnTo>
                      <a:pt x="286" y="1182"/>
                    </a:lnTo>
                    <a:lnTo>
                      <a:pt x="349" y="1163"/>
                    </a:lnTo>
                    <a:lnTo>
                      <a:pt x="397" y="1125"/>
                    </a:lnTo>
                    <a:lnTo>
                      <a:pt x="444" y="1067"/>
                    </a:lnTo>
                    <a:lnTo>
                      <a:pt x="460" y="1010"/>
                    </a:lnTo>
                    <a:lnTo>
                      <a:pt x="476" y="915"/>
                    </a:lnTo>
                    <a:lnTo>
                      <a:pt x="476" y="839"/>
                    </a:lnTo>
                    <a:lnTo>
                      <a:pt x="413" y="724"/>
                    </a:lnTo>
                    <a:lnTo>
                      <a:pt x="317" y="648"/>
                    </a:lnTo>
                    <a:lnTo>
                      <a:pt x="286" y="629"/>
                    </a:lnTo>
                    <a:lnTo>
                      <a:pt x="159" y="629"/>
                    </a:lnTo>
                    <a:lnTo>
                      <a:pt x="159" y="610"/>
                    </a:lnTo>
                    <a:lnTo>
                      <a:pt x="222" y="572"/>
                    </a:lnTo>
                    <a:lnTo>
                      <a:pt x="270" y="534"/>
                    </a:lnTo>
                    <a:lnTo>
                      <a:pt x="317" y="514"/>
                    </a:lnTo>
                    <a:lnTo>
                      <a:pt x="381" y="438"/>
                    </a:lnTo>
                    <a:lnTo>
                      <a:pt x="397" y="400"/>
                    </a:lnTo>
                    <a:lnTo>
                      <a:pt x="413" y="343"/>
                    </a:lnTo>
                    <a:lnTo>
                      <a:pt x="413" y="248"/>
                    </a:lnTo>
                    <a:lnTo>
                      <a:pt x="381" y="190"/>
                    </a:lnTo>
                    <a:lnTo>
                      <a:pt x="349" y="152"/>
                    </a:lnTo>
                    <a:lnTo>
                      <a:pt x="302" y="114"/>
                    </a:lnTo>
                    <a:lnTo>
                      <a:pt x="254" y="114"/>
                    </a:lnTo>
                    <a:lnTo>
                      <a:pt x="127" y="152"/>
                    </a:lnTo>
                    <a:lnTo>
                      <a:pt x="79" y="209"/>
                    </a:lnTo>
                    <a:lnTo>
                      <a:pt x="32" y="305"/>
                    </a:lnTo>
                    <a:lnTo>
                      <a:pt x="16" y="305"/>
                    </a:lnTo>
                    <a:lnTo>
                      <a:pt x="32" y="229"/>
                    </a:lnTo>
                    <a:lnTo>
                      <a:pt x="63" y="171"/>
                    </a:lnTo>
                    <a:lnTo>
                      <a:pt x="79" y="133"/>
                    </a:lnTo>
                    <a:lnTo>
                      <a:pt x="143" y="57"/>
                    </a:lnTo>
                    <a:lnTo>
                      <a:pt x="190" y="19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4" name="Freeform 74"/>
              <p:cNvSpPr>
                <a:spLocks/>
              </p:cNvSpPr>
              <p:nvPr/>
            </p:nvSpPr>
            <p:spPr bwMode="auto">
              <a:xfrm>
                <a:off x="6116" y="5802"/>
                <a:ext cx="588" cy="1239"/>
              </a:xfrm>
              <a:custGeom>
                <a:avLst/>
                <a:gdLst/>
                <a:ahLst/>
                <a:cxnLst>
                  <a:cxn ang="0">
                    <a:pos x="365" y="0"/>
                  </a:cxn>
                  <a:cxn ang="0">
                    <a:pos x="476" y="57"/>
                  </a:cxn>
                  <a:cxn ang="0">
                    <a:pos x="540" y="324"/>
                  </a:cxn>
                  <a:cxn ang="0">
                    <a:pos x="461" y="438"/>
                  </a:cxn>
                  <a:cxn ang="0">
                    <a:pos x="445" y="514"/>
                  </a:cxn>
                  <a:cxn ang="0">
                    <a:pos x="492" y="572"/>
                  </a:cxn>
                  <a:cxn ang="0">
                    <a:pos x="540" y="629"/>
                  </a:cxn>
                  <a:cxn ang="0">
                    <a:pos x="588" y="743"/>
                  </a:cxn>
                  <a:cxn ang="0">
                    <a:pos x="556" y="991"/>
                  </a:cxn>
                  <a:cxn ang="0">
                    <a:pos x="397" y="1182"/>
                  </a:cxn>
                  <a:cxn ang="0">
                    <a:pos x="175" y="1239"/>
                  </a:cxn>
                  <a:cxn ang="0">
                    <a:pos x="48" y="1220"/>
                  </a:cxn>
                  <a:cxn ang="0">
                    <a:pos x="0" y="1144"/>
                  </a:cxn>
                  <a:cxn ang="0">
                    <a:pos x="16" y="1105"/>
                  </a:cxn>
                  <a:cxn ang="0">
                    <a:pos x="111" y="1086"/>
                  </a:cxn>
                  <a:cxn ang="0">
                    <a:pos x="159" y="1125"/>
                  </a:cxn>
                  <a:cxn ang="0">
                    <a:pos x="222" y="1163"/>
                  </a:cxn>
                  <a:cxn ang="0">
                    <a:pos x="286" y="1182"/>
                  </a:cxn>
                  <a:cxn ang="0">
                    <a:pos x="397" y="1125"/>
                  </a:cxn>
                  <a:cxn ang="0">
                    <a:pos x="461" y="1010"/>
                  </a:cxn>
                  <a:cxn ang="0">
                    <a:pos x="476" y="839"/>
                  </a:cxn>
                  <a:cxn ang="0">
                    <a:pos x="318" y="648"/>
                  </a:cxn>
                  <a:cxn ang="0">
                    <a:pos x="159" y="629"/>
                  </a:cxn>
                  <a:cxn ang="0">
                    <a:pos x="222" y="572"/>
                  </a:cxn>
                  <a:cxn ang="0">
                    <a:pos x="318" y="514"/>
                  </a:cxn>
                  <a:cxn ang="0">
                    <a:pos x="397" y="400"/>
                  </a:cxn>
                  <a:cxn ang="0">
                    <a:pos x="413" y="248"/>
                  </a:cxn>
                  <a:cxn ang="0">
                    <a:pos x="349" y="152"/>
                  </a:cxn>
                  <a:cxn ang="0">
                    <a:pos x="254" y="114"/>
                  </a:cxn>
                  <a:cxn ang="0">
                    <a:pos x="79" y="209"/>
                  </a:cxn>
                  <a:cxn ang="0">
                    <a:pos x="16" y="305"/>
                  </a:cxn>
                  <a:cxn ang="0">
                    <a:pos x="64" y="171"/>
                  </a:cxn>
                  <a:cxn ang="0">
                    <a:pos x="143" y="57"/>
                  </a:cxn>
                  <a:cxn ang="0">
                    <a:pos x="238" y="0"/>
                  </a:cxn>
                </a:cxnLst>
                <a:rect l="0" t="0" r="r" b="b"/>
                <a:pathLst>
                  <a:path w="588" h="1239">
                    <a:moveTo>
                      <a:pt x="238" y="0"/>
                    </a:moveTo>
                    <a:lnTo>
                      <a:pt x="365" y="0"/>
                    </a:lnTo>
                    <a:lnTo>
                      <a:pt x="429" y="38"/>
                    </a:lnTo>
                    <a:lnTo>
                      <a:pt x="476" y="57"/>
                    </a:lnTo>
                    <a:lnTo>
                      <a:pt x="540" y="171"/>
                    </a:lnTo>
                    <a:lnTo>
                      <a:pt x="540" y="324"/>
                    </a:lnTo>
                    <a:lnTo>
                      <a:pt x="508" y="381"/>
                    </a:lnTo>
                    <a:lnTo>
                      <a:pt x="461" y="438"/>
                    </a:lnTo>
                    <a:lnTo>
                      <a:pt x="397" y="495"/>
                    </a:lnTo>
                    <a:lnTo>
                      <a:pt x="445" y="514"/>
                    </a:lnTo>
                    <a:lnTo>
                      <a:pt x="476" y="534"/>
                    </a:lnTo>
                    <a:lnTo>
                      <a:pt x="492" y="572"/>
                    </a:lnTo>
                    <a:lnTo>
                      <a:pt x="524" y="591"/>
                    </a:lnTo>
                    <a:lnTo>
                      <a:pt x="540" y="629"/>
                    </a:lnTo>
                    <a:lnTo>
                      <a:pt x="572" y="686"/>
                    </a:lnTo>
                    <a:lnTo>
                      <a:pt x="588" y="743"/>
                    </a:lnTo>
                    <a:lnTo>
                      <a:pt x="588" y="819"/>
                    </a:lnTo>
                    <a:lnTo>
                      <a:pt x="556" y="991"/>
                    </a:lnTo>
                    <a:lnTo>
                      <a:pt x="476" y="1125"/>
                    </a:lnTo>
                    <a:lnTo>
                      <a:pt x="397" y="1182"/>
                    </a:lnTo>
                    <a:lnTo>
                      <a:pt x="286" y="1220"/>
                    </a:lnTo>
                    <a:lnTo>
                      <a:pt x="175" y="1239"/>
                    </a:lnTo>
                    <a:lnTo>
                      <a:pt x="95" y="1239"/>
                    </a:lnTo>
                    <a:lnTo>
                      <a:pt x="48" y="1220"/>
                    </a:lnTo>
                    <a:lnTo>
                      <a:pt x="16" y="1182"/>
                    </a:lnTo>
                    <a:lnTo>
                      <a:pt x="0" y="1144"/>
                    </a:lnTo>
                    <a:lnTo>
                      <a:pt x="0" y="1125"/>
                    </a:lnTo>
                    <a:lnTo>
                      <a:pt x="16" y="1105"/>
                    </a:lnTo>
                    <a:lnTo>
                      <a:pt x="48" y="1086"/>
                    </a:lnTo>
                    <a:lnTo>
                      <a:pt x="111" y="1086"/>
                    </a:lnTo>
                    <a:lnTo>
                      <a:pt x="127" y="1105"/>
                    </a:lnTo>
                    <a:lnTo>
                      <a:pt x="159" y="1125"/>
                    </a:lnTo>
                    <a:lnTo>
                      <a:pt x="206" y="1144"/>
                    </a:lnTo>
                    <a:lnTo>
                      <a:pt x="222" y="1163"/>
                    </a:lnTo>
                    <a:lnTo>
                      <a:pt x="254" y="1182"/>
                    </a:lnTo>
                    <a:lnTo>
                      <a:pt x="286" y="1182"/>
                    </a:lnTo>
                    <a:lnTo>
                      <a:pt x="349" y="1163"/>
                    </a:lnTo>
                    <a:lnTo>
                      <a:pt x="397" y="1125"/>
                    </a:lnTo>
                    <a:lnTo>
                      <a:pt x="445" y="1067"/>
                    </a:lnTo>
                    <a:lnTo>
                      <a:pt x="461" y="1010"/>
                    </a:lnTo>
                    <a:lnTo>
                      <a:pt x="476" y="915"/>
                    </a:lnTo>
                    <a:lnTo>
                      <a:pt x="476" y="839"/>
                    </a:lnTo>
                    <a:lnTo>
                      <a:pt x="413" y="724"/>
                    </a:lnTo>
                    <a:lnTo>
                      <a:pt x="318" y="648"/>
                    </a:lnTo>
                    <a:lnTo>
                      <a:pt x="286" y="629"/>
                    </a:lnTo>
                    <a:lnTo>
                      <a:pt x="159" y="629"/>
                    </a:lnTo>
                    <a:lnTo>
                      <a:pt x="159" y="610"/>
                    </a:lnTo>
                    <a:lnTo>
                      <a:pt x="222" y="572"/>
                    </a:lnTo>
                    <a:lnTo>
                      <a:pt x="270" y="534"/>
                    </a:lnTo>
                    <a:lnTo>
                      <a:pt x="318" y="514"/>
                    </a:lnTo>
                    <a:lnTo>
                      <a:pt x="381" y="438"/>
                    </a:lnTo>
                    <a:lnTo>
                      <a:pt x="397" y="400"/>
                    </a:lnTo>
                    <a:lnTo>
                      <a:pt x="413" y="343"/>
                    </a:lnTo>
                    <a:lnTo>
                      <a:pt x="413" y="248"/>
                    </a:lnTo>
                    <a:lnTo>
                      <a:pt x="381" y="190"/>
                    </a:lnTo>
                    <a:lnTo>
                      <a:pt x="349" y="152"/>
                    </a:lnTo>
                    <a:lnTo>
                      <a:pt x="302" y="114"/>
                    </a:lnTo>
                    <a:lnTo>
                      <a:pt x="254" y="114"/>
                    </a:lnTo>
                    <a:lnTo>
                      <a:pt x="127" y="152"/>
                    </a:lnTo>
                    <a:lnTo>
                      <a:pt x="79" y="209"/>
                    </a:lnTo>
                    <a:lnTo>
                      <a:pt x="32" y="305"/>
                    </a:lnTo>
                    <a:lnTo>
                      <a:pt x="16" y="305"/>
                    </a:lnTo>
                    <a:lnTo>
                      <a:pt x="32" y="229"/>
                    </a:lnTo>
                    <a:lnTo>
                      <a:pt x="64" y="171"/>
                    </a:lnTo>
                    <a:lnTo>
                      <a:pt x="79" y="133"/>
                    </a:lnTo>
                    <a:lnTo>
                      <a:pt x="143" y="57"/>
                    </a:lnTo>
                    <a:lnTo>
                      <a:pt x="191" y="19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5" name="Freeform 75"/>
              <p:cNvSpPr>
                <a:spLocks/>
              </p:cNvSpPr>
              <p:nvPr/>
            </p:nvSpPr>
            <p:spPr bwMode="auto">
              <a:xfrm>
                <a:off x="34827" y="5840"/>
                <a:ext cx="1048" cy="1201"/>
              </a:xfrm>
              <a:custGeom>
                <a:avLst/>
                <a:gdLst/>
                <a:ahLst/>
                <a:cxnLst>
                  <a:cxn ang="0">
                    <a:pos x="493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2"/>
                  </a:cxn>
                  <a:cxn ang="0">
                    <a:pos x="445" y="286"/>
                  </a:cxn>
                  <a:cxn ang="0">
                    <a:pos x="556" y="476"/>
                  </a:cxn>
                  <a:cxn ang="0">
                    <a:pos x="763" y="171"/>
                  </a:cxn>
                  <a:cxn ang="0">
                    <a:pos x="794" y="114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7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8"/>
                  </a:cxn>
                  <a:cxn ang="0">
                    <a:pos x="493" y="686"/>
                  </a:cxn>
                  <a:cxn ang="0">
                    <a:pos x="286" y="1010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50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7"/>
                  </a:cxn>
                  <a:cxn ang="0">
                    <a:pos x="223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3" y="0"/>
                    </a:lnTo>
                    <a:lnTo>
                      <a:pt x="493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4"/>
                    </a:lnTo>
                    <a:lnTo>
                      <a:pt x="381" y="152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3" y="362"/>
                    </a:lnTo>
                    <a:lnTo>
                      <a:pt x="556" y="476"/>
                    </a:lnTo>
                    <a:lnTo>
                      <a:pt x="731" y="229"/>
                    </a:lnTo>
                    <a:lnTo>
                      <a:pt x="763" y="171"/>
                    </a:lnTo>
                    <a:lnTo>
                      <a:pt x="778" y="133"/>
                    </a:lnTo>
                    <a:lnTo>
                      <a:pt x="794" y="114"/>
                    </a:lnTo>
                    <a:lnTo>
                      <a:pt x="794" y="76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7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29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7"/>
                    </a:lnTo>
                    <a:lnTo>
                      <a:pt x="699" y="1048"/>
                    </a:lnTo>
                    <a:lnTo>
                      <a:pt x="635" y="934"/>
                    </a:lnTo>
                    <a:lnTo>
                      <a:pt x="493" y="686"/>
                    </a:lnTo>
                    <a:lnTo>
                      <a:pt x="318" y="953"/>
                    </a:lnTo>
                    <a:lnTo>
                      <a:pt x="286" y="1010"/>
                    </a:lnTo>
                    <a:lnTo>
                      <a:pt x="254" y="1048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50" y="1163"/>
                    </a:lnTo>
                    <a:lnTo>
                      <a:pt x="350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80" y="1144"/>
                    </a:lnTo>
                    <a:lnTo>
                      <a:pt x="143" y="1067"/>
                    </a:lnTo>
                    <a:lnTo>
                      <a:pt x="175" y="1010"/>
                    </a:lnTo>
                    <a:lnTo>
                      <a:pt x="223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7" y="171"/>
                    </a:lnTo>
                    <a:lnTo>
                      <a:pt x="143" y="95"/>
                    </a:lnTo>
                    <a:lnTo>
                      <a:pt x="96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6" name="Freeform 76"/>
              <p:cNvSpPr>
                <a:spLocks/>
              </p:cNvSpPr>
              <p:nvPr/>
            </p:nvSpPr>
            <p:spPr bwMode="auto">
              <a:xfrm>
                <a:off x="36034" y="5840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2"/>
                  </a:cxn>
                  <a:cxn ang="0">
                    <a:pos x="445" y="286"/>
                  </a:cxn>
                  <a:cxn ang="0">
                    <a:pos x="556" y="476"/>
                  </a:cxn>
                  <a:cxn ang="0">
                    <a:pos x="762" y="171"/>
                  </a:cxn>
                  <a:cxn ang="0">
                    <a:pos x="794" y="114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8"/>
                  </a:cxn>
                  <a:cxn ang="0">
                    <a:pos x="492" y="686"/>
                  </a:cxn>
                  <a:cxn ang="0">
                    <a:pos x="286" y="1010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50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7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4"/>
                    </a:lnTo>
                    <a:lnTo>
                      <a:pt x="381" y="152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6"/>
                    </a:lnTo>
                    <a:lnTo>
                      <a:pt x="731" y="229"/>
                    </a:lnTo>
                    <a:lnTo>
                      <a:pt x="762" y="171"/>
                    </a:lnTo>
                    <a:lnTo>
                      <a:pt x="778" y="133"/>
                    </a:lnTo>
                    <a:lnTo>
                      <a:pt x="794" y="114"/>
                    </a:lnTo>
                    <a:lnTo>
                      <a:pt x="794" y="76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29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7"/>
                    </a:lnTo>
                    <a:lnTo>
                      <a:pt x="699" y="1048"/>
                    </a:lnTo>
                    <a:lnTo>
                      <a:pt x="635" y="934"/>
                    </a:lnTo>
                    <a:lnTo>
                      <a:pt x="492" y="686"/>
                    </a:lnTo>
                    <a:lnTo>
                      <a:pt x="318" y="953"/>
                    </a:lnTo>
                    <a:lnTo>
                      <a:pt x="286" y="1010"/>
                    </a:lnTo>
                    <a:lnTo>
                      <a:pt x="254" y="1048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50" y="1163"/>
                    </a:lnTo>
                    <a:lnTo>
                      <a:pt x="350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80" y="1144"/>
                    </a:lnTo>
                    <a:lnTo>
                      <a:pt x="143" y="1067"/>
                    </a:lnTo>
                    <a:lnTo>
                      <a:pt x="175" y="1010"/>
                    </a:lnTo>
                    <a:lnTo>
                      <a:pt x="222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7" y="171"/>
                    </a:lnTo>
                    <a:lnTo>
                      <a:pt x="143" y="95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7" name="Freeform 77"/>
              <p:cNvSpPr>
                <a:spLocks/>
              </p:cNvSpPr>
              <p:nvPr/>
            </p:nvSpPr>
            <p:spPr bwMode="auto">
              <a:xfrm>
                <a:off x="1384" y="7994"/>
                <a:ext cx="921" cy="1239"/>
              </a:xfrm>
              <a:custGeom>
                <a:avLst/>
                <a:gdLst/>
                <a:ahLst/>
                <a:cxnLst>
                  <a:cxn ang="0">
                    <a:pos x="508" y="0"/>
                  </a:cxn>
                  <a:cxn ang="0">
                    <a:pos x="619" y="0"/>
                  </a:cxn>
                  <a:cxn ang="0">
                    <a:pos x="667" y="19"/>
                  </a:cxn>
                  <a:cxn ang="0">
                    <a:pos x="730" y="38"/>
                  </a:cxn>
                  <a:cxn ang="0">
                    <a:pos x="762" y="57"/>
                  </a:cxn>
                  <a:cxn ang="0">
                    <a:pos x="826" y="57"/>
                  </a:cxn>
                  <a:cxn ang="0">
                    <a:pos x="841" y="38"/>
                  </a:cxn>
                  <a:cxn ang="0">
                    <a:pos x="857" y="0"/>
                  </a:cxn>
                  <a:cxn ang="0">
                    <a:pos x="889" y="0"/>
                  </a:cxn>
                  <a:cxn ang="0">
                    <a:pos x="905" y="400"/>
                  </a:cxn>
                  <a:cxn ang="0">
                    <a:pos x="873" y="419"/>
                  </a:cxn>
                  <a:cxn ang="0">
                    <a:pos x="857" y="343"/>
                  </a:cxn>
                  <a:cxn ang="0">
                    <a:pos x="826" y="286"/>
                  </a:cxn>
                  <a:cxn ang="0">
                    <a:pos x="810" y="229"/>
                  </a:cxn>
                  <a:cxn ang="0">
                    <a:pos x="730" y="134"/>
                  </a:cxn>
                  <a:cxn ang="0">
                    <a:pos x="667" y="95"/>
                  </a:cxn>
                  <a:cxn ang="0">
                    <a:pos x="619" y="76"/>
                  </a:cxn>
                  <a:cxn ang="0">
                    <a:pos x="556" y="76"/>
                  </a:cxn>
                  <a:cxn ang="0">
                    <a:pos x="397" y="114"/>
                  </a:cxn>
                  <a:cxn ang="0">
                    <a:pos x="286" y="229"/>
                  </a:cxn>
                  <a:cxn ang="0">
                    <a:pos x="222" y="381"/>
                  </a:cxn>
                  <a:cxn ang="0">
                    <a:pos x="190" y="610"/>
                  </a:cxn>
                  <a:cxn ang="0">
                    <a:pos x="206" y="801"/>
                  </a:cxn>
                  <a:cxn ang="0">
                    <a:pos x="254" y="953"/>
                  </a:cxn>
                  <a:cxn ang="0">
                    <a:pos x="317" y="1068"/>
                  </a:cxn>
                  <a:cxn ang="0">
                    <a:pos x="365" y="1106"/>
                  </a:cxn>
                  <a:cxn ang="0">
                    <a:pos x="429" y="1144"/>
                  </a:cxn>
                  <a:cxn ang="0">
                    <a:pos x="492" y="1163"/>
                  </a:cxn>
                  <a:cxn ang="0">
                    <a:pos x="556" y="1163"/>
                  </a:cxn>
                  <a:cxn ang="0">
                    <a:pos x="730" y="1125"/>
                  </a:cxn>
                  <a:cxn ang="0">
                    <a:pos x="889" y="972"/>
                  </a:cxn>
                  <a:cxn ang="0">
                    <a:pos x="921" y="1010"/>
                  </a:cxn>
                  <a:cxn ang="0">
                    <a:pos x="810" y="1144"/>
                  </a:cxn>
                  <a:cxn ang="0">
                    <a:pos x="667" y="1220"/>
                  </a:cxn>
                  <a:cxn ang="0">
                    <a:pos x="508" y="1239"/>
                  </a:cxn>
                  <a:cxn ang="0">
                    <a:pos x="365" y="1220"/>
                  </a:cxn>
                  <a:cxn ang="0">
                    <a:pos x="238" y="1144"/>
                  </a:cxn>
                  <a:cxn ang="0">
                    <a:pos x="127" y="1049"/>
                  </a:cxn>
                  <a:cxn ang="0">
                    <a:pos x="32" y="858"/>
                  </a:cxn>
                  <a:cxn ang="0">
                    <a:pos x="0" y="629"/>
                  </a:cxn>
                  <a:cxn ang="0">
                    <a:pos x="16" y="439"/>
                  </a:cxn>
                  <a:cxn ang="0">
                    <a:pos x="63" y="286"/>
                  </a:cxn>
                  <a:cxn ang="0">
                    <a:pos x="159" y="153"/>
                  </a:cxn>
                  <a:cxn ang="0">
                    <a:pos x="317" y="38"/>
                  </a:cxn>
                  <a:cxn ang="0">
                    <a:pos x="508" y="0"/>
                  </a:cxn>
                </a:cxnLst>
                <a:rect l="0" t="0" r="r" b="b"/>
                <a:pathLst>
                  <a:path w="921" h="1239">
                    <a:moveTo>
                      <a:pt x="508" y="0"/>
                    </a:moveTo>
                    <a:lnTo>
                      <a:pt x="619" y="0"/>
                    </a:lnTo>
                    <a:lnTo>
                      <a:pt x="667" y="19"/>
                    </a:lnTo>
                    <a:lnTo>
                      <a:pt x="730" y="38"/>
                    </a:lnTo>
                    <a:lnTo>
                      <a:pt x="762" y="57"/>
                    </a:lnTo>
                    <a:lnTo>
                      <a:pt x="826" y="57"/>
                    </a:lnTo>
                    <a:lnTo>
                      <a:pt x="841" y="38"/>
                    </a:lnTo>
                    <a:lnTo>
                      <a:pt x="857" y="0"/>
                    </a:lnTo>
                    <a:lnTo>
                      <a:pt x="889" y="0"/>
                    </a:lnTo>
                    <a:lnTo>
                      <a:pt x="905" y="400"/>
                    </a:lnTo>
                    <a:lnTo>
                      <a:pt x="873" y="419"/>
                    </a:lnTo>
                    <a:lnTo>
                      <a:pt x="857" y="343"/>
                    </a:lnTo>
                    <a:lnTo>
                      <a:pt x="826" y="286"/>
                    </a:lnTo>
                    <a:lnTo>
                      <a:pt x="810" y="229"/>
                    </a:lnTo>
                    <a:lnTo>
                      <a:pt x="730" y="134"/>
                    </a:lnTo>
                    <a:lnTo>
                      <a:pt x="667" y="95"/>
                    </a:lnTo>
                    <a:lnTo>
                      <a:pt x="619" y="76"/>
                    </a:lnTo>
                    <a:lnTo>
                      <a:pt x="556" y="76"/>
                    </a:lnTo>
                    <a:lnTo>
                      <a:pt x="397" y="114"/>
                    </a:lnTo>
                    <a:lnTo>
                      <a:pt x="286" y="229"/>
                    </a:lnTo>
                    <a:lnTo>
                      <a:pt x="222" y="381"/>
                    </a:lnTo>
                    <a:lnTo>
                      <a:pt x="190" y="610"/>
                    </a:lnTo>
                    <a:lnTo>
                      <a:pt x="206" y="801"/>
                    </a:lnTo>
                    <a:lnTo>
                      <a:pt x="254" y="953"/>
                    </a:lnTo>
                    <a:lnTo>
                      <a:pt x="317" y="1068"/>
                    </a:lnTo>
                    <a:lnTo>
                      <a:pt x="365" y="1106"/>
                    </a:lnTo>
                    <a:lnTo>
                      <a:pt x="429" y="1144"/>
                    </a:lnTo>
                    <a:lnTo>
                      <a:pt x="492" y="1163"/>
                    </a:lnTo>
                    <a:lnTo>
                      <a:pt x="556" y="1163"/>
                    </a:lnTo>
                    <a:lnTo>
                      <a:pt x="730" y="1125"/>
                    </a:lnTo>
                    <a:lnTo>
                      <a:pt x="889" y="972"/>
                    </a:lnTo>
                    <a:lnTo>
                      <a:pt x="921" y="1010"/>
                    </a:lnTo>
                    <a:lnTo>
                      <a:pt x="810" y="1144"/>
                    </a:lnTo>
                    <a:lnTo>
                      <a:pt x="667" y="1220"/>
                    </a:lnTo>
                    <a:lnTo>
                      <a:pt x="508" y="1239"/>
                    </a:lnTo>
                    <a:lnTo>
                      <a:pt x="365" y="1220"/>
                    </a:lnTo>
                    <a:lnTo>
                      <a:pt x="238" y="1144"/>
                    </a:lnTo>
                    <a:lnTo>
                      <a:pt x="127" y="1049"/>
                    </a:lnTo>
                    <a:lnTo>
                      <a:pt x="32" y="858"/>
                    </a:lnTo>
                    <a:lnTo>
                      <a:pt x="0" y="629"/>
                    </a:lnTo>
                    <a:lnTo>
                      <a:pt x="16" y="439"/>
                    </a:lnTo>
                    <a:lnTo>
                      <a:pt x="63" y="286"/>
                    </a:lnTo>
                    <a:lnTo>
                      <a:pt x="159" y="153"/>
                    </a:lnTo>
                    <a:lnTo>
                      <a:pt x="317" y="38"/>
                    </a:lnTo>
                    <a:lnTo>
                      <a:pt x="50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8" name="Freeform 78"/>
              <p:cNvSpPr>
                <a:spLocks/>
              </p:cNvSpPr>
              <p:nvPr/>
            </p:nvSpPr>
            <p:spPr bwMode="auto">
              <a:xfrm>
                <a:off x="2321" y="7994"/>
                <a:ext cx="667" cy="1258"/>
              </a:xfrm>
              <a:custGeom>
                <a:avLst/>
                <a:gdLst/>
                <a:ahLst/>
                <a:cxnLst>
                  <a:cxn ang="0">
                    <a:pos x="301" y="0"/>
                  </a:cxn>
                  <a:cxn ang="0">
                    <a:pos x="460" y="38"/>
                  </a:cxn>
                  <a:cxn ang="0">
                    <a:pos x="476" y="57"/>
                  </a:cxn>
                  <a:cxn ang="0">
                    <a:pos x="555" y="57"/>
                  </a:cxn>
                  <a:cxn ang="0">
                    <a:pos x="571" y="38"/>
                  </a:cxn>
                  <a:cxn ang="0">
                    <a:pos x="571" y="0"/>
                  </a:cxn>
                  <a:cxn ang="0">
                    <a:pos x="603" y="0"/>
                  </a:cxn>
                  <a:cxn ang="0">
                    <a:pos x="635" y="381"/>
                  </a:cxn>
                  <a:cxn ang="0">
                    <a:pos x="603" y="381"/>
                  </a:cxn>
                  <a:cxn ang="0">
                    <a:pos x="587" y="324"/>
                  </a:cxn>
                  <a:cxn ang="0">
                    <a:pos x="555" y="267"/>
                  </a:cxn>
                  <a:cxn ang="0">
                    <a:pos x="540" y="210"/>
                  </a:cxn>
                  <a:cxn ang="0">
                    <a:pos x="508" y="172"/>
                  </a:cxn>
                  <a:cxn ang="0">
                    <a:pos x="444" y="114"/>
                  </a:cxn>
                  <a:cxn ang="0">
                    <a:pos x="317" y="76"/>
                  </a:cxn>
                  <a:cxn ang="0">
                    <a:pos x="270" y="76"/>
                  </a:cxn>
                  <a:cxn ang="0">
                    <a:pos x="222" y="114"/>
                  </a:cxn>
                  <a:cxn ang="0">
                    <a:pos x="158" y="191"/>
                  </a:cxn>
                  <a:cxn ang="0">
                    <a:pos x="158" y="305"/>
                  </a:cxn>
                  <a:cxn ang="0">
                    <a:pos x="190" y="362"/>
                  </a:cxn>
                  <a:cxn ang="0">
                    <a:pos x="238" y="419"/>
                  </a:cxn>
                  <a:cxn ang="0">
                    <a:pos x="301" y="477"/>
                  </a:cxn>
                  <a:cxn ang="0">
                    <a:pos x="381" y="534"/>
                  </a:cxn>
                  <a:cxn ang="0">
                    <a:pos x="540" y="667"/>
                  </a:cxn>
                  <a:cxn ang="0">
                    <a:pos x="635" y="801"/>
                  </a:cxn>
                  <a:cxn ang="0">
                    <a:pos x="667" y="934"/>
                  </a:cxn>
                  <a:cxn ang="0">
                    <a:pos x="635" y="1087"/>
                  </a:cxn>
                  <a:cxn ang="0">
                    <a:pos x="524" y="1220"/>
                  </a:cxn>
                  <a:cxn ang="0">
                    <a:pos x="365" y="1258"/>
                  </a:cxn>
                  <a:cxn ang="0">
                    <a:pos x="301" y="1258"/>
                  </a:cxn>
                  <a:cxn ang="0">
                    <a:pos x="254" y="1239"/>
                  </a:cxn>
                  <a:cxn ang="0">
                    <a:pos x="190" y="1220"/>
                  </a:cxn>
                  <a:cxn ang="0">
                    <a:pos x="174" y="1201"/>
                  </a:cxn>
                  <a:cxn ang="0">
                    <a:pos x="95" y="1201"/>
                  </a:cxn>
                  <a:cxn ang="0">
                    <a:pos x="79" y="1220"/>
                  </a:cxn>
                  <a:cxn ang="0">
                    <a:pos x="79" y="1258"/>
                  </a:cxn>
                  <a:cxn ang="0">
                    <a:pos x="47" y="1258"/>
                  </a:cxn>
                  <a:cxn ang="0">
                    <a:pos x="0" y="877"/>
                  </a:cxn>
                  <a:cxn ang="0">
                    <a:pos x="31" y="877"/>
                  </a:cxn>
                  <a:cxn ang="0">
                    <a:pos x="111" y="1068"/>
                  </a:cxn>
                  <a:cxn ang="0">
                    <a:pos x="222" y="1163"/>
                  </a:cxn>
                  <a:cxn ang="0">
                    <a:pos x="333" y="1201"/>
                  </a:cxn>
                  <a:cxn ang="0">
                    <a:pos x="397" y="1182"/>
                  </a:cxn>
                  <a:cxn ang="0">
                    <a:pos x="444" y="1163"/>
                  </a:cxn>
                  <a:cxn ang="0">
                    <a:pos x="492" y="1106"/>
                  </a:cxn>
                  <a:cxn ang="0">
                    <a:pos x="524" y="991"/>
                  </a:cxn>
                  <a:cxn ang="0">
                    <a:pos x="524" y="896"/>
                  </a:cxn>
                  <a:cxn ang="0">
                    <a:pos x="428" y="782"/>
                  </a:cxn>
                  <a:cxn ang="0">
                    <a:pos x="365" y="725"/>
                  </a:cxn>
                  <a:cxn ang="0">
                    <a:pos x="286" y="667"/>
                  </a:cxn>
                  <a:cxn ang="0">
                    <a:pos x="143" y="553"/>
                  </a:cxn>
                  <a:cxn ang="0">
                    <a:pos x="63" y="439"/>
                  </a:cxn>
                  <a:cxn ang="0">
                    <a:pos x="47" y="305"/>
                  </a:cxn>
                  <a:cxn ang="0">
                    <a:pos x="47" y="229"/>
                  </a:cxn>
                  <a:cxn ang="0">
                    <a:pos x="63" y="172"/>
                  </a:cxn>
                  <a:cxn ang="0">
                    <a:pos x="95" y="114"/>
                  </a:cxn>
                  <a:cxn ang="0">
                    <a:pos x="127" y="76"/>
                  </a:cxn>
                  <a:cxn ang="0">
                    <a:pos x="174" y="38"/>
                  </a:cxn>
                  <a:cxn ang="0">
                    <a:pos x="301" y="0"/>
                  </a:cxn>
                </a:cxnLst>
                <a:rect l="0" t="0" r="r" b="b"/>
                <a:pathLst>
                  <a:path w="667" h="1258">
                    <a:moveTo>
                      <a:pt x="301" y="0"/>
                    </a:moveTo>
                    <a:lnTo>
                      <a:pt x="460" y="38"/>
                    </a:lnTo>
                    <a:lnTo>
                      <a:pt x="476" y="57"/>
                    </a:lnTo>
                    <a:lnTo>
                      <a:pt x="555" y="57"/>
                    </a:lnTo>
                    <a:lnTo>
                      <a:pt x="571" y="38"/>
                    </a:lnTo>
                    <a:lnTo>
                      <a:pt x="571" y="0"/>
                    </a:lnTo>
                    <a:lnTo>
                      <a:pt x="603" y="0"/>
                    </a:lnTo>
                    <a:lnTo>
                      <a:pt x="635" y="381"/>
                    </a:lnTo>
                    <a:lnTo>
                      <a:pt x="603" y="381"/>
                    </a:lnTo>
                    <a:lnTo>
                      <a:pt x="587" y="324"/>
                    </a:lnTo>
                    <a:lnTo>
                      <a:pt x="555" y="267"/>
                    </a:lnTo>
                    <a:lnTo>
                      <a:pt x="540" y="210"/>
                    </a:lnTo>
                    <a:lnTo>
                      <a:pt x="508" y="172"/>
                    </a:lnTo>
                    <a:lnTo>
                      <a:pt x="444" y="114"/>
                    </a:lnTo>
                    <a:lnTo>
                      <a:pt x="317" y="76"/>
                    </a:lnTo>
                    <a:lnTo>
                      <a:pt x="270" y="76"/>
                    </a:lnTo>
                    <a:lnTo>
                      <a:pt x="222" y="114"/>
                    </a:lnTo>
                    <a:lnTo>
                      <a:pt x="158" y="191"/>
                    </a:lnTo>
                    <a:lnTo>
                      <a:pt x="158" y="305"/>
                    </a:lnTo>
                    <a:lnTo>
                      <a:pt x="190" y="362"/>
                    </a:lnTo>
                    <a:lnTo>
                      <a:pt x="238" y="419"/>
                    </a:lnTo>
                    <a:lnTo>
                      <a:pt x="301" y="477"/>
                    </a:lnTo>
                    <a:lnTo>
                      <a:pt x="381" y="534"/>
                    </a:lnTo>
                    <a:lnTo>
                      <a:pt x="540" y="667"/>
                    </a:lnTo>
                    <a:lnTo>
                      <a:pt x="635" y="801"/>
                    </a:lnTo>
                    <a:lnTo>
                      <a:pt x="667" y="934"/>
                    </a:lnTo>
                    <a:lnTo>
                      <a:pt x="635" y="1087"/>
                    </a:lnTo>
                    <a:lnTo>
                      <a:pt x="524" y="1220"/>
                    </a:lnTo>
                    <a:lnTo>
                      <a:pt x="365" y="1258"/>
                    </a:lnTo>
                    <a:lnTo>
                      <a:pt x="301" y="1258"/>
                    </a:lnTo>
                    <a:lnTo>
                      <a:pt x="254" y="1239"/>
                    </a:lnTo>
                    <a:lnTo>
                      <a:pt x="190" y="1220"/>
                    </a:lnTo>
                    <a:lnTo>
                      <a:pt x="174" y="1201"/>
                    </a:lnTo>
                    <a:lnTo>
                      <a:pt x="95" y="1201"/>
                    </a:lnTo>
                    <a:lnTo>
                      <a:pt x="79" y="1220"/>
                    </a:lnTo>
                    <a:lnTo>
                      <a:pt x="79" y="1258"/>
                    </a:lnTo>
                    <a:lnTo>
                      <a:pt x="47" y="1258"/>
                    </a:lnTo>
                    <a:lnTo>
                      <a:pt x="0" y="877"/>
                    </a:lnTo>
                    <a:lnTo>
                      <a:pt x="31" y="877"/>
                    </a:lnTo>
                    <a:lnTo>
                      <a:pt x="111" y="1068"/>
                    </a:lnTo>
                    <a:lnTo>
                      <a:pt x="222" y="1163"/>
                    </a:lnTo>
                    <a:lnTo>
                      <a:pt x="333" y="1201"/>
                    </a:lnTo>
                    <a:lnTo>
                      <a:pt x="397" y="1182"/>
                    </a:lnTo>
                    <a:lnTo>
                      <a:pt x="444" y="1163"/>
                    </a:lnTo>
                    <a:lnTo>
                      <a:pt x="492" y="1106"/>
                    </a:lnTo>
                    <a:lnTo>
                      <a:pt x="524" y="991"/>
                    </a:lnTo>
                    <a:lnTo>
                      <a:pt x="524" y="896"/>
                    </a:lnTo>
                    <a:lnTo>
                      <a:pt x="428" y="782"/>
                    </a:lnTo>
                    <a:lnTo>
                      <a:pt x="365" y="725"/>
                    </a:lnTo>
                    <a:lnTo>
                      <a:pt x="286" y="667"/>
                    </a:lnTo>
                    <a:lnTo>
                      <a:pt x="143" y="553"/>
                    </a:lnTo>
                    <a:lnTo>
                      <a:pt x="63" y="439"/>
                    </a:lnTo>
                    <a:lnTo>
                      <a:pt x="47" y="305"/>
                    </a:lnTo>
                    <a:lnTo>
                      <a:pt x="47" y="229"/>
                    </a:lnTo>
                    <a:lnTo>
                      <a:pt x="63" y="172"/>
                    </a:lnTo>
                    <a:lnTo>
                      <a:pt x="95" y="114"/>
                    </a:lnTo>
                    <a:lnTo>
                      <a:pt x="127" y="76"/>
                    </a:lnTo>
                    <a:lnTo>
                      <a:pt x="174" y="38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9" name="Freeform 79"/>
              <p:cNvSpPr>
                <a:spLocks/>
              </p:cNvSpPr>
              <p:nvPr/>
            </p:nvSpPr>
            <p:spPr bwMode="auto">
              <a:xfrm>
                <a:off x="3194" y="7994"/>
                <a:ext cx="921" cy="1239"/>
              </a:xfrm>
              <a:custGeom>
                <a:avLst/>
                <a:gdLst/>
                <a:ahLst/>
                <a:cxnLst>
                  <a:cxn ang="0">
                    <a:pos x="508" y="0"/>
                  </a:cxn>
                  <a:cxn ang="0">
                    <a:pos x="619" y="0"/>
                  </a:cxn>
                  <a:cxn ang="0">
                    <a:pos x="667" y="19"/>
                  </a:cxn>
                  <a:cxn ang="0">
                    <a:pos x="731" y="38"/>
                  </a:cxn>
                  <a:cxn ang="0">
                    <a:pos x="762" y="57"/>
                  </a:cxn>
                  <a:cxn ang="0">
                    <a:pos x="826" y="57"/>
                  </a:cxn>
                  <a:cxn ang="0">
                    <a:pos x="842" y="38"/>
                  </a:cxn>
                  <a:cxn ang="0">
                    <a:pos x="858" y="0"/>
                  </a:cxn>
                  <a:cxn ang="0">
                    <a:pos x="889" y="0"/>
                  </a:cxn>
                  <a:cxn ang="0">
                    <a:pos x="905" y="400"/>
                  </a:cxn>
                  <a:cxn ang="0">
                    <a:pos x="874" y="419"/>
                  </a:cxn>
                  <a:cxn ang="0">
                    <a:pos x="858" y="343"/>
                  </a:cxn>
                  <a:cxn ang="0">
                    <a:pos x="826" y="286"/>
                  </a:cxn>
                  <a:cxn ang="0">
                    <a:pos x="810" y="229"/>
                  </a:cxn>
                  <a:cxn ang="0">
                    <a:pos x="731" y="134"/>
                  </a:cxn>
                  <a:cxn ang="0">
                    <a:pos x="667" y="95"/>
                  </a:cxn>
                  <a:cxn ang="0">
                    <a:pos x="619" y="76"/>
                  </a:cxn>
                  <a:cxn ang="0">
                    <a:pos x="556" y="76"/>
                  </a:cxn>
                  <a:cxn ang="0">
                    <a:pos x="397" y="114"/>
                  </a:cxn>
                  <a:cxn ang="0">
                    <a:pos x="286" y="229"/>
                  </a:cxn>
                  <a:cxn ang="0">
                    <a:pos x="222" y="381"/>
                  </a:cxn>
                  <a:cxn ang="0">
                    <a:pos x="191" y="610"/>
                  </a:cxn>
                  <a:cxn ang="0">
                    <a:pos x="207" y="801"/>
                  </a:cxn>
                  <a:cxn ang="0">
                    <a:pos x="254" y="953"/>
                  </a:cxn>
                  <a:cxn ang="0">
                    <a:pos x="318" y="1068"/>
                  </a:cxn>
                  <a:cxn ang="0">
                    <a:pos x="365" y="1106"/>
                  </a:cxn>
                  <a:cxn ang="0">
                    <a:pos x="429" y="1144"/>
                  </a:cxn>
                  <a:cxn ang="0">
                    <a:pos x="492" y="1163"/>
                  </a:cxn>
                  <a:cxn ang="0">
                    <a:pos x="556" y="1163"/>
                  </a:cxn>
                  <a:cxn ang="0">
                    <a:pos x="731" y="1125"/>
                  </a:cxn>
                  <a:cxn ang="0">
                    <a:pos x="889" y="972"/>
                  </a:cxn>
                  <a:cxn ang="0">
                    <a:pos x="921" y="1010"/>
                  </a:cxn>
                  <a:cxn ang="0">
                    <a:pos x="810" y="1144"/>
                  </a:cxn>
                  <a:cxn ang="0">
                    <a:pos x="667" y="1220"/>
                  </a:cxn>
                  <a:cxn ang="0">
                    <a:pos x="508" y="1239"/>
                  </a:cxn>
                  <a:cxn ang="0">
                    <a:pos x="365" y="1220"/>
                  </a:cxn>
                  <a:cxn ang="0">
                    <a:pos x="238" y="1144"/>
                  </a:cxn>
                  <a:cxn ang="0">
                    <a:pos x="127" y="1049"/>
                  </a:cxn>
                  <a:cxn ang="0">
                    <a:pos x="32" y="858"/>
                  </a:cxn>
                  <a:cxn ang="0">
                    <a:pos x="0" y="629"/>
                  </a:cxn>
                  <a:cxn ang="0">
                    <a:pos x="16" y="439"/>
                  </a:cxn>
                  <a:cxn ang="0">
                    <a:pos x="64" y="286"/>
                  </a:cxn>
                  <a:cxn ang="0">
                    <a:pos x="159" y="153"/>
                  </a:cxn>
                  <a:cxn ang="0">
                    <a:pos x="318" y="38"/>
                  </a:cxn>
                  <a:cxn ang="0">
                    <a:pos x="508" y="0"/>
                  </a:cxn>
                </a:cxnLst>
                <a:rect l="0" t="0" r="r" b="b"/>
                <a:pathLst>
                  <a:path w="921" h="1239">
                    <a:moveTo>
                      <a:pt x="508" y="0"/>
                    </a:moveTo>
                    <a:lnTo>
                      <a:pt x="619" y="0"/>
                    </a:lnTo>
                    <a:lnTo>
                      <a:pt x="667" y="19"/>
                    </a:lnTo>
                    <a:lnTo>
                      <a:pt x="731" y="38"/>
                    </a:lnTo>
                    <a:lnTo>
                      <a:pt x="762" y="57"/>
                    </a:lnTo>
                    <a:lnTo>
                      <a:pt x="826" y="57"/>
                    </a:lnTo>
                    <a:lnTo>
                      <a:pt x="842" y="38"/>
                    </a:lnTo>
                    <a:lnTo>
                      <a:pt x="858" y="0"/>
                    </a:lnTo>
                    <a:lnTo>
                      <a:pt x="889" y="0"/>
                    </a:lnTo>
                    <a:lnTo>
                      <a:pt x="905" y="400"/>
                    </a:lnTo>
                    <a:lnTo>
                      <a:pt x="874" y="419"/>
                    </a:lnTo>
                    <a:lnTo>
                      <a:pt x="858" y="343"/>
                    </a:lnTo>
                    <a:lnTo>
                      <a:pt x="826" y="286"/>
                    </a:lnTo>
                    <a:lnTo>
                      <a:pt x="810" y="229"/>
                    </a:lnTo>
                    <a:lnTo>
                      <a:pt x="731" y="134"/>
                    </a:lnTo>
                    <a:lnTo>
                      <a:pt x="667" y="95"/>
                    </a:lnTo>
                    <a:lnTo>
                      <a:pt x="619" y="76"/>
                    </a:lnTo>
                    <a:lnTo>
                      <a:pt x="556" y="76"/>
                    </a:lnTo>
                    <a:lnTo>
                      <a:pt x="397" y="114"/>
                    </a:lnTo>
                    <a:lnTo>
                      <a:pt x="286" y="229"/>
                    </a:lnTo>
                    <a:lnTo>
                      <a:pt x="222" y="381"/>
                    </a:lnTo>
                    <a:lnTo>
                      <a:pt x="191" y="610"/>
                    </a:lnTo>
                    <a:lnTo>
                      <a:pt x="207" y="801"/>
                    </a:lnTo>
                    <a:lnTo>
                      <a:pt x="254" y="953"/>
                    </a:lnTo>
                    <a:lnTo>
                      <a:pt x="318" y="1068"/>
                    </a:lnTo>
                    <a:lnTo>
                      <a:pt x="365" y="1106"/>
                    </a:lnTo>
                    <a:lnTo>
                      <a:pt x="429" y="1144"/>
                    </a:lnTo>
                    <a:lnTo>
                      <a:pt x="492" y="1163"/>
                    </a:lnTo>
                    <a:lnTo>
                      <a:pt x="556" y="1163"/>
                    </a:lnTo>
                    <a:lnTo>
                      <a:pt x="731" y="1125"/>
                    </a:lnTo>
                    <a:lnTo>
                      <a:pt x="889" y="972"/>
                    </a:lnTo>
                    <a:lnTo>
                      <a:pt x="921" y="1010"/>
                    </a:lnTo>
                    <a:lnTo>
                      <a:pt x="810" y="1144"/>
                    </a:lnTo>
                    <a:lnTo>
                      <a:pt x="667" y="1220"/>
                    </a:lnTo>
                    <a:lnTo>
                      <a:pt x="508" y="1239"/>
                    </a:lnTo>
                    <a:lnTo>
                      <a:pt x="365" y="1220"/>
                    </a:lnTo>
                    <a:lnTo>
                      <a:pt x="238" y="1144"/>
                    </a:lnTo>
                    <a:lnTo>
                      <a:pt x="127" y="1049"/>
                    </a:lnTo>
                    <a:lnTo>
                      <a:pt x="32" y="858"/>
                    </a:lnTo>
                    <a:lnTo>
                      <a:pt x="0" y="629"/>
                    </a:lnTo>
                    <a:lnTo>
                      <a:pt x="16" y="439"/>
                    </a:lnTo>
                    <a:lnTo>
                      <a:pt x="64" y="286"/>
                    </a:lnTo>
                    <a:lnTo>
                      <a:pt x="159" y="153"/>
                    </a:lnTo>
                    <a:lnTo>
                      <a:pt x="318" y="38"/>
                    </a:lnTo>
                    <a:lnTo>
                      <a:pt x="50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0" name="Freeform 80"/>
              <p:cNvSpPr>
                <a:spLocks/>
              </p:cNvSpPr>
              <p:nvPr/>
            </p:nvSpPr>
            <p:spPr bwMode="auto">
              <a:xfrm>
                <a:off x="4560" y="7994"/>
                <a:ext cx="683" cy="1220"/>
              </a:xfrm>
              <a:custGeom>
                <a:avLst/>
                <a:gdLst/>
                <a:ahLst/>
                <a:cxnLst>
                  <a:cxn ang="0">
                    <a:pos x="254" y="0"/>
                  </a:cxn>
                  <a:cxn ang="0">
                    <a:pos x="317" y="0"/>
                  </a:cxn>
                  <a:cxn ang="0">
                    <a:pos x="460" y="38"/>
                  </a:cxn>
                  <a:cxn ang="0">
                    <a:pos x="571" y="172"/>
                  </a:cxn>
                  <a:cxn ang="0">
                    <a:pos x="603" y="324"/>
                  </a:cxn>
                  <a:cxn ang="0">
                    <a:pos x="587" y="458"/>
                  </a:cxn>
                  <a:cxn ang="0">
                    <a:pos x="524" y="610"/>
                  </a:cxn>
                  <a:cxn ang="0">
                    <a:pos x="413" y="763"/>
                  </a:cxn>
                  <a:cxn ang="0">
                    <a:pos x="159" y="1087"/>
                  </a:cxn>
                  <a:cxn ang="0">
                    <a:pos x="556" y="1087"/>
                  </a:cxn>
                  <a:cxn ang="0">
                    <a:pos x="587" y="1068"/>
                  </a:cxn>
                  <a:cxn ang="0">
                    <a:pos x="603" y="1049"/>
                  </a:cxn>
                  <a:cxn ang="0">
                    <a:pos x="635" y="1030"/>
                  </a:cxn>
                  <a:cxn ang="0">
                    <a:pos x="667" y="972"/>
                  </a:cxn>
                  <a:cxn ang="0">
                    <a:pos x="683" y="972"/>
                  </a:cxn>
                  <a:cxn ang="0">
                    <a:pos x="587" y="1220"/>
                  </a:cxn>
                  <a:cxn ang="0">
                    <a:pos x="0" y="1220"/>
                  </a:cxn>
                  <a:cxn ang="0">
                    <a:pos x="0" y="1201"/>
                  </a:cxn>
                  <a:cxn ang="0">
                    <a:pos x="270" y="858"/>
                  </a:cxn>
                  <a:cxn ang="0">
                    <a:pos x="381" y="686"/>
                  </a:cxn>
                  <a:cxn ang="0">
                    <a:pos x="444" y="534"/>
                  </a:cxn>
                  <a:cxn ang="0">
                    <a:pos x="460" y="381"/>
                  </a:cxn>
                  <a:cxn ang="0">
                    <a:pos x="429" y="229"/>
                  </a:cxn>
                  <a:cxn ang="0">
                    <a:pos x="381" y="172"/>
                  </a:cxn>
                  <a:cxn ang="0">
                    <a:pos x="254" y="134"/>
                  </a:cxn>
                  <a:cxn ang="0">
                    <a:pos x="190" y="134"/>
                  </a:cxn>
                  <a:cxn ang="0">
                    <a:pos x="143" y="172"/>
                  </a:cxn>
                  <a:cxn ang="0">
                    <a:pos x="63" y="267"/>
                  </a:cxn>
                  <a:cxn ang="0">
                    <a:pos x="32" y="362"/>
                  </a:cxn>
                  <a:cxn ang="0">
                    <a:pos x="0" y="362"/>
                  </a:cxn>
                  <a:cxn ang="0">
                    <a:pos x="16" y="267"/>
                  </a:cxn>
                  <a:cxn ang="0">
                    <a:pos x="47" y="210"/>
                  </a:cxn>
                  <a:cxn ang="0">
                    <a:pos x="63" y="153"/>
                  </a:cxn>
                  <a:cxn ang="0">
                    <a:pos x="143" y="57"/>
                  </a:cxn>
                  <a:cxn ang="0">
                    <a:pos x="206" y="19"/>
                  </a:cxn>
                  <a:cxn ang="0">
                    <a:pos x="254" y="0"/>
                  </a:cxn>
                </a:cxnLst>
                <a:rect l="0" t="0" r="r" b="b"/>
                <a:pathLst>
                  <a:path w="683" h="1220">
                    <a:moveTo>
                      <a:pt x="254" y="0"/>
                    </a:moveTo>
                    <a:lnTo>
                      <a:pt x="317" y="0"/>
                    </a:lnTo>
                    <a:lnTo>
                      <a:pt x="460" y="38"/>
                    </a:lnTo>
                    <a:lnTo>
                      <a:pt x="571" y="172"/>
                    </a:lnTo>
                    <a:lnTo>
                      <a:pt x="603" y="324"/>
                    </a:lnTo>
                    <a:lnTo>
                      <a:pt x="587" y="458"/>
                    </a:lnTo>
                    <a:lnTo>
                      <a:pt x="524" y="610"/>
                    </a:lnTo>
                    <a:lnTo>
                      <a:pt x="413" y="763"/>
                    </a:lnTo>
                    <a:lnTo>
                      <a:pt x="159" y="1087"/>
                    </a:lnTo>
                    <a:lnTo>
                      <a:pt x="556" y="1087"/>
                    </a:lnTo>
                    <a:lnTo>
                      <a:pt x="587" y="1068"/>
                    </a:lnTo>
                    <a:lnTo>
                      <a:pt x="603" y="1049"/>
                    </a:lnTo>
                    <a:lnTo>
                      <a:pt x="635" y="1030"/>
                    </a:lnTo>
                    <a:lnTo>
                      <a:pt x="667" y="972"/>
                    </a:lnTo>
                    <a:lnTo>
                      <a:pt x="683" y="972"/>
                    </a:lnTo>
                    <a:lnTo>
                      <a:pt x="587" y="1220"/>
                    </a:lnTo>
                    <a:lnTo>
                      <a:pt x="0" y="1220"/>
                    </a:lnTo>
                    <a:lnTo>
                      <a:pt x="0" y="1201"/>
                    </a:lnTo>
                    <a:lnTo>
                      <a:pt x="270" y="858"/>
                    </a:lnTo>
                    <a:lnTo>
                      <a:pt x="381" y="686"/>
                    </a:lnTo>
                    <a:lnTo>
                      <a:pt x="444" y="534"/>
                    </a:lnTo>
                    <a:lnTo>
                      <a:pt x="460" y="381"/>
                    </a:lnTo>
                    <a:lnTo>
                      <a:pt x="429" y="229"/>
                    </a:lnTo>
                    <a:lnTo>
                      <a:pt x="381" y="172"/>
                    </a:lnTo>
                    <a:lnTo>
                      <a:pt x="254" y="134"/>
                    </a:lnTo>
                    <a:lnTo>
                      <a:pt x="190" y="134"/>
                    </a:lnTo>
                    <a:lnTo>
                      <a:pt x="143" y="172"/>
                    </a:lnTo>
                    <a:lnTo>
                      <a:pt x="63" y="267"/>
                    </a:lnTo>
                    <a:lnTo>
                      <a:pt x="32" y="362"/>
                    </a:lnTo>
                    <a:lnTo>
                      <a:pt x="0" y="362"/>
                    </a:lnTo>
                    <a:lnTo>
                      <a:pt x="16" y="267"/>
                    </a:lnTo>
                    <a:lnTo>
                      <a:pt x="47" y="210"/>
                    </a:lnTo>
                    <a:lnTo>
                      <a:pt x="63" y="153"/>
                    </a:lnTo>
                    <a:lnTo>
                      <a:pt x="143" y="57"/>
                    </a:lnTo>
                    <a:lnTo>
                      <a:pt x="206" y="19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1" name="Freeform 81"/>
              <p:cNvSpPr>
                <a:spLocks/>
              </p:cNvSpPr>
              <p:nvPr/>
            </p:nvSpPr>
            <p:spPr bwMode="auto">
              <a:xfrm>
                <a:off x="5354" y="7994"/>
                <a:ext cx="587" cy="1239"/>
              </a:xfrm>
              <a:custGeom>
                <a:avLst/>
                <a:gdLst/>
                <a:ahLst/>
                <a:cxnLst>
                  <a:cxn ang="0">
                    <a:pos x="365" y="0"/>
                  </a:cxn>
                  <a:cxn ang="0">
                    <a:pos x="476" y="57"/>
                  </a:cxn>
                  <a:cxn ang="0">
                    <a:pos x="540" y="324"/>
                  </a:cxn>
                  <a:cxn ang="0">
                    <a:pos x="460" y="439"/>
                  </a:cxn>
                  <a:cxn ang="0">
                    <a:pos x="444" y="515"/>
                  </a:cxn>
                  <a:cxn ang="0">
                    <a:pos x="492" y="572"/>
                  </a:cxn>
                  <a:cxn ang="0">
                    <a:pos x="540" y="629"/>
                  </a:cxn>
                  <a:cxn ang="0">
                    <a:pos x="587" y="744"/>
                  </a:cxn>
                  <a:cxn ang="0">
                    <a:pos x="556" y="991"/>
                  </a:cxn>
                  <a:cxn ang="0">
                    <a:pos x="397" y="1182"/>
                  </a:cxn>
                  <a:cxn ang="0">
                    <a:pos x="174" y="1239"/>
                  </a:cxn>
                  <a:cxn ang="0">
                    <a:pos x="47" y="1220"/>
                  </a:cxn>
                  <a:cxn ang="0">
                    <a:pos x="0" y="1144"/>
                  </a:cxn>
                  <a:cxn ang="0">
                    <a:pos x="16" y="1106"/>
                  </a:cxn>
                  <a:cxn ang="0">
                    <a:pos x="111" y="1087"/>
                  </a:cxn>
                  <a:cxn ang="0">
                    <a:pos x="159" y="1125"/>
                  </a:cxn>
                  <a:cxn ang="0">
                    <a:pos x="222" y="1163"/>
                  </a:cxn>
                  <a:cxn ang="0">
                    <a:pos x="286" y="1182"/>
                  </a:cxn>
                  <a:cxn ang="0">
                    <a:pos x="397" y="1125"/>
                  </a:cxn>
                  <a:cxn ang="0">
                    <a:pos x="460" y="1010"/>
                  </a:cxn>
                  <a:cxn ang="0">
                    <a:pos x="476" y="839"/>
                  </a:cxn>
                  <a:cxn ang="0">
                    <a:pos x="317" y="648"/>
                  </a:cxn>
                  <a:cxn ang="0">
                    <a:pos x="159" y="629"/>
                  </a:cxn>
                  <a:cxn ang="0">
                    <a:pos x="222" y="572"/>
                  </a:cxn>
                  <a:cxn ang="0">
                    <a:pos x="317" y="515"/>
                  </a:cxn>
                  <a:cxn ang="0">
                    <a:pos x="397" y="400"/>
                  </a:cxn>
                  <a:cxn ang="0">
                    <a:pos x="413" y="248"/>
                  </a:cxn>
                  <a:cxn ang="0">
                    <a:pos x="349" y="153"/>
                  </a:cxn>
                  <a:cxn ang="0">
                    <a:pos x="254" y="114"/>
                  </a:cxn>
                  <a:cxn ang="0">
                    <a:pos x="79" y="210"/>
                  </a:cxn>
                  <a:cxn ang="0">
                    <a:pos x="16" y="305"/>
                  </a:cxn>
                  <a:cxn ang="0">
                    <a:pos x="63" y="172"/>
                  </a:cxn>
                  <a:cxn ang="0">
                    <a:pos x="143" y="57"/>
                  </a:cxn>
                  <a:cxn ang="0">
                    <a:pos x="238" y="0"/>
                  </a:cxn>
                </a:cxnLst>
                <a:rect l="0" t="0" r="r" b="b"/>
                <a:pathLst>
                  <a:path w="587" h="1239">
                    <a:moveTo>
                      <a:pt x="238" y="0"/>
                    </a:moveTo>
                    <a:lnTo>
                      <a:pt x="365" y="0"/>
                    </a:lnTo>
                    <a:lnTo>
                      <a:pt x="429" y="38"/>
                    </a:lnTo>
                    <a:lnTo>
                      <a:pt x="476" y="57"/>
                    </a:lnTo>
                    <a:lnTo>
                      <a:pt x="540" y="172"/>
                    </a:lnTo>
                    <a:lnTo>
                      <a:pt x="540" y="324"/>
                    </a:lnTo>
                    <a:lnTo>
                      <a:pt x="508" y="381"/>
                    </a:lnTo>
                    <a:lnTo>
                      <a:pt x="460" y="439"/>
                    </a:lnTo>
                    <a:lnTo>
                      <a:pt x="397" y="496"/>
                    </a:lnTo>
                    <a:lnTo>
                      <a:pt x="444" y="515"/>
                    </a:lnTo>
                    <a:lnTo>
                      <a:pt x="476" y="534"/>
                    </a:lnTo>
                    <a:lnTo>
                      <a:pt x="492" y="572"/>
                    </a:lnTo>
                    <a:lnTo>
                      <a:pt x="524" y="591"/>
                    </a:lnTo>
                    <a:lnTo>
                      <a:pt x="540" y="629"/>
                    </a:lnTo>
                    <a:lnTo>
                      <a:pt x="571" y="686"/>
                    </a:lnTo>
                    <a:lnTo>
                      <a:pt x="587" y="744"/>
                    </a:lnTo>
                    <a:lnTo>
                      <a:pt x="587" y="820"/>
                    </a:lnTo>
                    <a:lnTo>
                      <a:pt x="556" y="991"/>
                    </a:lnTo>
                    <a:lnTo>
                      <a:pt x="476" y="1125"/>
                    </a:lnTo>
                    <a:lnTo>
                      <a:pt x="397" y="1182"/>
                    </a:lnTo>
                    <a:lnTo>
                      <a:pt x="286" y="1220"/>
                    </a:lnTo>
                    <a:lnTo>
                      <a:pt x="174" y="1239"/>
                    </a:lnTo>
                    <a:lnTo>
                      <a:pt x="95" y="1239"/>
                    </a:lnTo>
                    <a:lnTo>
                      <a:pt x="47" y="1220"/>
                    </a:lnTo>
                    <a:lnTo>
                      <a:pt x="16" y="1182"/>
                    </a:lnTo>
                    <a:lnTo>
                      <a:pt x="0" y="1144"/>
                    </a:lnTo>
                    <a:lnTo>
                      <a:pt x="0" y="1125"/>
                    </a:lnTo>
                    <a:lnTo>
                      <a:pt x="16" y="1106"/>
                    </a:lnTo>
                    <a:lnTo>
                      <a:pt x="47" y="1087"/>
                    </a:lnTo>
                    <a:lnTo>
                      <a:pt x="111" y="1087"/>
                    </a:lnTo>
                    <a:lnTo>
                      <a:pt x="127" y="1106"/>
                    </a:lnTo>
                    <a:lnTo>
                      <a:pt x="159" y="1125"/>
                    </a:lnTo>
                    <a:lnTo>
                      <a:pt x="206" y="1144"/>
                    </a:lnTo>
                    <a:lnTo>
                      <a:pt x="222" y="1163"/>
                    </a:lnTo>
                    <a:lnTo>
                      <a:pt x="254" y="1182"/>
                    </a:lnTo>
                    <a:lnTo>
                      <a:pt x="286" y="1182"/>
                    </a:lnTo>
                    <a:lnTo>
                      <a:pt x="349" y="1163"/>
                    </a:lnTo>
                    <a:lnTo>
                      <a:pt x="397" y="1125"/>
                    </a:lnTo>
                    <a:lnTo>
                      <a:pt x="444" y="1068"/>
                    </a:lnTo>
                    <a:lnTo>
                      <a:pt x="460" y="1010"/>
                    </a:lnTo>
                    <a:lnTo>
                      <a:pt x="476" y="915"/>
                    </a:lnTo>
                    <a:lnTo>
                      <a:pt x="476" y="839"/>
                    </a:lnTo>
                    <a:lnTo>
                      <a:pt x="413" y="725"/>
                    </a:lnTo>
                    <a:lnTo>
                      <a:pt x="317" y="648"/>
                    </a:lnTo>
                    <a:lnTo>
                      <a:pt x="286" y="629"/>
                    </a:lnTo>
                    <a:lnTo>
                      <a:pt x="159" y="629"/>
                    </a:lnTo>
                    <a:lnTo>
                      <a:pt x="159" y="610"/>
                    </a:lnTo>
                    <a:lnTo>
                      <a:pt x="222" y="572"/>
                    </a:lnTo>
                    <a:lnTo>
                      <a:pt x="270" y="534"/>
                    </a:lnTo>
                    <a:lnTo>
                      <a:pt x="317" y="515"/>
                    </a:lnTo>
                    <a:lnTo>
                      <a:pt x="381" y="439"/>
                    </a:lnTo>
                    <a:lnTo>
                      <a:pt x="397" y="400"/>
                    </a:lnTo>
                    <a:lnTo>
                      <a:pt x="413" y="343"/>
                    </a:lnTo>
                    <a:lnTo>
                      <a:pt x="413" y="248"/>
                    </a:lnTo>
                    <a:lnTo>
                      <a:pt x="381" y="191"/>
                    </a:lnTo>
                    <a:lnTo>
                      <a:pt x="349" y="153"/>
                    </a:lnTo>
                    <a:lnTo>
                      <a:pt x="302" y="114"/>
                    </a:lnTo>
                    <a:lnTo>
                      <a:pt x="254" y="114"/>
                    </a:lnTo>
                    <a:lnTo>
                      <a:pt x="127" y="153"/>
                    </a:lnTo>
                    <a:lnTo>
                      <a:pt x="79" y="210"/>
                    </a:lnTo>
                    <a:lnTo>
                      <a:pt x="32" y="305"/>
                    </a:lnTo>
                    <a:lnTo>
                      <a:pt x="16" y="305"/>
                    </a:lnTo>
                    <a:lnTo>
                      <a:pt x="32" y="229"/>
                    </a:lnTo>
                    <a:lnTo>
                      <a:pt x="63" y="172"/>
                    </a:lnTo>
                    <a:lnTo>
                      <a:pt x="79" y="134"/>
                    </a:lnTo>
                    <a:lnTo>
                      <a:pt x="143" y="57"/>
                    </a:lnTo>
                    <a:lnTo>
                      <a:pt x="190" y="19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2" name="Freeform 82"/>
              <p:cNvSpPr>
                <a:spLocks/>
              </p:cNvSpPr>
              <p:nvPr/>
            </p:nvSpPr>
            <p:spPr bwMode="auto">
              <a:xfrm>
                <a:off x="6132" y="7975"/>
                <a:ext cx="603" cy="1277"/>
              </a:xfrm>
              <a:custGeom>
                <a:avLst/>
                <a:gdLst/>
                <a:ahLst/>
                <a:cxnLst>
                  <a:cxn ang="0">
                    <a:pos x="572" y="0"/>
                  </a:cxn>
                  <a:cxn ang="0">
                    <a:pos x="587" y="19"/>
                  </a:cxn>
                  <a:cxn ang="0">
                    <a:pos x="524" y="172"/>
                  </a:cxn>
                  <a:cxn ang="0">
                    <a:pos x="524" y="191"/>
                  </a:cxn>
                  <a:cxn ang="0">
                    <a:pos x="190" y="191"/>
                  </a:cxn>
                  <a:cxn ang="0">
                    <a:pos x="159" y="362"/>
                  </a:cxn>
                  <a:cxn ang="0">
                    <a:pos x="365" y="419"/>
                  </a:cxn>
                  <a:cxn ang="0">
                    <a:pos x="492" y="515"/>
                  </a:cxn>
                  <a:cxn ang="0">
                    <a:pos x="572" y="648"/>
                  </a:cxn>
                  <a:cxn ang="0">
                    <a:pos x="603" y="820"/>
                  </a:cxn>
                  <a:cxn ang="0">
                    <a:pos x="572" y="1010"/>
                  </a:cxn>
                  <a:cxn ang="0">
                    <a:pos x="508" y="1144"/>
                  </a:cxn>
                  <a:cxn ang="0">
                    <a:pos x="365" y="1239"/>
                  </a:cxn>
                  <a:cxn ang="0">
                    <a:pos x="190" y="1277"/>
                  </a:cxn>
                  <a:cxn ang="0">
                    <a:pos x="127" y="1277"/>
                  </a:cxn>
                  <a:cxn ang="0">
                    <a:pos x="63" y="1258"/>
                  </a:cxn>
                  <a:cxn ang="0">
                    <a:pos x="32" y="1239"/>
                  </a:cxn>
                  <a:cxn ang="0">
                    <a:pos x="0" y="1201"/>
                  </a:cxn>
                  <a:cxn ang="0">
                    <a:pos x="0" y="1125"/>
                  </a:cxn>
                  <a:cxn ang="0">
                    <a:pos x="32" y="1087"/>
                  </a:cxn>
                  <a:cxn ang="0">
                    <a:pos x="95" y="1087"/>
                  </a:cxn>
                  <a:cxn ang="0">
                    <a:pos x="127" y="1106"/>
                  </a:cxn>
                  <a:cxn ang="0">
                    <a:pos x="222" y="1182"/>
                  </a:cxn>
                  <a:cxn ang="0">
                    <a:pos x="270" y="1201"/>
                  </a:cxn>
                  <a:cxn ang="0">
                    <a:pos x="365" y="1163"/>
                  </a:cxn>
                  <a:cxn ang="0">
                    <a:pos x="445" y="1049"/>
                  </a:cxn>
                  <a:cxn ang="0">
                    <a:pos x="476" y="896"/>
                  </a:cxn>
                  <a:cxn ang="0">
                    <a:pos x="445" y="744"/>
                  </a:cxn>
                  <a:cxn ang="0">
                    <a:pos x="365" y="610"/>
                  </a:cxn>
                  <a:cxn ang="0">
                    <a:pos x="222" y="534"/>
                  </a:cxn>
                  <a:cxn ang="0">
                    <a:pos x="95" y="496"/>
                  </a:cxn>
                  <a:cxn ang="0">
                    <a:pos x="32" y="496"/>
                  </a:cxn>
                  <a:cxn ang="0">
                    <a:pos x="32" y="477"/>
                  </a:cxn>
                  <a:cxn ang="0">
                    <a:pos x="190" y="38"/>
                  </a:cxn>
                  <a:cxn ang="0">
                    <a:pos x="540" y="38"/>
                  </a:cxn>
                  <a:cxn ang="0">
                    <a:pos x="572" y="0"/>
                  </a:cxn>
                </a:cxnLst>
                <a:rect l="0" t="0" r="r" b="b"/>
                <a:pathLst>
                  <a:path w="603" h="1277">
                    <a:moveTo>
                      <a:pt x="572" y="0"/>
                    </a:moveTo>
                    <a:lnTo>
                      <a:pt x="587" y="19"/>
                    </a:lnTo>
                    <a:lnTo>
                      <a:pt x="524" y="172"/>
                    </a:lnTo>
                    <a:lnTo>
                      <a:pt x="524" y="191"/>
                    </a:lnTo>
                    <a:lnTo>
                      <a:pt x="190" y="191"/>
                    </a:lnTo>
                    <a:lnTo>
                      <a:pt x="159" y="362"/>
                    </a:lnTo>
                    <a:lnTo>
                      <a:pt x="365" y="419"/>
                    </a:lnTo>
                    <a:lnTo>
                      <a:pt x="492" y="515"/>
                    </a:lnTo>
                    <a:lnTo>
                      <a:pt x="572" y="648"/>
                    </a:lnTo>
                    <a:lnTo>
                      <a:pt x="603" y="820"/>
                    </a:lnTo>
                    <a:lnTo>
                      <a:pt x="572" y="1010"/>
                    </a:lnTo>
                    <a:lnTo>
                      <a:pt x="508" y="1144"/>
                    </a:lnTo>
                    <a:lnTo>
                      <a:pt x="365" y="1239"/>
                    </a:lnTo>
                    <a:lnTo>
                      <a:pt x="190" y="1277"/>
                    </a:lnTo>
                    <a:lnTo>
                      <a:pt x="127" y="1277"/>
                    </a:lnTo>
                    <a:lnTo>
                      <a:pt x="63" y="1258"/>
                    </a:lnTo>
                    <a:lnTo>
                      <a:pt x="32" y="1239"/>
                    </a:lnTo>
                    <a:lnTo>
                      <a:pt x="0" y="1201"/>
                    </a:lnTo>
                    <a:lnTo>
                      <a:pt x="0" y="1125"/>
                    </a:lnTo>
                    <a:lnTo>
                      <a:pt x="32" y="1087"/>
                    </a:lnTo>
                    <a:lnTo>
                      <a:pt x="95" y="1087"/>
                    </a:lnTo>
                    <a:lnTo>
                      <a:pt x="127" y="1106"/>
                    </a:lnTo>
                    <a:lnTo>
                      <a:pt x="222" y="1182"/>
                    </a:lnTo>
                    <a:lnTo>
                      <a:pt x="270" y="1201"/>
                    </a:lnTo>
                    <a:lnTo>
                      <a:pt x="365" y="1163"/>
                    </a:lnTo>
                    <a:lnTo>
                      <a:pt x="445" y="1049"/>
                    </a:lnTo>
                    <a:lnTo>
                      <a:pt x="476" y="896"/>
                    </a:lnTo>
                    <a:lnTo>
                      <a:pt x="445" y="744"/>
                    </a:lnTo>
                    <a:lnTo>
                      <a:pt x="365" y="610"/>
                    </a:lnTo>
                    <a:lnTo>
                      <a:pt x="222" y="534"/>
                    </a:lnTo>
                    <a:lnTo>
                      <a:pt x="95" y="496"/>
                    </a:lnTo>
                    <a:lnTo>
                      <a:pt x="32" y="496"/>
                    </a:lnTo>
                    <a:lnTo>
                      <a:pt x="32" y="477"/>
                    </a:lnTo>
                    <a:lnTo>
                      <a:pt x="190" y="38"/>
                    </a:lnTo>
                    <a:lnTo>
                      <a:pt x="540" y="38"/>
                    </a:lnTo>
                    <a:lnTo>
                      <a:pt x="57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3" name="Freeform 83"/>
              <p:cNvSpPr>
                <a:spLocks/>
              </p:cNvSpPr>
              <p:nvPr/>
            </p:nvSpPr>
            <p:spPr bwMode="auto">
              <a:xfrm>
                <a:off x="34827" y="8013"/>
                <a:ext cx="1048" cy="1201"/>
              </a:xfrm>
              <a:custGeom>
                <a:avLst/>
                <a:gdLst/>
                <a:ahLst/>
                <a:cxnLst>
                  <a:cxn ang="0">
                    <a:pos x="493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3" y="172"/>
                  </a:cxn>
                  <a:cxn ang="0">
                    <a:pos x="794" y="115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7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9"/>
                  </a:cxn>
                  <a:cxn ang="0">
                    <a:pos x="493" y="686"/>
                  </a:cxn>
                  <a:cxn ang="0">
                    <a:pos x="286" y="1011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50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8"/>
                  </a:cxn>
                  <a:cxn ang="0">
                    <a:pos x="223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3" y="0"/>
                    </a:lnTo>
                    <a:lnTo>
                      <a:pt x="493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5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3" y="362"/>
                    </a:lnTo>
                    <a:lnTo>
                      <a:pt x="556" y="477"/>
                    </a:lnTo>
                    <a:lnTo>
                      <a:pt x="731" y="229"/>
                    </a:lnTo>
                    <a:lnTo>
                      <a:pt x="763" y="172"/>
                    </a:lnTo>
                    <a:lnTo>
                      <a:pt x="778" y="134"/>
                    </a:lnTo>
                    <a:lnTo>
                      <a:pt x="794" y="115"/>
                    </a:lnTo>
                    <a:lnTo>
                      <a:pt x="794" y="76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7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30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7"/>
                    </a:lnTo>
                    <a:lnTo>
                      <a:pt x="699" y="1049"/>
                    </a:lnTo>
                    <a:lnTo>
                      <a:pt x="635" y="934"/>
                    </a:lnTo>
                    <a:lnTo>
                      <a:pt x="493" y="686"/>
                    </a:lnTo>
                    <a:lnTo>
                      <a:pt x="318" y="953"/>
                    </a:lnTo>
                    <a:lnTo>
                      <a:pt x="286" y="1011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50" y="1163"/>
                    </a:lnTo>
                    <a:lnTo>
                      <a:pt x="350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80" y="1144"/>
                    </a:lnTo>
                    <a:lnTo>
                      <a:pt x="143" y="1068"/>
                    </a:lnTo>
                    <a:lnTo>
                      <a:pt x="175" y="1011"/>
                    </a:lnTo>
                    <a:lnTo>
                      <a:pt x="223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7" y="172"/>
                    </a:lnTo>
                    <a:lnTo>
                      <a:pt x="143" y="95"/>
                    </a:lnTo>
                    <a:lnTo>
                      <a:pt x="96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4" name="Freeform 84"/>
              <p:cNvSpPr>
                <a:spLocks/>
              </p:cNvSpPr>
              <p:nvPr/>
            </p:nvSpPr>
            <p:spPr bwMode="auto">
              <a:xfrm>
                <a:off x="36034" y="8013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2" y="172"/>
                  </a:cxn>
                  <a:cxn ang="0">
                    <a:pos x="794" y="115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9"/>
                  </a:cxn>
                  <a:cxn ang="0">
                    <a:pos x="492" y="686"/>
                  </a:cxn>
                  <a:cxn ang="0">
                    <a:pos x="286" y="1011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50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8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5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7"/>
                    </a:lnTo>
                    <a:lnTo>
                      <a:pt x="731" y="229"/>
                    </a:lnTo>
                    <a:lnTo>
                      <a:pt x="762" y="172"/>
                    </a:lnTo>
                    <a:lnTo>
                      <a:pt x="778" y="134"/>
                    </a:lnTo>
                    <a:lnTo>
                      <a:pt x="794" y="115"/>
                    </a:lnTo>
                    <a:lnTo>
                      <a:pt x="794" y="76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30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7"/>
                    </a:lnTo>
                    <a:lnTo>
                      <a:pt x="699" y="1049"/>
                    </a:lnTo>
                    <a:lnTo>
                      <a:pt x="635" y="934"/>
                    </a:lnTo>
                    <a:lnTo>
                      <a:pt x="492" y="686"/>
                    </a:lnTo>
                    <a:lnTo>
                      <a:pt x="318" y="953"/>
                    </a:lnTo>
                    <a:lnTo>
                      <a:pt x="286" y="1011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50" y="1163"/>
                    </a:lnTo>
                    <a:lnTo>
                      <a:pt x="350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80" y="1144"/>
                    </a:lnTo>
                    <a:lnTo>
                      <a:pt x="143" y="1068"/>
                    </a:lnTo>
                    <a:lnTo>
                      <a:pt x="175" y="1011"/>
                    </a:lnTo>
                    <a:lnTo>
                      <a:pt x="222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7" y="172"/>
                    </a:lnTo>
                    <a:lnTo>
                      <a:pt x="143" y="95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5" name="Freeform 85"/>
              <p:cNvSpPr>
                <a:spLocks/>
              </p:cNvSpPr>
              <p:nvPr/>
            </p:nvSpPr>
            <p:spPr bwMode="auto">
              <a:xfrm>
                <a:off x="1384" y="10186"/>
                <a:ext cx="921" cy="1240"/>
              </a:xfrm>
              <a:custGeom>
                <a:avLst/>
                <a:gdLst/>
                <a:ahLst/>
                <a:cxnLst>
                  <a:cxn ang="0">
                    <a:pos x="508" y="0"/>
                  </a:cxn>
                  <a:cxn ang="0">
                    <a:pos x="619" y="0"/>
                  </a:cxn>
                  <a:cxn ang="0">
                    <a:pos x="667" y="19"/>
                  </a:cxn>
                  <a:cxn ang="0">
                    <a:pos x="730" y="39"/>
                  </a:cxn>
                  <a:cxn ang="0">
                    <a:pos x="762" y="58"/>
                  </a:cxn>
                  <a:cxn ang="0">
                    <a:pos x="826" y="58"/>
                  </a:cxn>
                  <a:cxn ang="0">
                    <a:pos x="841" y="39"/>
                  </a:cxn>
                  <a:cxn ang="0">
                    <a:pos x="857" y="0"/>
                  </a:cxn>
                  <a:cxn ang="0">
                    <a:pos x="889" y="0"/>
                  </a:cxn>
                  <a:cxn ang="0">
                    <a:pos x="905" y="401"/>
                  </a:cxn>
                  <a:cxn ang="0">
                    <a:pos x="873" y="420"/>
                  </a:cxn>
                  <a:cxn ang="0">
                    <a:pos x="857" y="344"/>
                  </a:cxn>
                  <a:cxn ang="0">
                    <a:pos x="826" y="286"/>
                  </a:cxn>
                  <a:cxn ang="0">
                    <a:pos x="810" y="229"/>
                  </a:cxn>
                  <a:cxn ang="0">
                    <a:pos x="730" y="134"/>
                  </a:cxn>
                  <a:cxn ang="0">
                    <a:pos x="667" y="96"/>
                  </a:cxn>
                  <a:cxn ang="0">
                    <a:pos x="619" y="77"/>
                  </a:cxn>
                  <a:cxn ang="0">
                    <a:pos x="556" y="77"/>
                  </a:cxn>
                  <a:cxn ang="0">
                    <a:pos x="397" y="115"/>
                  </a:cxn>
                  <a:cxn ang="0">
                    <a:pos x="286" y="229"/>
                  </a:cxn>
                  <a:cxn ang="0">
                    <a:pos x="222" y="382"/>
                  </a:cxn>
                  <a:cxn ang="0">
                    <a:pos x="190" y="610"/>
                  </a:cxn>
                  <a:cxn ang="0">
                    <a:pos x="206" y="801"/>
                  </a:cxn>
                  <a:cxn ang="0">
                    <a:pos x="254" y="954"/>
                  </a:cxn>
                  <a:cxn ang="0">
                    <a:pos x="317" y="1068"/>
                  </a:cxn>
                  <a:cxn ang="0">
                    <a:pos x="365" y="1106"/>
                  </a:cxn>
                  <a:cxn ang="0">
                    <a:pos x="429" y="1144"/>
                  </a:cxn>
                  <a:cxn ang="0">
                    <a:pos x="492" y="1163"/>
                  </a:cxn>
                  <a:cxn ang="0">
                    <a:pos x="556" y="1163"/>
                  </a:cxn>
                  <a:cxn ang="0">
                    <a:pos x="730" y="1125"/>
                  </a:cxn>
                  <a:cxn ang="0">
                    <a:pos x="889" y="973"/>
                  </a:cxn>
                  <a:cxn ang="0">
                    <a:pos x="921" y="1011"/>
                  </a:cxn>
                  <a:cxn ang="0">
                    <a:pos x="810" y="1144"/>
                  </a:cxn>
                  <a:cxn ang="0">
                    <a:pos x="667" y="1221"/>
                  </a:cxn>
                  <a:cxn ang="0">
                    <a:pos x="508" y="1240"/>
                  </a:cxn>
                  <a:cxn ang="0">
                    <a:pos x="365" y="1221"/>
                  </a:cxn>
                  <a:cxn ang="0">
                    <a:pos x="238" y="1144"/>
                  </a:cxn>
                  <a:cxn ang="0">
                    <a:pos x="127" y="1049"/>
                  </a:cxn>
                  <a:cxn ang="0">
                    <a:pos x="32" y="858"/>
                  </a:cxn>
                  <a:cxn ang="0">
                    <a:pos x="0" y="630"/>
                  </a:cxn>
                  <a:cxn ang="0">
                    <a:pos x="16" y="439"/>
                  </a:cxn>
                  <a:cxn ang="0">
                    <a:pos x="63" y="286"/>
                  </a:cxn>
                  <a:cxn ang="0">
                    <a:pos x="159" y="153"/>
                  </a:cxn>
                  <a:cxn ang="0">
                    <a:pos x="317" y="39"/>
                  </a:cxn>
                  <a:cxn ang="0">
                    <a:pos x="508" y="0"/>
                  </a:cxn>
                </a:cxnLst>
                <a:rect l="0" t="0" r="r" b="b"/>
                <a:pathLst>
                  <a:path w="921" h="1240">
                    <a:moveTo>
                      <a:pt x="508" y="0"/>
                    </a:moveTo>
                    <a:lnTo>
                      <a:pt x="619" y="0"/>
                    </a:lnTo>
                    <a:lnTo>
                      <a:pt x="667" y="19"/>
                    </a:lnTo>
                    <a:lnTo>
                      <a:pt x="730" y="39"/>
                    </a:lnTo>
                    <a:lnTo>
                      <a:pt x="762" y="58"/>
                    </a:lnTo>
                    <a:lnTo>
                      <a:pt x="826" y="58"/>
                    </a:lnTo>
                    <a:lnTo>
                      <a:pt x="841" y="39"/>
                    </a:lnTo>
                    <a:lnTo>
                      <a:pt x="857" y="0"/>
                    </a:lnTo>
                    <a:lnTo>
                      <a:pt x="889" y="0"/>
                    </a:lnTo>
                    <a:lnTo>
                      <a:pt x="905" y="401"/>
                    </a:lnTo>
                    <a:lnTo>
                      <a:pt x="873" y="420"/>
                    </a:lnTo>
                    <a:lnTo>
                      <a:pt x="857" y="344"/>
                    </a:lnTo>
                    <a:lnTo>
                      <a:pt x="826" y="286"/>
                    </a:lnTo>
                    <a:lnTo>
                      <a:pt x="810" y="229"/>
                    </a:lnTo>
                    <a:lnTo>
                      <a:pt x="730" y="134"/>
                    </a:lnTo>
                    <a:lnTo>
                      <a:pt x="667" y="96"/>
                    </a:lnTo>
                    <a:lnTo>
                      <a:pt x="619" y="77"/>
                    </a:lnTo>
                    <a:lnTo>
                      <a:pt x="556" y="77"/>
                    </a:lnTo>
                    <a:lnTo>
                      <a:pt x="397" y="115"/>
                    </a:lnTo>
                    <a:lnTo>
                      <a:pt x="286" y="229"/>
                    </a:lnTo>
                    <a:lnTo>
                      <a:pt x="222" y="382"/>
                    </a:lnTo>
                    <a:lnTo>
                      <a:pt x="190" y="610"/>
                    </a:lnTo>
                    <a:lnTo>
                      <a:pt x="206" y="801"/>
                    </a:lnTo>
                    <a:lnTo>
                      <a:pt x="254" y="954"/>
                    </a:lnTo>
                    <a:lnTo>
                      <a:pt x="317" y="1068"/>
                    </a:lnTo>
                    <a:lnTo>
                      <a:pt x="365" y="1106"/>
                    </a:lnTo>
                    <a:lnTo>
                      <a:pt x="429" y="1144"/>
                    </a:lnTo>
                    <a:lnTo>
                      <a:pt x="492" y="1163"/>
                    </a:lnTo>
                    <a:lnTo>
                      <a:pt x="556" y="1163"/>
                    </a:lnTo>
                    <a:lnTo>
                      <a:pt x="730" y="1125"/>
                    </a:lnTo>
                    <a:lnTo>
                      <a:pt x="889" y="973"/>
                    </a:lnTo>
                    <a:lnTo>
                      <a:pt x="921" y="1011"/>
                    </a:lnTo>
                    <a:lnTo>
                      <a:pt x="810" y="1144"/>
                    </a:lnTo>
                    <a:lnTo>
                      <a:pt x="667" y="1221"/>
                    </a:lnTo>
                    <a:lnTo>
                      <a:pt x="508" y="1240"/>
                    </a:lnTo>
                    <a:lnTo>
                      <a:pt x="365" y="1221"/>
                    </a:lnTo>
                    <a:lnTo>
                      <a:pt x="238" y="1144"/>
                    </a:lnTo>
                    <a:lnTo>
                      <a:pt x="127" y="1049"/>
                    </a:lnTo>
                    <a:lnTo>
                      <a:pt x="32" y="858"/>
                    </a:lnTo>
                    <a:lnTo>
                      <a:pt x="0" y="630"/>
                    </a:lnTo>
                    <a:lnTo>
                      <a:pt x="16" y="439"/>
                    </a:lnTo>
                    <a:lnTo>
                      <a:pt x="63" y="286"/>
                    </a:lnTo>
                    <a:lnTo>
                      <a:pt x="159" y="153"/>
                    </a:lnTo>
                    <a:lnTo>
                      <a:pt x="317" y="39"/>
                    </a:lnTo>
                    <a:lnTo>
                      <a:pt x="50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6" name="Freeform 86"/>
              <p:cNvSpPr>
                <a:spLocks/>
              </p:cNvSpPr>
              <p:nvPr/>
            </p:nvSpPr>
            <p:spPr bwMode="auto">
              <a:xfrm>
                <a:off x="2321" y="10167"/>
                <a:ext cx="667" cy="1259"/>
              </a:xfrm>
              <a:custGeom>
                <a:avLst/>
                <a:gdLst/>
                <a:ahLst/>
                <a:cxnLst>
                  <a:cxn ang="0">
                    <a:pos x="301" y="0"/>
                  </a:cxn>
                  <a:cxn ang="0">
                    <a:pos x="460" y="38"/>
                  </a:cxn>
                  <a:cxn ang="0">
                    <a:pos x="476" y="58"/>
                  </a:cxn>
                  <a:cxn ang="0">
                    <a:pos x="555" y="58"/>
                  </a:cxn>
                  <a:cxn ang="0">
                    <a:pos x="571" y="38"/>
                  </a:cxn>
                  <a:cxn ang="0">
                    <a:pos x="571" y="0"/>
                  </a:cxn>
                  <a:cxn ang="0">
                    <a:pos x="603" y="0"/>
                  </a:cxn>
                  <a:cxn ang="0">
                    <a:pos x="635" y="382"/>
                  </a:cxn>
                  <a:cxn ang="0">
                    <a:pos x="603" y="382"/>
                  </a:cxn>
                  <a:cxn ang="0">
                    <a:pos x="587" y="324"/>
                  </a:cxn>
                  <a:cxn ang="0">
                    <a:pos x="555" y="267"/>
                  </a:cxn>
                  <a:cxn ang="0">
                    <a:pos x="540" y="210"/>
                  </a:cxn>
                  <a:cxn ang="0">
                    <a:pos x="508" y="172"/>
                  </a:cxn>
                  <a:cxn ang="0">
                    <a:pos x="444" y="115"/>
                  </a:cxn>
                  <a:cxn ang="0">
                    <a:pos x="317" y="77"/>
                  </a:cxn>
                  <a:cxn ang="0">
                    <a:pos x="270" y="77"/>
                  </a:cxn>
                  <a:cxn ang="0">
                    <a:pos x="222" y="115"/>
                  </a:cxn>
                  <a:cxn ang="0">
                    <a:pos x="158" y="191"/>
                  </a:cxn>
                  <a:cxn ang="0">
                    <a:pos x="158" y="305"/>
                  </a:cxn>
                  <a:cxn ang="0">
                    <a:pos x="190" y="363"/>
                  </a:cxn>
                  <a:cxn ang="0">
                    <a:pos x="238" y="420"/>
                  </a:cxn>
                  <a:cxn ang="0">
                    <a:pos x="301" y="477"/>
                  </a:cxn>
                  <a:cxn ang="0">
                    <a:pos x="381" y="534"/>
                  </a:cxn>
                  <a:cxn ang="0">
                    <a:pos x="540" y="668"/>
                  </a:cxn>
                  <a:cxn ang="0">
                    <a:pos x="635" y="801"/>
                  </a:cxn>
                  <a:cxn ang="0">
                    <a:pos x="667" y="934"/>
                  </a:cxn>
                  <a:cxn ang="0">
                    <a:pos x="635" y="1087"/>
                  </a:cxn>
                  <a:cxn ang="0">
                    <a:pos x="524" y="1220"/>
                  </a:cxn>
                  <a:cxn ang="0">
                    <a:pos x="365" y="1259"/>
                  </a:cxn>
                  <a:cxn ang="0">
                    <a:pos x="301" y="1259"/>
                  </a:cxn>
                  <a:cxn ang="0">
                    <a:pos x="254" y="1240"/>
                  </a:cxn>
                  <a:cxn ang="0">
                    <a:pos x="190" y="1220"/>
                  </a:cxn>
                  <a:cxn ang="0">
                    <a:pos x="174" y="1201"/>
                  </a:cxn>
                  <a:cxn ang="0">
                    <a:pos x="95" y="1201"/>
                  </a:cxn>
                  <a:cxn ang="0">
                    <a:pos x="79" y="1220"/>
                  </a:cxn>
                  <a:cxn ang="0">
                    <a:pos x="79" y="1259"/>
                  </a:cxn>
                  <a:cxn ang="0">
                    <a:pos x="47" y="1259"/>
                  </a:cxn>
                  <a:cxn ang="0">
                    <a:pos x="0" y="877"/>
                  </a:cxn>
                  <a:cxn ang="0">
                    <a:pos x="31" y="877"/>
                  </a:cxn>
                  <a:cxn ang="0">
                    <a:pos x="111" y="1068"/>
                  </a:cxn>
                  <a:cxn ang="0">
                    <a:pos x="222" y="1163"/>
                  </a:cxn>
                  <a:cxn ang="0">
                    <a:pos x="333" y="1201"/>
                  </a:cxn>
                  <a:cxn ang="0">
                    <a:pos x="397" y="1182"/>
                  </a:cxn>
                  <a:cxn ang="0">
                    <a:pos x="444" y="1163"/>
                  </a:cxn>
                  <a:cxn ang="0">
                    <a:pos x="492" y="1106"/>
                  </a:cxn>
                  <a:cxn ang="0">
                    <a:pos x="524" y="992"/>
                  </a:cxn>
                  <a:cxn ang="0">
                    <a:pos x="524" y="896"/>
                  </a:cxn>
                  <a:cxn ang="0">
                    <a:pos x="428" y="782"/>
                  </a:cxn>
                  <a:cxn ang="0">
                    <a:pos x="365" y="725"/>
                  </a:cxn>
                  <a:cxn ang="0">
                    <a:pos x="286" y="668"/>
                  </a:cxn>
                  <a:cxn ang="0">
                    <a:pos x="143" y="553"/>
                  </a:cxn>
                  <a:cxn ang="0">
                    <a:pos x="63" y="439"/>
                  </a:cxn>
                  <a:cxn ang="0">
                    <a:pos x="47" y="305"/>
                  </a:cxn>
                  <a:cxn ang="0">
                    <a:pos x="47" y="229"/>
                  </a:cxn>
                  <a:cxn ang="0">
                    <a:pos x="63" y="172"/>
                  </a:cxn>
                  <a:cxn ang="0">
                    <a:pos x="95" y="115"/>
                  </a:cxn>
                  <a:cxn ang="0">
                    <a:pos x="127" y="77"/>
                  </a:cxn>
                  <a:cxn ang="0">
                    <a:pos x="174" y="38"/>
                  </a:cxn>
                  <a:cxn ang="0">
                    <a:pos x="301" y="0"/>
                  </a:cxn>
                </a:cxnLst>
                <a:rect l="0" t="0" r="r" b="b"/>
                <a:pathLst>
                  <a:path w="667" h="1259">
                    <a:moveTo>
                      <a:pt x="301" y="0"/>
                    </a:moveTo>
                    <a:lnTo>
                      <a:pt x="460" y="38"/>
                    </a:lnTo>
                    <a:lnTo>
                      <a:pt x="476" y="58"/>
                    </a:lnTo>
                    <a:lnTo>
                      <a:pt x="555" y="58"/>
                    </a:lnTo>
                    <a:lnTo>
                      <a:pt x="571" y="38"/>
                    </a:lnTo>
                    <a:lnTo>
                      <a:pt x="571" y="0"/>
                    </a:lnTo>
                    <a:lnTo>
                      <a:pt x="603" y="0"/>
                    </a:lnTo>
                    <a:lnTo>
                      <a:pt x="635" y="382"/>
                    </a:lnTo>
                    <a:lnTo>
                      <a:pt x="603" y="382"/>
                    </a:lnTo>
                    <a:lnTo>
                      <a:pt x="587" y="324"/>
                    </a:lnTo>
                    <a:lnTo>
                      <a:pt x="555" y="267"/>
                    </a:lnTo>
                    <a:lnTo>
                      <a:pt x="540" y="210"/>
                    </a:lnTo>
                    <a:lnTo>
                      <a:pt x="508" y="172"/>
                    </a:lnTo>
                    <a:lnTo>
                      <a:pt x="444" y="115"/>
                    </a:lnTo>
                    <a:lnTo>
                      <a:pt x="317" y="77"/>
                    </a:lnTo>
                    <a:lnTo>
                      <a:pt x="270" y="77"/>
                    </a:lnTo>
                    <a:lnTo>
                      <a:pt x="222" y="115"/>
                    </a:lnTo>
                    <a:lnTo>
                      <a:pt x="158" y="191"/>
                    </a:lnTo>
                    <a:lnTo>
                      <a:pt x="158" y="305"/>
                    </a:lnTo>
                    <a:lnTo>
                      <a:pt x="190" y="363"/>
                    </a:lnTo>
                    <a:lnTo>
                      <a:pt x="238" y="420"/>
                    </a:lnTo>
                    <a:lnTo>
                      <a:pt x="301" y="477"/>
                    </a:lnTo>
                    <a:lnTo>
                      <a:pt x="381" y="534"/>
                    </a:lnTo>
                    <a:lnTo>
                      <a:pt x="540" y="668"/>
                    </a:lnTo>
                    <a:lnTo>
                      <a:pt x="635" y="801"/>
                    </a:lnTo>
                    <a:lnTo>
                      <a:pt x="667" y="934"/>
                    </a:lnTo>
                    <a:lnTo>
                      <a:pt x="635" y="1087"/>
                    </a:lnTo>
                    <a:lnTo>
                      <a:pt x="524" y="1220"/>
                    </a:lnTo>
                    <a:lnTo>
                      <a:pt x="365" y="1259"/>
                    </a:lnTo>
                    <a:lnTo>
                      <a:pt x="301" y="1259"/>
                    </a:lnTo>
                    <a:lnTo>
                      <a:pt x="254" y="1240"/>
                    </a:lnTo>
                    <a:lnTo>
                      <a:pt x="190" y="1220"/>
                    </a:lnTo>
                    <a:lnTo>
                      <a:pt x="174" y="1201"/>
                    </a:lnTo>
                    <a:lnTo>
                      <a:pt x="95" y="1201"/>
                    </a:lnTo>
                    <a:lnTo>
                      <a:pt x="79" y="1220"/>
                    </a:lnTo>
                    <a:lnTo>
                      <a:pt x="79" y="1259"/>
                    </a:lnTo>
                    <a:lnTo>
                      <a:pt x="47" y="1259"/>
                    </a:lnTo>
                    <a:lnTo>
                      <a:pt x="0" y="877"/>
                    </a:lnTo>
                    <a:lnTo>
                      <a:pt x="31" y="877"/>
                    </a:lnTo>
                    <a:lnTo>
                      <a:pt x="111" y="1068"/>
                    </a:lnTo>
                    <a:lnTo>
                      <a:pt x="222" y="1163"/>
                    </a:lnTo>
                    <a:lnTo>
                      <a:pt x="333" y="1201"/>
                    </a:lnTo>
                    <a:lnTo>
                      <a:pt x="397" y="1182"/>
                    </a:lnTo>
                    <a:lnTo>
                      <a:pt x="444" y="1163"/>
                    </a:lnTo>
                    <a:lnTo>
                      <a:pt x="492" y="1106"/>
                    </a:lnTo>
                    <a:lnTo>
                      <a:pt x="524" y="992"/>
                    </a:lnTo>
                    <a:lnTo>
                      <a:pt x="524" y="896"/>
                    </a:lnTo>
                    <a:lnTo>
                      <a:pt x="428" y="782"/>
                    </a:lnTo>
                    <a:lnTo>
                      <a:pt x="365" y="725"/>
                    </a:lnTo>
                    <a:lnTo>
                      <a:pt x="286" y="668"/>
                    </a:lnTo>
                    <a:lnTo>
                      <a:pt x="143" y="553"/>
                    </a:lnTo>
                    <a:lnTo>
                      <a:pt x="63" y="439"/>
                    </a:lnTo>
                    <a:lnTo>
                      <a:pt x="47" y="305"/>
                    </a:lnTo>
                    <a:lnTo>
                      <a:pt x="47" y="229"/>
                    </a:lnTo>
                    <a:lnTo>
                      <a:pt x="63" y="172"/>
                    </a:lnTo>
                    <a:lnTo>
                      <a:pt x="95" y="115"/>
                    </a:lnTo>
                    <a:lnTo>
                      <a:pt x="127" y="77"/>
                    </a:lnTo>
                    <a:lnTo>
                      <a:pt x="174" y="38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7" name="Freeform 87"/>
              <p:cNvSpPr>
                <a:spLocks/>
              </p:cNvSpPr>
              <p:nvPr/>
            </p:nvSpPr>
            <p:spPr bwMode="auto">
              <a:xfrm>
                <a:off x="3194" y="10186"/>
                <a:ext cx="921" cy="1240"/>
              </a:xfrm>
              <a:custGeom>
                <a:avLst/>
                <a:gdLst/>
                <a:ahLst/>
                <a:cxnLst>
                  <a:cxn ang="0">
                    <a:pos x="508" y="0"/>
                  </a:cxn>
                  <a:cxn ang="0">
                    <a:pos x="619" y="0"/>
                  </a:cxn>
                  <a:cxn ang="0">
                    <a:pos x="667" y="19"/>
                  </a:cxn>
                  <a:cxn ang="0">
                    <a:pos x="731" y="39"/>
                  </a:cxn>
                  <a:cxn ang="0">
                    <a:pos x="762" y="58"/>
                  </a:cxn>
                  <a:cxn ang="0">
                    <a:pos x="826" y="58"/>
                  </a:cxn>
                  <a:cxn ang="0">
                    <a:pos x="842" y="39"/>
                  </a:cxn>
                  <a:cxn ang="0">
                    <a:pos x="858" y="0"/>
                  </a:cxn>
                  <a:cxn ang="0">
                    <a:pos x="889" y="0"/>
                  </a:cxn>
                  <a:cxn ang="0">
                    <a:pos x="905" y="401"/>
                  </a:cxn>
                  <a:cxn ang="0">
                    <a:pos x="874" y="420"/>
                  </a:cxn>
                  <a:cxn ang="0">
                    <a:pos x="858" y="344"/>
                  </a:cxn>
                  <a:cxn ang="0">
                    <a:pos x="826" y="286"/>
                  </a:cxn>
                  <a:cxn ang="0">
                    <a:pos x="810" y="229"/>
                  </a:cxn>
                  <a:cxn ang="0">
                    <a:pos x="731" y="134"/>
                  </a:cxn>
                  <a:cxn ang="0">
                    <a:pos x="667" y="96"/>
                  </a:cxn>
                  <a:cxn ang="0">
                    <a:pos x="619" y="77"/>
                  </a:cxn>
                  <a:cxn ang="0">
                    <a:pos x="556" y="77"/>
                  </a:cxn>
                  <a:cxn ang="0">
                    <a:pos x="397" y="115"/>
                  </a:cxn>
                  <a:cxn ang="0">
                    <a:pos x="286" y="229"/>
                  </a:cxn>
                  <a:cxn ang="0">
                    <a:pos x="222" y="382"/>
                  </a:cxn>
                  <a:cxn ang="0">
                    <a:pos x="191" y="610"/>
                  </a:cxn>
                  <a:cxn ang="0">
                    <a:pos x="207" y="801"/>
                  </a:cxn>
                  <a:cxn ang="0">
                    <a:pos x="254" y="954"/>
                  </a:cxn>
                  <a:cxn ang="0">
                    <a:pos x="318" y="1068"/>
                  </a:cxn>
                  <a:cxn ang="0">
                    <a:pos x="365" y="1106"/>
                  </a:cxn>
                  <a:cxn ang="0">
                    <a:pos x="429" y="1144"/>
                  </a:cxn>
                  <a:cxn ang="0">
                    <a:pos x="492" y="1163"/>
                  </a:cxn>
                  <a:cxn ang="0">
                    <a:pos x="556" y="1163"/>
                  </a:cxn>
                  <a:cxn ang="0">
                    <a:pos x="731" y="1125"/>
                  </a:cxn>
                  <a:cxn ang="0">
                    <a:pos x="889" y="973"/>
                  </a:cxn>
                  <a:cxn ang="0">
                    <a:pos x="921" y="1011"/>
                  </a:cxn>
                  <a:cxn ang="0">
                    <a:pos x="810" y="1144"/>
                  </a:cxn>
                  <a:cxn ang="0">
                    <a:pos x="667" y="1221"/>
                  </a:cxn>
                  <a:cxn ang="0">
                    <a:pos x="508" y="1240"/>
                  </a:cxn>
                  <a:cxn ang="0">
                    <a:pos x="365" y="1221"/>
                  </a:cxn>
                  <a:cxn ang="0">
                    <a:pos x="238" y="1144"/>
                  </a:cxn>
                  <a:cxn ang="0">
                    <a:pos x="127" y="1049"/>
                  </a:cxn>
                  <a:cxn ang="0">
                    <a:pos x="32" y="858"/>
                  </a:cxn>
                  <a:cxn ang="0">
                    <a:pos x="0" y="630"/>
                  </a:cxn>
                  <a:cxn ang="0">
                    <a:pos x="16" y="439"/>
                  </a:cxn>
                  <a:cxn ang="0">
                    <a:pos x="64" y="286"/>
                  </a:cxn>
                  <a:cxn ang="0">
                    <a:pos x="159" y="153"/>
                  </a:cxn>
                  <a:cxn ang="0">
                    <a:pos x="318" y="39"/>
                  </a:cxn>
                  <a:cxn ang="0">
                    <a:pos x="508" y="0"/>
                  </a:cxn>
                </a:cxnLst>
                <a:rect l="0" t="0" r="r" b="b"/>
                <a:pathLst>
                  <a:path w="921" h="1240">
                    <a:moveTo>
                      <a:pt x="508" y="0"/>
                    </a:moveTo>
                    <a:lnTo>
                      <a:pt x="619" y="0"/>
                    </a:lnTo>
                    <a:lnTo>
                      <a:pt x="667" y="19"/>
                    </a:lnTo>
                    <a:lnTo>
                      <a:pt x="731" y="39"/>
                    </a:lnTo>
                    <a:lnTo>
                      <a:pt x="762" y="58"/>
                    </a:lnTo>
                    <a:lnTo>
                      <a:pt x="826" y="58"/>
                    </a:lnTo>
                    <a:lnTo>
                      <a:pt x="842" y="39"/>
                    </a:lnTo>
                    <a:lnTo>
                      <a:pt x="858" y="0"/>
                    </a:lnTo>
                    <a:lnTo>
                      <a:pt x="889" y="0"/>
                    </a:lnTo>
                    <a:lnTo>
                      <a:pt x="905" y="401"/>
                    </a:lnTo>
                    <a:lnTo>
                      <a:pt x="874" y="420"/>
                    </a:lnTo>
                    <a:lnTo>
                      <a:pt x="858" y="344"/>
                    </a:lnTo>
                    <a:lnTo>
                      <a:pt x="826" y="286"/>
                    </a:lnTo>
                    <a:lnTo>
                      <a:pt x="810" y="229"/>
                    </a:lnTo>
                    <a:lnTo>
                      <a:pt x="731" y="134"/>
                    </a:lnTo>
                    <a:lnTo>
                      <a:pt x="667" y="96"/>
                    </a:lnTo>
                    <a:lnTo>
                      <a:pt x="619" y="77"/>
                    </a:lnTo>
                    <a:lnTo>
                      <a:pt x="556" y="77"/>
                    </a:lnTo>
                    <a:lnTo>
                      <a:pt x="397" y="115"/>
                    </a:lnTo>
                    <a:lnTo>
                      <a:pt x="286" y="229"/>
                    </a:lnTo>
                    <a:lnTo>
                      <a:pt x="222" y="382"/>
                    </a:lnTo>
                    <a:lnTo>
                      <a:pt x="191" y="610"/>
                    </a:lnTo>
                    <a:lnTo>
                      <a:pt x="207" y="801"/>
                    </a:lnTo>
                    <a:lnTo>
                      <a:pt x="254" y="954"/>
                    </a:lnTo>
                    <a:lnTo>
                      <a:pt x="318" y="1068"/>
                    </a:lnTo>
                    <a:lnTo>
                      <a:pt x="365" y="1106"/>
                    </a:lnTo>
                    <a:lnTo>
                      <a:pt x="429" y="1144"/>
                    </a:lnTo>
                    <a:lnTo>
                      <a:pt x="492" y="1163"/>
                    </a:lnTo>
                    <a:lnTo>
                      <a:pt x="556" y="1163"/>
                    </a:lnTo>
                    <a:lnTo>
                      <a:pt x="731" y="1125"/>
                    </a:lnTo>
                    <a:lnTo>
                      <a:pt x="889" y="973"/>
                    </a:lnTo>
                    <a:lnTo>
                      <a:pt x="921" y="1011"/>
                    </a:lnTo>
                    <a:lnTo>
                      <a:pt x="810" y="1144"/>
                    </a:lnTo>
                    <a:lnTo>
                      <a:pt x="667" y="1221"/>
                    </a:lnTo>
                    <a:lnTo>
                      <a:pt x="508" y="1240"/>
                    </a:lnTo>
                    <a:lnTo>
                      <a:pt x="365" y="1221"/>
                    </a:lnTo>
                    <a:lnTo>
                      <a:pt x="238" y="1144"/>
                    </a:lnTo>
                    <a:lnTo>
                      <a:pt x="127" y="1049"/>
                    </a:lnTo>
                    <a:lnTo>
                      <a:pt x="32" y="858"/>
                    </a:lnTo>
                    <a:lnTo>
                      <a:pt x="0" y="630"/>
                    </a:lnTo>
                    <a:lnTo>
                      <a:pt x="16" y="439"/>
                    </a:lnTo>
                    <a:lnTo>
                      <a:pt x="64" y="286"/>
                    </a:lnTo>
                    <a:lnTo>
                      <a:pt x="159" y="153"/>
                    </a:lnTo>
                    <a:lnTo>
                      <a:pt x="318" y="39"/>
                    </a:lnTo>
                    <a:lnTo>
                      <a:pt x="50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8" name="Freeform 88"/>
              <p:cNvSpPr>
                <a:spLocks/>
              </p:cNvSpPr>
              <p:nvPr/>
            </p:nvSpPr>
            <p:spPr bwMode="auto">
              <a:xfrm>
                <a:off x="4560" y="10186"/>
                <a:ext cx="683" cy="1221"/>
              </a:xfrm>
              <a:custGeom>
                <a:avLst/>
                <a:gdLst/>
                <a:ahLst/>
                <a:cxnLst>
                  <a:cxn ang="0">
                    <a:pos x="254" y="0"/>
                  </a:cxn>
                  <a:cxn ang="0">
                    <a:pos x="317" y="0"/>
                  </a:cxn>
                  <a:cxn ang="0">
                    <a:pos x="460" y="39"/>
                  </a:cxn>
                  <a:cxn ang="0">
                    <a:pos x="571" y="172"/>
                  </a:cxn>
                  <a:cxn ang="0">
                    <a:pos x="603" y="325"/>
                  </a:cxn>
                  <a:cxn ang="0">
                    <a:pos x="587" y="458"/>
                  </a:cxn>
                  <a:cxn ang="0">
                    <a:pos x="524" y="610"/>
                  </a:cxn>
                  <a:cxn ang="0">
                    <a:pos x="413" y="763"/>
                  </a:cxn>
                  <a:cxn ang="0">
                    <a:pos x="159" y="1087"/>
                  </a:cxn>
                  <a:cxn ang="0">
                    <a:pos x="556" y="1087"/>
                  </a:cxn>
                  <a:cxn ang="0">
                    <a:pos x="587" y="1068"/>
                  </a:cxn>
                  <a:cxn ang="0">
                    <a:pos x="603" y="1049"/>
                  </a:cxn>
                  <a:cxn ang="0">
                    <a:pos x="635" y="1030"/>
                  </a:cxn>
                  <a:cxn ang="0">
                    <a:pos x="667" y="973"/>
                  </a:cxn>
                  <a:cxn ang="0">
                    <a:pos x="683" y="973"/>
                  </a:cxn>
                  <a:cxn ang="0">
                    <a:pos x="587" y="1221"/>
                  </a:cxn>
                  <a:cxn ang="0">
                    <a:pos x="0" y="1221"/>
                  </a:cxn>
                  <a:cxn ang="0">
                    <a:pos x="0" y="1201"/>
                  </a:cxn>
                  <a:cxn ang="0">
                    <a:pos x="270" y="858"/>
                  </a:cxn>
                  <a:cxn ang="0">
                    <a:pos x="381" y="687"/>
                  </a:cxn>
                  <a:cxn ang="0">
                    <a:pos x="444" y="534"/>
                  </a:cxn>
                  <a:cxn ang="0">
                    <a:pos x="460" y="382"/>
                  </a:cxn>
                  <a:cxn ang="0">
                    <a:pos x="429" y="229"/>
                  </a:cxn>
                  <a:cxn ang="0">
                    <a:pos x="381" y="172"/>
                  </a:cxn>
                  <a:cxn ang="0">
                    <a:pos x="254" y="134"/>
                  </a:cxn>
                  <a:cxn ang="0">
                    <a:pos x="190" y="134"/>
                  </a:cxn>
                  <a:cxn ang="0">
                    <a:pos x="143" y="172"/>
                  </a:cxn>
                  <a:cxn ang="0">
                    <a:pos x="63" y="267"/>
                  </a:cxn>
                  <a:cxn ang="0">
                    <a:pos x="32" y="363"/>
                  </a:cxn>
                  <a:cxn ang="0">
                    <a:pos x="0" y="363"/>
                  </a:cxn>
                  <a:cxn ang="0">
                    <a:pos x="16" y="267"/>
                  </a:cxn>
                  <a:cxn ang="0">
                    <a:pos x="47" y="210"/>
                  </a:cxn>
                  <a:cxn ang="0">
                    <a:pos x="63" y="153"/>
                  </a:cxn>
                  <a:cxn ang="0">
                    <a:pos x="143" y="58"/>
                  </a:cxn>
                  <a:cxn ang="0">
                    <a:pos x="206" y="19"/>
                  </a:cxn>
                  <a:cxn ang="0">
                    <a:pos x="254" y="0"/>
                  </a:cxn>
                </a:cxnLst>
                <a:rect l="0" t="0" r="r" b="b"/>
                <a:pathLst>
                  <a:path w="683" h="1221">
                    <a:moveTo>
                      <a:pt x="254" y="0"/>
                    </a:moveTo>
                    <a:lnTo>
                      <a:pt x="317" y="0"/>
                    </a:lnTo>
                    <a:lnTo>
                      <a:pt x="460" y="39"/>
                    </a:lnTo>
                    <a:lnTo>
                      <a:pt x="571" y="172"/>
                    </a:lnTo>
                    <a:lnTo>
                      <a:pt x="603" y="325"/>
                    </a:lnTo>
                    <a:lnTo>
                      <a:pt x="587" y="458"/>
                    </a:lnTo>
                    <a:lnTo>
                      <a:pt x="524" y="610"/>
                    </a:lnTo>
                    <a:lnTo>
                      <a:pt x="413" y="763"/>
                    </a:lnTo>
                    <a:lnTo>
                      <a:pt x="159" y="1087"/>
                    </a:lnTo>
                    <a:lnTo>
                      <a:pt x="556" y="1087"/>
                    </a:lnTo>
                    <a:lnTo>
                      <a:pt x="587" y="1068"/>
                    </a:lnTo>
                    <a:lnTo>
                      <a:pt x="603" y="1049"/>
                    </a:lnTo>
                    <a:lnTo>
                      <a:pt x="635" y="1030"/>
                    </a:lnTo>
                    <a:lnTo>
                      <a:pt x="667" y="973"/>
                    </a:lnTo>
                    <a:lnTo>
                      <a:pt x="683" y="973"/>
                    </a:lnTo>
                    <a:lnTo>
                      <a:pt x="587" y="1221"/>
                    </a:lnTo>
                    <a:lnTo>
                      <a:pt x="0" y="1221"/>
                    </a:lnTo>
                    <a:lnTo>
                      <a:pt x="0" y="1201"/>
                    </a:lnTo>
                    <a:lnTo>
                      <a:pt x="270" y="858"/>
                    </a:lnTo>
                    <a:lnTo>
                      <a:pt x="381" y="687"/>
                    </a:lnTo>
                    <a:lnTo>
                      <a:pt x="444" y="534"/>
                    </a:lnTo>
                    <a:lnTo>
                      <a:pt x="460" y="382"/>
                    </a:lnTo>
                    <a:lnTo>
                      <a:pt x="429" y="229"/>
                    </a:lnTo>
                    <a:lnTo>
                      <a:pt x="381" y="172"/>
                    </a:lnTo>
                    <a:lnTo>
                      <a:pt x="254" y="134"/>
                    </a:lnTo>
                    <a:lnTo>
                      <a:pt x="190" y="134"/>
                    </a:lnTo>
                    <a:lnTo>
                      <a:pt x="143" y="172"/>
                    </a:lnTo>
                    <a:lnTo>
                      <a:pt x="63" y="267"/>
                    </a:lnTo>
                    <a:lnTo>
                      <a:pt x="32" y="363"/>
                    </a:lnTo>
                    <a:lnTo>
                      <a:pt x="0" y="363"/>
                    </a:lnTo>
                    <a:lnTo>
                      <a:pt x="16" y="267"/>
                    </a:lnTo>
                    <a:lnTo>
                      <a:pt x="47" y="210"/>
                    </a:lnTo>
                    <a:lnTo>
                      <a:pt x="63" y="153"/>
                    </a:lnTo>
                    <a:lnTo>
                      <a:pt x="143" y="58"/>
                    </a:lnTo>
                    <a:lnTo>
                      <a:pt x="206" y="19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9" name="Freeform 89"/>
              <p:cNvSpPr>
                <a:spLocks/>
              </p:cNvSpPr>
              <p:nvPr/>
            </p:nvSpPr>
            <p:spPr bwMode="auto">
              <a:xfrm>
                <a:off x="5354" y="10167"/>
                <a:ext cx="587" cy="1240"/>
              </a:xfrm>
              <a:custGeom>
                <a:avLst/>
                <a:gdLst/>
                <a:ahLst/>
                <a:cxnLst>
                  <a:cxn ang="0">
                    <a:pos x="365" y="0"/>
                  </a:cxn>
                  <a:cxn ang="0">
                    <a:pos x="476" y="58"/>
                  </a:cxn>
                  <a:cxn ang="0">
                    <a:pos x="540" y="324"/>
                  </a:cxn>
                  <a:cxn ang="0">
                    <a:pos x="460" y="439"/>
                  </a:cxn>
                  <a:cxn ang="0">
                    <a:pos x="444" y="515"/>
                  </a:cxn>
                  <a:cxn ang="0">
                    <a:pos x="492" y="572"/>
                  </a:cxn>
                  <a:cxn ang="0">
                    <a:pos x="540" y="629"/>
                  </a:cxn>
                  <a:cxn ang="0">
                    <a:pos x="587" y="744"/>
                  </a:cxn>
                  <a:cxn ang="0">
                    <a:pos x="556" y="992"/>
                  </a:cxn>
                  <a:cxn ang="0">
                    <a:pos x="397" y="1182"/>
                  </a:cxn>
                  <a:cxn ang="0">
                    <a:pos x="174" y="1240"/>
                  </a:cxn>
                  <a:cxn ang="0">
                    <a:pos x="47" y="1220"/>
                  </a:cxn>
                  <a:cxn ang="0">
                    <a:pos x="0" y="1144"/>
                  </a:cxn>
                  <a:cxn ang="0">
                    <a:pos x="16" y="1106"/>
                  </a:cxn>
                  <a:cxn ang="0">
                    <a:pos x="111" y="1087"/>
                  </a:cxn>
                  <a:cxn ang="0">
                    <a:pos x="159" y="1125"/>
                  </a:cxn>
                  <a:cxn ang="0">
                    <a:pos x="222" y="1163"/>
                  </a:cxn>
                  <a:cxn ang="0">
                    <a:pos x="286" y="1182"/>
                  </a:cxn>
                  <a:cxn ang="0">
                    <a:pos x="397" y="1125"/>
                  </a:cxn>
                  <a:cxn ang="0">
                    <a:pos x="460" y="1011"/>
                  </a:cxn>
                  <a:cxn ang="0">
                    <a:pos x="476" y="839"/>
                  </a:cxn>
                  <a:cxn ang="0">
                    <a:pos x="317" y="649"/>
                  </a:cxn>
                  <a:cxn ang="0">
                    <a:pos x="159" y="629"/>
                  </a:cxn>
                  <a:cxn ang="0">
                    <a:pos x="222" y="572"/>
                  </a:cxn>
                  <a:cxn ang="0">
                    <a:pos x="317" y="515"/>
                  </a:cxn>
                  <a:cxn ang="0">
                    <a:pos x="397" y="401"/>
                  </a:cxn>
                  <a:cxn ang="0">
                    <a:pos x="413" y="248"/>
                  </a:cxn>
                  <a:cxn ang="0">
                    <a:pos x="349" y="153"/>
                  </a:cxn>
                  <a:cxn ang="0">
                    <a:pos x="254" y="115"/>
                  </a:cxn>
                  <a:cxn ang="0">
                    <a:pos x="79" y="210"/>
                  </a:cxn>
                  <a:cxn ang="0">
                    <a:pos x="16" y="305"/>
                  </a:cxn>
                  <a:cxn ang="0">
                    <a:pos x="63" y="172"/>
                  </a:cxn>
                  <a:cxn ang="0">
                    <a:pos x="143" y="58"/>
                  </a:cxn>
                  <a:cxn ang="0">
                    <a:pos x="238" y="0"/>
                  </a:cxn>
                </a:cxnLst>
                <a:rect l="0" t="0" r="r" b="b"/>
                <a:pathLst>
                  <a:path w="587" h="1240">
                    <a:moveTo>
                      <a:pt x="238" y="0"/>
                    </a:moveTo>
                    <a:lnTo>
                      <a:pt x="365" y="0"/>
                    </a:lnTo>
                    <a:lnTo>
                      <a:pt x="429" y="38"/>
                    </a:lnTo>
                    <a:lnTo>
                      <a:pt x="476" y="58"/>
                    </a:lnTo>
                    <a:lnTo>
                      <a:pt x="540" y="172"/>
                    </a:lnTo>
                    <a:lnTo>
                      <a:pt x="540" y="324"/>
                    </a:lnTo>
                    <a:lnTo>
                      <a:pt x="508" y="382"/>
                    </a:lnTo>
                    <a:lnTo>
                      <a:pt x="460" y="439"/>
                    </a:lnTo>
                    <a:lnTo>
                      <a:pt x="397" y="496"/>
                    </a:lnTo>
                    <a:lnTo>
                      <a:pt x="444" y="515"/>
                    </a:lnTo>
                    <a:lnTo>
                      <a:pt x="476" y="534"/>
                    </a:lnTo>
                    <a:lnTo>
                      <a:pt x="492" y="572"/>
                    </a:lnTo>
                    <a:lnTo>
                      <a:pt x="524" y="591"/>
                    </a:lnTo>
                    <a:lnTo>
                      <a:pt x="540" y="629"/>
                    </a:lnTo>
                    <a:lnTo>
                      <a:pt x="571" y="687"/>
                    </a:lnTo>
                    <a:lnTo>
                      <a:pt x="587" y="744"/>
                    </a:lnTo>
                    <a:lnTo>
                      <a:pt x="587" y="820"/>
                    </a:lnTo>
                    <a:lnTo>
                      <a:pt x="556" y="992"/>
                    </a:lnTo>
                    <a:lnTo>
                      <a:pt x="476" y="1125"/>
                    </a:lnTo>
                    <a:lnTo>
                      <a:pt x="397" y="1182"/>
                    </a:lnTo>
                    <a:lnTo>
                      <a:pt x="286" y="1220"/>
                    </a:lnTo>
                    <a:lnTo>
                      <a:pt x="174" y="1240"/>
                    </a:lnTo>
                    <a:lnTo>
                      <a:pt x="95" y="1240"/>
                    </a:lnTo>
                    <a:lnTo>
                      <a:pt x="47" y="1220"/>
                    </a:lnTo>
                    <a:lnTo>
                      <a:pt x="16" y="1182"/>
                    </a:lnTo>
                    <a:lnTo>
                      <a:pt x="0" y="1144"/>
                    </a:lnTo>
                    <a:lnTo>
                      <a:pt x="0" y="1125"/>
                    </a:lnTo>
                    <a:lnTo>
                      <a:pt x="16" y="1106"/>
                    </a:lnTo>
                    <a:lnTo>
                      <a:pt x="47" y="1087"/>
                    </a:lnTo>
                    <a:lnTo>
                      <a:pt x="111" y="1087"/>
                    </a:lnTo>
                    <a:lnTo>
                      <a:pt x="127" y="1106"/>
                    </a:lnTo>
                    <a:lnTo>
                      <a:pt x="159" y="1125"/>
                    </a:lnTo>
                    <a:lnTo>
                      <a:pt x="206" y="1144"/>
                    </a:lnTo>
                    <a:lnTo>
                      <a:pt x="222" y="1163"/>
                    </a:lnTo>
                    <a:lnTo>
                      <a:pt x="254" y="1182"/>
                    </a:lnTo>
                    <a:lnTo>
                      <a:pt x="286" y="1182"/>
                    </a:lnTo>
                    <a:lnTo>
                      <a:pt x="349" y="1163"/>
                    </a:lnTo>
                    <a:lnTo>
                      <a:pt x="397" y="1125"/>
                    </a:lnTo>
                    <a:lnTo>
                      <a:pt x="444" y="1068"/>
                    </a:lnTo>
                    <a:lnTo>
                      <a:pt x="460" y="1011"/>
                    </a:lnTo>
                    <a:lnTo>
                      <a:pt x="476" y="915"/>
                    </a:lnTo>
                    <a:lnTo>
                      <a:pt x="476" y="839"/>
                    </a:lnTo>
                    <a:lnTo>
                      <a:pt x="413" y="725"/>
                    </a:lnTo>
                    <a:lnTo>
                      <a:pt x="317" y="649"/>
                    </a:lnTo>
                    <a:lnTo>
                      <a:pt x="286" y="629"/>
                    </a:lnTo>
                    <a:lnTo>
                      <a:pt x="159" y="629"/>
                    </a:lnTo>
                    <a:lnTo>
                      <a:pt x="159" y="610"/>
                    </a:lnTo>
                    <a:lnTo>
                      <a:pt x="222" y="572"/>
                    </a:lnTo>
                    <a:lnTo>
                      <a:pt x="270" y="534"/>
                    </a:lnTo>
                    <a:lnTo>
                      <a:pt x="317" y="515"/>
                    </a:lnTo>
                    <a:lnTo>
                      <a:pt x="381" y="439"/>
                    </a:lnTo>
                    <a:lnTo>
                      <a:pt x="397" y="401"/>
                    </a:lnTo>
                    <a:lnTo>
                      <a:pt x="413" y="344"/>
                    </a:lnTo>
                    <a:lnTo>
                      <a:pt x="413" y="248"/>
                    </a:lnTo>
                    <a:lnTo>
                      <a:pt x="381" y="191"/>
                    </a:lnTo>
                    <a:lnTo>
                      <a:pt x="349" y="153"/>
                    </a:lnTo>
                    <a:lnTo>
                      <a:pt x="302" y="115"/>
                    </a:lnTo>
                    <a:lnTo>
                      <a:pt x="254" y="115"/>
                    </a:lnTo>
                    <a:lnTo>
                      <a:pt x="127" y="153"/>
                    </a:lnTo>
                    <a:lnTo>
                      <a:pt x="79" y="210"/>
                    </a:lnTo>
                    <a:lnTo>
                      <a:pt x="32" y="305"/>
                    </a:lnTo>
                    <a:lnTo>
                      <a:pt x="16" y="305"/>
                    </a:lnTo>
                    <a:lnTo>
                      <a:pt x="32" y="229"/>
                    </a:lnTo>
                    <a:lnTo>
                      <a:pt x="63" y="172"/>
                    </a:lnTo>
                    <a:lnTo>
                      <a:pt x="79" y="134"/>
                    </a:lnTo>
                    <a:lnTo>
                      <a:pt x="143" y="58"/>
                    </a:lnTo>
                    <a:lnTo>
                      <a:pt x="190" y="19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30" name="Freeform 90"/>
              <p:cNvSpPr>
                <a:spLocks noEditPoints="1"/>
              </p:cNvSpPr>
              <p:nvPr/>
            </p:nvSpPr>
            <p:spPr bwMode="auto">
              <a:xfrm>
                <a:off x="6084" y="10167"/>
                <a:ext cx="651" cy="1278"/>
              </a:xfrm>
              <a:custGeom>
                <a:avLst/>
                <a:gdLst/>
                <a:ahLst/>
                <a:cxnLst>
                  <a:cxn ang="0">
                    <a:pos x="270" y="77"/>
                  </a:cxn>
                  <a:cxn ang="0">
                    <a:pos x="238" y="96"/>
                  </a:cxn>
                  <a:cxn ang="0">
                    <a:pos x="207" y="134"/>
                  </a:cxn>
                  <a:cxn ang="0">
                    <a:pos x="191" y="191"/>
                  </a:cxn>
                  <a:cxn ang="0">
                    <a:pos x="159" y="248"/>
                  </a:cxn>
                  <a:cxn ang="0">
                    <a:pos x="143" y="324"/>
                  </a:cxn>
                  <a:cxn ang="0">
                    <a:pos x="143" y="401"/>
                  </a:cxn>
                  <a:cxn ang="0">
                    <a:pos x="175" y="591"/>
                  </a:cxn>
                  <a:cxn ang="0">
                    <a:pos x="238" y="706"/>
                  </a:cxn>
                  <a:cxn ang="0">
                    <a:pos x="334" y="744"/>
                  </a:cxn>
                  <a:cxn ang="0">
                    <a:pos x="381" y="744"/>
                  </a:cxn>
                  <a:cxn ang="0">
                    <a:pos x="413" y="725"/>
                  </a:cxn>
                  <a:cxn ang="0">
                    <a:pos x="461" y="687"/>
                  </a:cxn>
                  <a:cxn ang="0">
                    <a:pos x="493" y="668"/>
                  </a:cxn>
                  <a:cxn ang="0">
                    <a:pos x="508" y="629"/>
                  </a:cxn>
                  <a:cxn ang="0">
                    <a:pos x="508" y="591"/>
                  </a:cxn>
                  <a:cxn ang="0">
                    <a:pos x="524" y="534"/>
                  </a:cxn>
                  <a:cxn ang="0">
                    <a:pos x="508" y="324"/>
                  </a:cxn>
                  <a:cxn ang="0">
                    <a:pos x="461" y="191"/>
                  </a:cxn>
                  <a:cxn ang="0">
                    <a:pos x="397" y="96"/>
                  </a:cxn>
                  <a:cxn ang="0">
                    <a:pos x="318" y="77"/>
                  </a:cxn>
                  <a:cxn ang="0">
                    <a:pos x="270" y="77"/>
                  </a:cxn>
                  <a:cxn ang="0">
                    <a:pos x="318" y="0"/>
                  </a:cxn>
                  <a:cxn ang="0">
                    <a:pos x="445" y="38"/>
                  </a:cxn>
                  <a:cxn ang="0">
                    <a:pos x="556" y="134"/>
                  </a:cxn>
                  <a:cxn ang="0">
                    <a:pos x="620" y="305"/>
                  </a:cxn>
                  <a:cxn ang="0">
                    <a:pos x="651" y="515"/>
                  </a:cxn>
                  <a:cxn ang="0">
                    <a:pos x="620" y="763"/>
                  </a:cxn>
                  <a:cxn ang="0">
                    <a:pos x="540" y="954"/>
                  </a:cxn>
                  <a:cxn ang="0">
                    <a:pos x="397" y="1125"/>
                  </a:cxn>
                  <a:cxn ang="0">
                    <a:pos x="302" y="1201"/>
                  </a:cxn>
                  <a:cxn ang="0">
                    <a:pos x="191" y="1259"/>
                  </a:cxn>
                  <a:cxn ang="0">
                    <a:pos x="48" y="1278"/>
                  </a:cxn>
                  <a:cxn ang="0">
                    <a:pos x="32" y="1220"/>
                  </a:cxn>
                  <a:cxn ang="0">
                    <a:pos x="191" y="1163"/>
                  </a:cxn>
                  <a:cxn ang="0">
                    <a:pos x="334" y="1049"/>
                  </a:cxn>
                  <a:cxn ang="0">
                    <a:pos x="429" y="877"/>
                  </a:cxn>
                  <a:cxn ang="0">
                    <a:pos x="493" y="687"/>
                  </a:cxn>
                  <a:cxn ang="0">
                    <a:pos x="429" y="725"/>
                  </a:cxn>
                  <a:cxn ang="0">
                    <a:pos x="381" y="763"/>
                  </a:cxn>
                  <a:cxn ang="0">
                    <a:pos x="334" y="782"/>
                  </a:cxn>
                  <a:cxn ang="0">
                    <a:pos x="270" y="782"/>
                  </a:cxn>
                  <a:cxn ang="0">
                    <a:pos x="159" y="763"/>
                  </a:cxn>
                  <a:cxn ang="0">
                    <a:pos x="80" y="687"/>
                  </a:cxn>
                  <a:cxn ang="0">
                    <a:pos x="16" y="572"/>
                  </a:cxn>
                  <a:cxn ang="0">
                    <a:pos x="0" y="420"/>
                  </a:cxn>
                  <a:cxn ang="0">
                    <a:pos x="32" y="248"/>
                  </a:cxn>
                  <a:cxn ang="0">
                    <a:pos x="96" y="115"/>
                  </a:cxn>
                  <a:cxn ang="0">
                    <a:pos x="191" y="38"/>
                  </a:cxn>
                  <a:cxn ang="0">
                    <a:pos x="318" y="0"/>
                  </a:cxn>
                </a:cxnLst>
                <a:rect l="0" t="0" r="r" b="b"/>
                <a:pathLst>
                  <a:path w="651" h="1278">
                    <a:moveTo>
                      <a:pt x="270" y="77"/>
                    </a:moveTo>
                    <a:lnTo>
                      <a:pt x="238" y="96"/>
                    </a:lnTo>
                    <a:lnTo>
                      <a:pt x="207" y="134"/>
                    </a:lnTo>
                    <a:lnTo>
                      <a:pt x="191" y="191"/>
                    </a:lnTo>
                    <a:lnTo>
                      <a:pt x="159" y="248"/>
                    </a:lnTo>
                    <a:lnTo>
                      <a:pt x="143" y="324"/>
                    </a:lnTo>
                    <a:lnTo>
                      <a:pt x="143" y="401"/>
                    </a:lnTo>
                    <a:lnTo>
                      <a:pt x="175" y="591"/>
                    </a:lnTo>
                    <a:lnTo>
                      <a:pt x="238" y="706"/>
                    </a:lnTo>
                    <a:lnTo>
                      <a:pt x="334" y="744"/>
                    </a:lnTo>
                    <a:lnTo>
                      <a:pt x="381" y="744"/>
                    </a:lnTo>
                    <a:lnTo>
                      <a:pt x="413" y="725"/>
                    </a:lnTo>
                    <a:lnTo>
                      <a:pt x="461" y="687"/>
                    </a:lnTo>
                    <a:lnTo>
                      <a:pt x="493" y="668"/>
                    </a:lnTo>
                    <a:lnTo>
                      <a:pt x="508" y="629"/>
                    </a:lnTo>
                    <a:lnTo>
                      <a:pt x="508" y="591"/>
                    </a:lnTo>
                    <a:lnTo>
                      <a:pt x="524" y="534"/>
                    </a:lnTo>
                    <a:lnTo>
                      <a:pt x="508" y="324"/>
                    </a:lnTo>
                    <a:lnTo>
                      <a:pt x="461" y="191"/>
                    </a:lnTo>
                    <a:lnTo>
                      <a:pt x="397" y="96"/>
                    </a:lnTo>
                    <a:lnTo>
                      <a:pt x="318" y="77"/>
                    </a:lnTo>
                    <a:lnTo>
                      <a:pt x="270" y="77"/>
                    </a:lnTo>
                    <a:close/>
                    <a:moveTo>
                      <a:pt x="318" y="0"/>
                    </a:moveTo>
                    <a:lnTo>
                      <a:pt x="445" y="38"/>
                    </a:lnTo>
                    <a:lnTo>
                      <a:pt x="556" y="134"/>
                    </a:lnTo>
                    <a:lnTo>
                      <a:pt x="620" y="305"/>
                    </a:lnTo>
                    <a:lnTo>
                      <a:pt x="651" y="515"/>
                    </a:lnTo>
                    <a:lnTo>
                      <a:pt x="620" y="763"/>
                    </a:lnTo>
                    <a:lnTo>
                      <a:pt x="540" y="954"/>
                    </a:lnTo>
                    <a:lnTo>
                      <a:pt x="397" y="1125"/>
                    </a:lnTo>
                    <a:lnTo>
                      <a:pt x="302" y="1201"/>
                    </a:lnTo>
                    <a:lnTo>
                      <a:pt x="191" y="1259"/>
                    </a:lnTo>
                    <a:lnTo>
                      <a:pt x="48" y="1278"/>
                    </a:lnTo>
                    <a:lnTo>
                      <a:pt x="32" y="1220"/>
                    </a:lnTo>
                    <a:lnTo>
                      <a:pt x="191" y="1163"/>
                    </a:lnTo>
                    <a:lnTo>
                      <a:pt x="334" y="1049"/>
                    </a:lnTo>
                    <a:lnTo>
                      <a:pt x="429" y="877"/>
                    </a:lnTo>
                    <a:lnTo>
                      <a:pt x="493" y="687"/>
                    </a:lnTo>
                    <a:lnTo>
                      <a:pt x="429" y="725"/>
                    </a:lnTo>
                    <a:lnTo>
                      <a:pt x="381" y="763"/>
                    </a:lnTo>
                    <a:lnTo>
                      <a:pt x="334" y="782"/>
                    </a:lnTo>
                    <a:lnTo>
                      <a:pt x="270" y="782"/>
                    </a:lnTo>
                    <a:lnTo>
                      <a:pt x="159" y="763"/>
                    </a:lnTo>
                    <a:lnTo>
                      <a:pt x="80" y="687"/>
                    </a:lnTo>
                    <a:lnTo>
                      <a:pt x="16" y="572"/>
                    </a:lnTo>
                    <a:lnTo>
                      <a:pt x="0" y="420"/>
                    </a:lnTo>
                    <a:lnTo>
                      <a:pt x="32" y="248"/>
                    </a:lnTo>
                    <a:lnTo>
                      <a:pt x="96" y="115"/>
                    </a:lnTo>
                    <a:lnTo>
                      <a:pt x="191" y="38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31" name="Freeform 91"/>
              <p:cNvSpPr>
                <a:spLocks/>
              </p:cNvSpPr>
              <p:nvPr/>
            </p:nvSpPr>
            <p:spPr bwMode="auto">
              <a:xfrm>
                <a:off x="34827" y="10205"/>
                <a:ext cx="1048" cy="1202"/>
              </a:xfrm>
              <a:custGeom>
                <a:avLst/>
                <a:gdLst/>
                <a:ahLst/>
                <a:cxnLst>
                  <a:cxn ang="0">
                    <a:pos x="493" y="0"/>
                  </a:cxn>
                  <a:cxn ang="0">
                    <a:pos x="413" y="39"/>
                  </a:cxn>
                  <a:cxn ang="0">
                    <a:pos x="365" y="77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3" y="172"/>
                  </a:cxn>
                  <a:cxn ang="0">
                    <a:pos x="794" y="115"/>
                  </a:cxn>
                  <a:cxn ang="0">
                    <a:pos x="731" y="39"/>
                  </a:cxn>
                  <a:cxn ang="0">
                    <a:pos x="683" y="0"/>
                  </a:cxn>
                  <a:cxn ang="0">
                    <a:pos x="1017" y="39"/>
                  </a:cxn>
                  <a:cxn ang="0">
                    <a:pos x="905" y="77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2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9"/>
                  </a:cxn>
                  <a:cxn ang="0">
                    <a:pos x="493" y="687"/>
                  </a:cxn>
                  <a:cxn ang="0">
                    <a:pos x="286" y="1011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50" y="1202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8"/>
                  </a:cxn>
                  <a:cxn ang="0">
                    <a:pos x="223" y="954"/>
                  </a:cxn>
                  <a:cxn ang="0">
                    <a:pos x="302" y="325"/>
                  </a:cxn>
                  <a:cxn ang="0">
                    <a:pos x="143" y="96"/>
                  </a:cxn>
                  <a:cxn ang="0">
                    <a:pos x="32" y="39"/>
                  </a:cxn>
                </a:cxnLst>
                <a:rect l="0" t="0" r="r" b="b"/>
                <a:pathLst>
                  <a:path w="1048" h="1202">
                    <a:moveTo>
                      <a:pt x="32" y="0"/>
                    </a:moveTo>
                    <a:lnTo>
                      <a:pt x="493" y="0"/>
                    </a:lnTo>
                    <a:lnTo>
                      <a:pt x="493" y="39"/>
                    </a:lnTo>
                    <a:lnTo>
                      <a:pt x="413" y="39"/>
                    </a:lnTo>
                    <a:lnTo>
                      <a:pt x="381" y="58"/>
                    </a:lnTo>
                    <a:lnTo>
                      <a:pt x="365" y="77"/>
                    </a:lnTo>
                    <a:lnTo>
                      <a:pt x="365" y="115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3" y="363"/>
                    </a:lnTo>
                    <a:lnTo>
                      <a:pt x="556" y="477"/>
                    </a:lnTo>
                    <a:lnTo>
                      <a:pt x="731" y="229"/>
                    </a:lnTo>
                    <a:lnTo>
                      <a:pt x="763" y="172"/>
                    </a:lnTo>
                    <a:lnTo>
                      <a:pt x="778" y="134"/>
                    </a:lnTo>
                    <a:lnTo>
                      <a:pt x="794" y="115"/>
                    </a:lnTo>
                    <a:lnTo>
                      <a:pt x="794" y="77"/>
                    </a:lnTo>
                    <a:lnTo>
                      <a:pt x="731" y="39"/>
                    </a:lnTo>
                    <a:lnTo>
                      <a:pt x="683" y="39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7" y="39"/>
                    </a:lnTo>
                    <a:lnTo>
                      <a:pt x="969" y="39"/>
                    </a:lnTo>
                    <a:lnTo>
                      <a:pt x="905" y="77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30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2"/>
                    </a:lnTo>
                    <a:lnTo>
                      <a:pt x="588" y="1202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7"/>
                    </a:lnTo>
                    <a:lnTo>
                      <a:pt x="699" y="1049"/>
                    </a:lnTo>
                    <a:lnTo>
                      <a:pt x="635" y="935"/>
                    </a:lnTo>
                    <a:lnTo>
                      <a:pt x="493" y="687"/>
                    </a:lnTo>
                    <a:lnTo>
                      <a:pt x="318" y="954"/>
                    </a:lnTo>
                    <a:lnTo>
                      <a:pt x="286" y="1011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50" y="1163"/>
                    </a:lnTo>
                    <a:lnTo>
                      <a:pt x="350" y="1202"/>
                    </a:lnTo>
                    <a:lnTo>
                      <a:pt x="0" y="1202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80" y="1144"/>
                    </a:lnTo>
                    <a:lnTo>
                      <a:pt x="143" y="1068"/>
                    </a:lnTo>
                    <a:lnTo>
                      <a:pt x="175" y="1011"/>
                    </a:lnTo>
                    <a:lnTo>
                      <a:pt x="223" y="954"/>
                    </a:lnTo>
                    <a:lnTo>
                      <a:pt x="461" y="611"/>
                    </a:lnTo>
                    <a:lnTo>
                      <a:pt x="302" y="325"/>
                    </a:lnTo>
                    <a:lnTo>
                      <a:pt x="207" y="172"/>
                    </a:lnTo>
                    <a:lnTo>
                      <a:pt x="143" y="96"/>
                    </a:lnTo>
                    <a:lnTo>
                      <a:pt x="96" y="58"/>
                    </a:lnTo>
                    <a:lnTo>
                      <a:pt x="32" y="39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32" name="Freeform 92"/>
              <p:cNvSpPr>
                <a:spLocks/>
              </p:cNvSpPr>
              <p:nvPr/>
            </p:nvSpPr>
            <p:spPr bwMode="auto">
              <a:xfrm>
                <a:off x="36034" y="10205"/>
                <a:ext cx="1048" cy="1202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9"/>
                  </a:cxn>
                  <a:cxn ang="0">
                    <a:pos x="365" y="77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2" y="172"/>
                  </a:cxn>
                  <a:cxn ang="0">
                    <a:pos x="794" y="115"/>
                  </a:cxn>
                  <a:cxn ang="0">
                    <a:pos x="731" y="39"/>
                  </a:cxn>
                  <a:cxn ang="0">
                    <a:pos x="683" y="0"/>
                  </a:cxn>
                  <a:cxn ang="0">
                    <a:pos x="1016" y="39"/>
                  </a:cxn>
                  <a:cxn ang="0">
                    <a:pos x="905" y="77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2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9"/>
                  </a:cxn>
                  <a:cxn ang="0">
                    <a:pos x="492" y="687"/>
                  </a:cxn>
                  <a:cxn ang="0">
                    <a:pos x="286" y="1011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50" y="1202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8"/>
                  </a:cxn>
                  <a:cxn ang="0">
                    <a:pos x="222" y="954"/>
                  </a:cxn>
                  <a:cxn ang="0">
                    <a:pos x="302" y="325"/>
                  </a:cxn>
                  <a:cxn ang="0">
                    <a:pos x="143" y="96"/>
                  </a:cxn>
                  <a:cxn ang="0">
                    <a:pos x="32" y="39"/>
                  </a:cxn>
                </a:cxnLst>
                <a:rect l="0" t="0" r="r" b="b"/>
                <a:pathLst>
                  <a:path w="1048" h="1202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9"/>
                    </a:lnTo>
                    <a:lnTo>
                      <a:pt x="413" y="39"/>
                    </a:lnTo>
                    <a:lnTo>
                      <a:pt x="381" y="58"/>
                    </a:lnTo>
                    <a:lnTo>
                      <a:pt x="365" y="77"/>
                    </a:lnTo>
                    <a:lnTo>
                      <a:pt x="365" y="115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3"/>
                    </a:lnTo>
                    <a:lnTo>
                      <a:pt x="556" y="477"/>
                    </a:lnTo>
                    <a:lnTo>
                      <a:pt x="731" y="229"/>
                    </a:lnTo>
                    <a:lnTo>
                      <a:pt x="762" y="172"/>
                    </a:lnTo>
                    <a:lnTo>
                      <a:pt x="778" y="134"/>
                    </a:lnTo>
                    <a:lnTo>
                      <a:pt x="794" y="115"/>
                    </a:lnTo>
                    <a:lnTo>
                      <a:pt x="794" y="77"/>
                    </a:lnTo>
                    <a:lnTo>
                      <a:pt x="731" y="39"/>
                    </a:lnTo>
                    <a:lnTo>
                      <a:pt x="683" y="39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9"/>
                    </a:lnTo>
                    <a:lnTo>
                      <a:pt x="969" y="39"/>
                    </a:lnTo>
                    <a:lnTo>
                      <a:pt x="905" y="77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30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2"/>
                    </a:lnTo>
                    <a:lnTo>
                      <a:pt x="588" y="1202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7"/>
                    </a:lnTo>
                    <a:lnTo>
                      <a:pt x="699" y="1049"/>
                    </a:lnTo>
                    <a:lnTo>
                      <a:pt x="635" y="935"/>
                    </a:lnTo>
                    <a:lnTo>
                      <a:pt x="492" y="687"/>
                    </a:lnTo>
                    <a:lnTo>
                      <a:pt x="318" y="954"/>
                    </a:lnTo>
                    <a:lnTo>
                      <a:pt x="286" y="1011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50" y="1163"/>
                    </a:lnTo>
                    <a:lnTo>
                      <a:pt x="350" y="1202"/>
                    </a:lnTo>
                    <a:lnTo>
                      <a:pt x="0" y="1202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80" y="1144"/>
                    </a:lnTo>
                    <a:lnTo>
                      <a:pt x="143" y="1068"/>
                    </a:lnTo>
                    <a:lnTo>
                      <a:pt x="175" y="1011"/>
                    </a:lnTo>
                    <a:lnTo>
                      <a:pt x="222" y="954"/>
                    </a:lnTo>
                    <a:lnTo>
                      <a:pt x="461" y="611"/>
                    </a:lnTo>
                    <a:lnTo>
                      <a:pt x="302" y="325"/>
                    </a:lnTo>
                    <a:lnTo>
                      <a:pt x="207" y="172"/>
                    </a:lnTo>
                    <a:lnTo>
                      <a:pt x="143" y="96"/>
                    </a:lnTo>
                    <a:lnTo>
                      <a:pt x="95" y="58"/>
                    </a:lnTo>
                    <a:lnTo>
                      <a:pt x="32" y="39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33" name="Freeform 93"/>
              <p:cNvSpPr>
                <a:spLocks/>
              </p:cNvSpPr>
              <p:nvPr/>
            </p:nvSpPr>
            <p:spPr bwMode="auto">
              <a:xfrm>
                <a:off x="1368" y="12398"/>
                <a:ext cx="889" cy="1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94" y="0"/>
                  </a:cxn>
                  <a:cxn ang="0">
                    <a:pos x="794" y="267"/>
                  </a:cxn>
                  <a:cxn ang="0">
                    <a:pos x="762" y="267"/>
                  </a:cxn>
                  <a:cxn ang="0">
                    <a:pos x="746" y="190"/>
                  </a:cxn>
                  <a:cxn ang="0">
                    <a:pos x="730" y="133"/>
                  </a:cxn>
                  <a:cxn ang="0">
                    <a:pos x="714" y="114"/>
                  </a:cxn>
                  <a:cxn ang="0">
                    <a:pos x="619" y="76"/>
                  </a:cxn>
                  <a:cxn ang="0">
                    <a:pos x="302" y="76"/>
                  </a:cxn>
                  <a:cxn ang="0">
                    <a:pos x="286" y="95"/>
                  </a:cxn>
                  <a:cxn ang="0">
                    <a:pos x="286" y="534"/>
                  </a:cxn>
                  <a:cxn ang="0">
                    <a:pos x="603" y="534"/>
                  </a:cxn>
                  <a:cxn ang="0">
                    <a:pos x="635" y="515"/>
                  </a:cxn>
                  <a:cxn ang="0">
                    <a:pos x="667" y="476"/>
                  </a:cxn>
                  <a:cxn ang="0">
                    <a:pos x="667" y="400"/>
                  </a:cxn>
                  <a:cxn ang="0">
                    <a:pos x="683" y="362"/>
                  </a:cxn>
                  <a:cxn ang="0">
                    <a:pos x="714" y="362"/>
                  </a:cxn>
                  <a:cxn ang="0">
                    <a:pos x="714" y="781"/>
                  </a:cxn>
                  <a:cxn ang="0">
                    <a:pos x="683" y="781"/>
                  </a:cxn>
                  <a:cxn ang="0">
                    <a:pos x="667" y="705"/>
                  </a:cxn>
                  <a:cxn ang="0">
                    <a:pos x="651" y="648"/>
                  </a:cxn>
                  <a:cxn ang="0">
                    <a:pos x="635" y="629"/>
                  </a:cxn>
                  <a:cxn ang="0">
                    <a:pos x="587" y="610"/>
                  </a:cxn>
                  <a:cxn ang="0">
                    <a:pos x="286" y="610"/>
                  </a:cxn>
                  <a:cxn ang="0">
                    <a:pos x="286" y="1086"/>
                  </a:cxn>
                  <a:cxn ang="0">
                    <a:pos x="317" y="1125"/>
                  </a:cxn>
                  <a:cxn ang="0">
                    <a:pos x="492" y="1125"/>
                  </a:cxn>
                  <a:cxn ang="0">
                    <a:pos x="619" y="1106"/>
                  </a:cxn>
                  <a:cxn ang="0">
                    <a:pos x="714" y="1067"/>
                  </a:cxn>
                  <a:cxn ang="0">
                    <a:pos x="778" y="991"/>
                  </a:cxn>
                  <a:cxn ang="0">
                    <a:pos x="842" y="877"/>
                  </a:cxn>
                  <a:cxn ang="0">
                    <a:pos x="889" y="877"/>
                  </a:cxn>
                  <a:cxn ang="0">
                    <a:pos x="810" y="1220"/>
                  </a:cxn>
                  <a:cxn ang="0">
                    <a:pos x="0" y="1220"/>
                  </a:cxn>
                  <a:cxn ang="0">
                    <a:pos x="0" y="1182"/>
                  </a:cxn>
                  <a:cxn ang="0">
                    <a:pos x="63" y="1163"/>
                  </a:cxn>
                  <a:cxn ang="0">
                    <a:pos x="95" y="1144"/>
                  </a:cxn>
                  <a:cxn ang="0">
                    <a:pos x="111" y="1125"/>
                  </a:cxn>
                  <a:cxn ang="0">
                    <a:pos x="127" y="1086"/>
                  </a:cxn>
                  <a:cxn ang="0">
                    <a:pos x="127" y="133"/>
                  </a:cxn>
                  <a:cxn ang="0">
                    <a:pos x="111" y="95"/>
                  </a:cxn>
                  <a:cxn ang="0">
                    <a:pos x="95" y="76"/>
                  </a:cxn>
                  <a:cxn ang="0">
                    <a:pos x="63" y="57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889" h="1220">
                    <a:moveTo>
                      <a:pt x="0" y="0"/>
                    </a:moveTo>
                    <a:lnTo>
                      <a:pt x="794" y="0"/>
                    </a:lnTo>
                    <a:lnTo>
                      <a:pt x="794" y="267"/>
                    </a:lnTo>
                    <a:lnTo>
                      <a:pt x="762" y="267"/>
                    </a:lnTo>
                    <a:lnTo>
                      <a:pt x="746" y="190"/>
                    </a:lnTo>
                    <a:lnTo>
                      <a:pt x="730" y="133"/>
                    </a:lnTo>
                    <a:lnTo>
                      <a:pt x="714" y="114"/>
                    </a:lnTo>
                    <a:lnTo>
                      <a:pt x="619" y="76"/>
                    </a:lnTo>
                    <a:lnTo>
                      <a:pt x="302" y="76"/>
                    </a:lnTo>
                    <a:lnTo>
                      <a:pt x="286" y="95"/>
                    </a:lnTo>
                    <a:lnTo>
                      <a:pt x="286" y="534"/>
                    </a:lnTo>
                    <a:lnTo>
                      <a:pt x="603" y="534"/>
                    </a:lnTo>
                    <a:lnTo>
                      <a:pt x="635" y="515"/>
                    </a:lnTo>
                    <a:lnTo>
                      <a:pt x="667" y="476"/>
                    </a:lnTo>
                    <a:lnTo>
                      <a:pt x="667" y="400"/>
                    </a:lnTo>
                    <a:lnTo>
                      <a:pt x="683" y="362"/>
                    </a:lnTo>
                    <a:lnTo>
                      <a:pt x="714" y="362"/>
                    </a:lnTo>
                    <a:lnTo>
                      <a:pt x="714" y="781"/>
                    </a:lnTo>
                    <a:lnTo>
                      <a:pt x="683" y="781"/>
                    </a:lnTo>
                    <a:lnTo>
                      <a:pt x="667" y="705"/>
                    </a:lnTo>
                    <a:lnTo>
                      <a:pt x="651" y="648"/>
                    </a:lnTo>
                    <a:lnTo>
                      <a:pt x="635" y="629"/>
                    </a:lnTo>
                    <a:lnTo>
                      <a:pt x="587" y="610"/>
                    </a:lnTo>
                    <a:lnTo>
                      <a:pt x="286" y="610"/>
                    </a:lnTo>
                    <a:lnTo>
                      <a:pt x="286" y="1086"/>
                    </a:lnTo>
                    <a:lnTo>
                      <a:pt x="317" y="1125"/>
                    </a:lnTo>
                    <a:lnTo>
                      <a:pt x="492" y="1125"/>
                    </a:lnTo>
                    <a:lnTo>
                      <a:pt x="619" y="1106"/>
                    </a:lnTo>
                    <a:lnTo>
                      <a:pt x="714" y="1067"/>
                    </a:lnTo>
                    <a:lnTo>
                      <a:pt x="778" y="991"/>
                    </a:lnTo>
                    <a:lnTo>
                      <a:pt x="842" y="877"/>
                    </a:lnTo>
                    <a:lnTo>
                      <a:pt x="889" y="877"/>
                    </a:lnTo>
                    <a:lnTo>
                      <a:pt x="810" y="1220"/>
                    </a:lnTo>
                    <a:lnTo>
                      <a:pt x="0" y="1220"/>
                    </a:lnTo>
                    <a:lnTo>
                      <a:pt x="0" y="1182"/>
                    </a:lnTo>
                    <a:lnTo>
                      <a:pt x="63" y="1163"/>
                    </a:lnTo>
                    <a:lnTo>
                      <a:pt x="95" y="1144"/>
                    </a:lnTo>
                    <a:lnTo>
                      <a:pt x="111" y="1125"/>
                    </a:lnTo>
                    <a:lnTo>
                      <a:pt x="127" y="1086"/>
                    </a:lnTo>
                    <a:lnTo>
                      <a:pt x="127" y="133"/>
                    </a:lnTo>
                    <a:lnTo>
                      <a:pt x="111" y="95"/>
                    </a:lnTo>
                    <a:lnTo>
                      <a:pt x="95" y="76"/>
                    </a:lnTo>
                    <a:lnTo>
                      <a:pt x="63" y="57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34" name="Freeform 94"/>
              <p:cNvSpPr>
                <a:spLocks/>
              </p:cNvSpPr>
              <p:nvPr/>
            </p:nvSpPr>
            <p:spPr bwMode="auto">
              <a:xfrm>
                <a:off x="2273" y="12379"/>
                <a:ext cx="1048" cy="1239"/>
              </a:xfrm>
              <a:custGeom>
                <a:avLst/>
                <a:gdLst/>
                <a:ahLst/>
                <a:cxnLst>
                  <a:cxn ang="0">
                    <a:pos x="699" y="0"/>
                  </a:cxn>
                  <a:cxn ang="0">
                    <a:pos x="1048" y="0"/>
                  </a:cxn>
                  <a:cxn ang="0">
                    <a:pos x="1048" y="38"/>
                  </a:cxn>
                  <a:cxn ang="0">
                    <a:pos x="1000" y="57"/>
                  </a:cxn>
                  <a:cxn ang="0">
                    <a:pos x="969" y="57"/>
                  </a:cxn>
                  <a:cxn ang="0">
                    <a:pos x="937" y="95"/>
                  </a:cxn>
                  <a:cxn ang="0">
                    <a:pos x="921" y="133"/>
                  </a:cxn>
                  <a:cxn ang="0">
                    <a:pos x="905" y="190"/>
                  </a:cxn>
                  <a:cxn ang="0">
                    <a:pos x="905" y="1220"/>
                  </a:cxn>
                  <a:cxn ang="0">
                    <a:pos x="873" y="1239"/>
                  </a:cxn>
                  <a:cxn ang="0">
                    <a:pos x="206" y="248"/>
                  </a:cxn>
                  <a:cxn ang="0">
                    <a:pos x="206" y="1048"/>
                  </a:cxn>
                  <a:cxn ang="0">
                    <a:pos x="222" y="1105"/>
                  </a:cxn>
                  <a:cxn ang="0">
                    <a:pos x="286" y="1182"/>
                  </a:cxn>
                  <a:cxn ang="0">
                    <a:pos x="349" y="1182"/>
                  </a:cxn>
                  <a:cxn ang="0">
                    <a:pos x="349" y="1220"/>
                  </a:cxn>
                  <a:cxn ang="0">
                    <a:pos x="0" y="1220"/>
                  </a:cxn>
                  <a:cxn ang="0">
                    <a:pos x="0" y="1182"/>
                  </a:cxn>
                  <a:cxn ang="0">
                    <a:pos x="48" y="1182"/>
                  </a:cxn>
                  <a:cxn ang="0">
                    <a:pos x="95" y="1163"/>
                  </a:cxn>
                  <a:cxn ang="0">
                    <a:pos x="111" y="1144"/>
                  </a:cxn>
                  <a:cxn ang="0">
                    <a:pos x="127" y="1105"/>
                  </a:cxn>
                  <a:cxn ang="0">
                    <a:pos x="143" y="1029"/>
                  </a:cxn>
                  <a:cxn ang="0">
                    <a:pos x="143" y="152"/>
                  </a:cxn>
                  <a:cxn ang="0">
                    <a:pos x="111" y="114"/>
                  </a:cxn>
                  <a:cxn ang="0">
                    <a:pos x="79" y="95"/>
                  </a:cxn>
                  <a:cxn ang="0">
                    <a:pos x="64" y="76"/>
                  </a:cxn>
                  <a:cxn ang="0">
                    <a:pos x="32" y="57"/>
                  </a:cxn>
                  <a:cxn ang="0">
                    <a:pos x="0" y="57"/>
                  </a:cxn>
                  <a:cxn ang="0">
                    <a:pos x="0" y="19"/>
                  </a:cxn>
                  <a:cxn ang="0">
                    <a:pos x="254" y="19"/>
                  </a:cxn>
                  <a:cxn ang="0">
                    <a:pos x="842" y="896"/>
                  </a:cxn>
                  <a:cxn ang="0">
                    <a:pos x="842" y="209"/>
                  </a:cxn>
                  <a:cxn ang="0">
                    <a:pos x="810" y="95"/>
                  </a:cxn>
                  <a:cxn ang="0">
                    <a:pos x="778" y="57"/>
                  </a:cxn>
                  <a:cxn ang="0">
                    <a:pos x="762" y="57"/>
                  </a:cxn>
                  <a:cxn ang="0">
                    <a:pos x="731" y="38"/>
                  </a:cxn>
                  <a:cxn ang="0">
                    <a:pos x="699" y="38"/>
                  </a:cxn>
                  <a:cxn ang="0">
                    <a:pos x="699" y="0"/>
                  </a:cxn>
                </a:cxnLst>
                <a:rect l="0" t="0" r="r" b="b"/>
                <a:pathLst>
                  <a:path w="1048" h="1239">
                    <a:moveTo>
                      <a:pt x="699" y="0"/>
                    </a:moveTo>
                    <a:lnTo>
                      <a:pt x="1048" y="0"/>
                    </a:lnTo>
                    <a:lnTo>
                      <a:pt x="1048" y="38"/>
                    </a:lnTo>
                    <a:lnTo>
                      <a:pt x="1000" y="57"/>
                    </a:lnTo>
                    <a:lnTo>
                      <a:pt x="969" y="57"/>
                    </a:lnTo>
                    <a:lnTo>
                      <a:pt x="937" y="95"/>
                    </a:lnTo>
                    <a:lnTo>
                      <a:pt x="921" y="133"/>
                    </a:lnTo>
                    <a:lnTo>
                      <a:pt x="905" y="190"/>
                    </a:lnTo>
                    <a:lnTo>
                      <a:pt x="905" y="1220"/>
                    </a:lnTo>
                    <a:lnTo>
                      <a:pt x="873" y="1239"/>
                    </a:lnTo>
                    <a:lnTo>
                      <a:pt x="206" y="248"/>
                    </a:lnTo>
                    <a:lnTo>
                      <a:pt x="206" y="1048"/>
                    </a:lnTo>
                    <a:lnTo>
                      <a:pt x="222" y="1105"/>
                    </a:lnTo>
                    <a:lnTo>
                      <a:pt x="286" y="1182"/>
                    </a:lnTo>
                    <a:lnTo>
                      <a:pt x="349" y="1182"/>
                    </a:lnTo>
                    <a:lnTo>
                      <a:pt x="349" y="1220"/>
                    </a:lnTo>
                    <a:lnTo>
                      <a:pt x="0" y="1220"/>
                    </a:lnTo>
                    <a:lnTo>
                      <a:pt x="0" y="1182"/>
                    </a:lnTo>
                    <a:lnTo>
                      <a:pt x="48" y="1182"/>
                    </a:lnTo>
                    <a:lnTo>
                      <a:pt x="95" y="1163"/>
                    </a:lnTo>
                    <a:lnTo>
                      <a:pt x="111" y="1144"/>
                    </a:lnTo>
                    <a:lnTo>
                      <a:pt x="127" y="1105"/>
                    </a:lnTo>
                    <a:lnTo>
                      <a:pt x="143" y="1029"/>
                    </a:lnTo>
                    <a:lnTo>
                      <a:pt x="143" y="152"/>
                    </a:lnTo>
                    <a:lnTo>
                      <a:pt x="111" y="114"/>
                    </a:lnTo>
                    <a:lnTo>
                      <a:pt x="79" y="95"/>
                    </a:lnTo>
                    <a:lnTo>
                      <a:pt x="64" y="76"/>
                    </a:lnTo>
                    <a:lnTo>
                      <a:pt x="32" y="57"/>
                    </a:lnTo>
                    <a:lnTo>
                      <a:pt x="0" y="57"/>
                    </a:lnTo>
                    <a:lnTo>
                      <a:pt x="0" y="19"/>
                    </a:lnTo>
                    <a:lnTo>
                      <a:pt x="254" y="19"/>
                    </a:lnTo>
                    <a:lnTo>
                      <a:pt x="842" y="896"/>
                    </a:lnTo>
                    <a:lnTo>
                      <a:pt x="842" y="209"/>
                    </a:lnTo>
                    <a:lnTo>
                      <a:pt x="810" y="95"/>
                    </a:lnTo>
                    <a:lnTo>
                      <a:pt x="778" y="57"/>
                    </a:lnTo>
                    <a:lnTo>
                      <a:pt x="762" y="57"/>
                    </a:lnTo>
                    <a:lnTo>
                      <a:pt x="731" y="38"/>
                    </a:lnTo>
                    <a:lnTo>
                      <a:pt x="699" y="38"/>
                    </a:lnTo>
                    <a:lnTo>
                      <a:pt x="69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35" name="Freeform 95"/>
              <p:cNvSpPr>
                <a:spLocks/>
              </p:cNvSpPr>
              <p:nvPr/>
            </p:nvSpPr>
            <p:spPr bwMode="auto">
              <a:xfrm>
                <a:off x="3353" y="12379"/>
                <a:ext cx="1016" cy="1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7" y="0"/>
                  </a:cxn>
                  <a:cxn ang="0">
                    <a:pos x="397" y="38"/>
                  </a:cxn>
                  <a:cxn ang="0">
                    <a:pos x="318" y="38"/>
                  </a:cxn>
                  <a:cxn ang="0">
                    <a:pos x="286" y="76"/>
                  </a:cxn>
                  <a:cxn ang="0">
                    <a:pos x="286" y="114"/>
                  </a:cxn>
                  <a:cxn ang="0">
                    <a:pos x="302" y="152"/>
                  </a:cxn>
                  <a:cxn ang="0">
                    <a:pos x="302" y="190"/>
                  </a:cxn>
                  <a:cxn ang="0">
                    <a:pos x="349" y="305"/>
                  </a:cxn>
                  <a:cxn ang="0">
                    <a:pos x="572" y="915"/>
                  </a:cxn>
                  <a:cxn ang="0">
                    <a:pos x="794" y="248"/>
                  </a:cxn>
                  <a:cxn ang="0">
                    <a:pos x="810" y="171"/>
                  </a:cxn>
                  <a:cxn ang="0">
                    <a:pos x="826" y="114"/>
                  </a:cxn>
                  <a:cxn ang="0">
                    <a:pos x="826" y="76"/>
                  </a:cxn>
                  <a:cxn ang="0">
                    <a:pos x="762" y="38"/>
                  </a:cxn>
                  <a:cxn ang="0">
                    <a:pos x="715" y="38"/>
                  </a:cxn>
                  <a:cxn ang="0">
                    <a:pos x="715" y="0"/>
                  </a:cxn>
                  <a:cxn ang="0">
                    <a:pos x="1016" y="0"/>
                  </a:cxn>
                  <a:cxn ang="0">
                    <a:pos x="1016" y="38"/>
                  </a:cxn>
                  <a:cxn ang="0">
                    <a:pos x="969" y="38"/>
                  </a:cxn>
                  <a:cxn ang="0">
                    <a:pos x="921" y="95"/>
                  </a:cxn>
                  <a:cxn ang="0">
                    <a:pos x="873" y="209"/>
                  </a:cxn>
                  <a:cxn ang="0">
                    <a:pos x="540" y="1220"/>
                  </a:cxn>
                  <a:cxn ang="0">
                    <a:pos x="524" y="1220"/>
                  </a:cxn>
                  <a:cxn ang="0">
                    <a:pos x="159" y="229"/>
                  </a:cxn>
                  <a:cxn ang="0">
                    <a:pos x="111" y="114"/>
                  </a:cxn>
                  <a:cxn ang="0">
                    <a:pos x="63" y="57"/>
                  </a:cxn>
                  <a:cxn ang="0">
                    <a:pos x="32" y="38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1016" h="1220">
                    <a:moveTo>
                      <a:pt x="0" y="0"/>
                    </a:moveTo>
                    <a:lnTo>
                      <a:pt x="397" y="0"/>
                    </a:lnTo>
                    <a:lnTo>
                      <a:pt x="397" y="38"/>
                    </a:lnTo>
                    <a:lnTo>
                      <a:pt x="318" y="38"/>
                    </a:lnTo>
                    <a:lnTo>
                      <a:pt x="286" y="76"/>
                    </a:lnTo>
                    <a:lnTo>
                      <a:pt x="286" y="114"/>
                    </a:lnTo>
                    <a:lnTo>
                      <a:pt x="302" y="152"/>
                    </a:lnTo>
                    <a:lnTo>
                      <a:pt x="302" y="190"/>
                    </a:lnTo>
                    <a:lnTo>
                      <a:pt x="349" y="305"/>
                    </a:lnTo>
                    <a:lnTo>
                      <a:pt x="572" y="915"/>
                    </a:lnTo>
                    <a:lnTo>
                      <a:pt x="794" y="248"/>
                    </a:lnTo>
                    <a:lnTo>
                      <a:pt x="810" y="171"/>
                    </a:lnTo>
                    <a:lnTo>
                      <a:pt x="826" y="114"/>
                    </a:lnTo>
                    <a:lnTo>
                      <a:pt x="826" y="76"/>
                    </a:lnTo>
                    <a:lnTo>
                      <a:pt x="762" y="38"/>
                    </a:lnTo>
                    <a:lnTo>
                      <a:pt x="715" y="38"/>
                    </a:lnTo>
                    <a:lnTo>
                      <a:pt x="715" y="0"/>
                    </a:lnTo>
                    <a:lnTo>
                      <a:pt x="1016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21" y="95"/>
                    </a:lnTo>
                    <a:lnTo>
                      <a:pt x="873" y="209"/>
                    </a:lnTo>
                    <a:lnTo>
                      <a:pt x="540" y="1220"/>
                    </a:lnTo>
                    <a:lnTo>
                      <a:pt x="524" y="1220"/>
                    </a:lnTo>
                    <a:lnTo>
                      <a:pt x="159" y="229"/>
                    </a:lnTo>
                    <a:lnTo>
                      <a:pt x="111" y="114"/>
                    </a:lnTo>
                    <a:lnTo>
                      <a:pt x="63" y="57"/>
                    </a:lnTo>
                    <a:lnTo>
                      <a:pt x="32" y="38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36" name="Freeform 96"/>
              <p:cNvSpPr>
                <a:spLocks/>
              </p:cNvSpPr>
              <p:nvPr/>
            </p:nvSpPr>
            <p:spPr bwMode="auto">
              <a:xfrm>
                <a:off x="4862" y="12360"/>
                <a:ext cx="682" cy="1220"/>
              </a:xfrm>
              <a:custGeom>
                <a:avLst/>
                <a:gdLst/>
                <a:ahLst/>
                <a:cxnLst>
                  <a:cxn ang="0">
                    <a:pos x="254" y="0"/>
                  </a:cxn>
                  <a:cxn ang="0">
                    <a:pos x="317" y="0"/>
                  </a:cxn>
                  <a:cxn ang="0">
                    <a:pos x="460" y="38"/>
                  </a:cxn>
                  <a:cxn ang="0">
                    <a:pos x="571" y="171"/>
                  </a:cxn>
                  <a:cxn ang="0">
                    <a:pos x="603" y="324"/>
                  </a:cxn>
                  <a:cxn ang="0">
                    <a:pos x="587" y="457"/>
                  </a:cxn>
                  <a:cxn ang="0">
                    <a:pos x="524" y="610"/>
                  </a:cxn>
                  <a:cxn ang="0">
                    <a:pos x="412" y="762"/>
                  </a:cxn>
                  <a:cxn ang="0">
                    <a:pos x="158" y="1086"/>
                  </a:cxn>
                  <a:cxn ang="0">
                    <a:pos x="555" y="1086"/>
                  </a:cxn>
                  <a:cxn ang="0">
                    <a:pos x="587" y="1067"/>
                  </a:cxn>
                  <a:cxn ang="0">
                    <a:pos x="603" y="1048"/>
                  </a:cxn>
                  <a:cxn ang="0">
                    <a:pos x="635" y="1029"/>
                  </a:cxn>
                  <a:cxn ang="0">
                    <a:pos x="666" y="972"/>
                  </a:cxn>
                  <a:cxn ang="0">
                    <a:pos x="682" y="972"/>
                  </a:cxn>
                  <a:cxn ang="0">
                    <a:pos x="587" y="1220"/>
                  </a:cxn>
                  <a:cxn ang="0">
                    <a:pos x="0" y="1220"/>
                  </a:cxn>
                  <a:cxn ang="0">
                    <a:pos x="0" y="1201"/>
                  </a:cxn>
                  <a:cxn ang="0">
                    <a:pos x="269" y="858"/>
                  </a:cxn>
                  <a:cxn ang="0">
                    <a:pos x="381" y="686"/>
                  </a:cxn>
                  <a:cxn ang="0">
                    <a:pos x="444" y="533"/>
                  </a:cxn>
                  <a:cxn ang="0">
                    <a:pos x="460" y="381"/>
                  </a:cxn>
                  <a:cxn ang="0">
                    <a:pos x="428" y="228"/>
                  </a:cxn>
                  <a:cxn ang="0">
                    <a:pos x="381" y="171"/>
                  </a:cxn>
                  <a:cxn ang="0">
                    <a:pos x="254" y="133"/>
                  </a:cxn>
                  <a:cxn ang="0">
                    <a:pos x="190" y="133"/>
                  </a:cxn>
                  <a:cxn ang="0">
                    <a:pos x="142" y="171"/>
                  </a:cxn>
                  <a:cxn ang="0">
                    <a:pos x="63" y="267"/>
                  </a:cxn>
                  <a:cxn ang="0">
                    <a:pos x="31" y="362"/>
                  </a:cxn>
                  <a:cxn ang="0">
                    <a:pos x="0" y="362"/>
                  </a:cxn>
                  <a:cxn ang="0">
                    <a:pos x="15" y="267"/>
                  </a:cxn>
                  <a:cxn ang="0">
                    <a:pos x="47" y="209"/>
                  </a:cxn>
                  <a:cxn ang="0">
                    <a:pos x="63" y="152"/>
                  </a:cxn>
                  <a:cxn ang="0">
                    <a:pos x="142" y="57"/>
                  </a:cxn>
                  <a:cxn ang="0">
                    <a:pos x="206" y="19"/>
                  </a:cxn>
                  <a:cxn ang="0">
                    <a:pos x="254" y="0"/>
                  </a:cxn>
                </a:cxnLst>
                <a:rect l="0" t="0" r="r" b="b"/>
                <a:pathLst>
                  <a:path w="682" h="1220">
                    <a:moveTo>
                      <a:pt x="254" y="0"/>
                    </a:moveTo>
                    <a:lnTo>
                      <a:pt x="317" y="0"/>
                    </a:lnTo>
                    <a:lnTo>
                      <a:pt x="460" y="38"/>
                    </a:lnTo>
                    <a:lnTo>
                      <a:pt x="571" y="171"/>
                    </a:lnTo>
                    <a:lnTo>
                      <a:pt x="603" y="324"/>
                    </a:lnTo>
                    <a:lnTo>
                      <a:pt x="587" y="457"/>
                    </a:lnTo>
                    <a:lnTo>
                      <a:pt x="524" y="610"/>
                    </a:lnTo>
                    <a:lnTo>
                      <a:pt x="412" y="762"/>
                    </a:lnTo>
                    <a:lnTo>
                      <a:pt x="158" y="1086"/>
                    </a:lnTo>
                    <a:lnTo>
                      <a:pt x="555" y="1086"/>
                    </a:lnTo>
                    <a:lnTo>
                      <a:pt x="587" y="1067"/>
                    </a:lnTo>
                    <a:lnTo>
                      <a:pt x="603" y="1048"/>
                    </a:lnTo>
                    <a:lnTo>
                      <a:pt x="635" y="1029"/>
                    </a:lnTo>
                    <a:lnTo>
                      <a:pt x="666" y="972"/>
                    </a:lnTo>
                    <a:lnTo>
                      <a:pt x="682" y="972"/>
                    </a:lnTo>
                    <a:lnTo>
                      <a:pt x="587" y="1220"/>
                    </a:lnTo>
                    <a:lnTo>
                      <a:pt x="0" y="1220"/>
                    </a:lnTo>
                    <a:lnTo>
                      <a:pt x="0" y="1201"/>
                    </a:lnTo>
                    <a:lnTo>
                      <a:pt x="269" y="858"/>
                    </a:lnTo>
                    <a:lnTo>
                      <a:pt x="381" y="686"/>
                    </a:lnTo>
                    <a:lnTo>
                      <a:pt x="444" y="533"/>
                    </a:lnTo>
                    <a:lnTo>
                      <a:pt x="460" y="381"/>
                    </a:lnTo>
                    <a:lnTo>
                      <a:pt x="428" y="228"/>
                    </a:lnTo>
                    <a:lnTo>
                      <a:pt x="381" y="171"/>
                    </a:lnTo>
                    <a:lnTo>
                      <a:pt x="254" y="133"/>
                    </a:lnTo>
                    <a:lnTo>
                      <a:pt x="190" y="133"/>
                    </a:lnTo>
                    <a:lnTo>
                      <a:pt x="142" y="171"/>
                    </a:lnTo>
                    <a:lnTo>
                      <a:pt x="63" y="267"/>
                    </a:lnTo>
                    <a:lnTo>
                      <a:pt x="31" y="362"/>
                    </a:lnTo>
                    <a:lnTo>
                      <a:pt x="0" y="362"/>
                    </a:lnTo>
                    <a:lnTo>
                      <a:pt x="15" y="267"/>
                    </a:lnTo>
                    <a:lnTo>
                      <a:pt x="47" y="209"/>
                    </a:lnTo>
                    <a:lnTo>
                      <a:pt x="63" y="152"/>
                    </a:lnTo>
                    <a:lnTo>
                      <a:pt x="142" y="57"/>
                    </a:lnTo>
                    <a:lnTo>
                      <a:pt x="206" y="19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37" name="Freeform 97"/>
              <p:cNvSpPr>
                <a:spLocks/>
              </p:cNvSpPr>
              <p:nvPr/>
            </p:nvSpPr>
            <p:spPr bwMode="auto">
              <a:xfrm>
                <a:off x="5751" y="12341"/>
                <a:ext cx="429" cy="1220"/>
              </a:xfrm>
              <a:custGeom>
                <a:avLst/>
                <a:gdLst/>
                <a:ahLst/>
                <a:cxnLst>
                  <a:cxn ang="0">
                    <a:pos x="286" y="0"/>
                  </a:cxn>
                  <a:cxn ang="0">
                    <a:pos x="286" y="1143"/>
                  </a:cxn>
                  <a:cxn ang="0">
                    <a:pos x="317" y="1182"/>
                  </a:cxn>
                  <a:cxn ang="0">
                    <a:pos x="365" y="1201"/>
                  </a:cxn>
                  <a:cxn ang="0">
                    <a:pos x="429" y="1201"/>
                  </a:cxn>
                  <a:cxn ang="0">
                    <a:pos x="429" y="1220"/>
                  </a:cxn>
                  <a:cxn ang="0">
                    <a:pos x="16" y="1220"/>
                  </a:cxn>
                  <a:cxn ang="0">
                    <a:pos x="16" y="1201"/>
                  </a:cxn>
                  <a:cxn ang="0">
                    <a:pos x="111" y="1201"/>
                  </a:cxn>
                  <a:cxn ang="0">
                    <a:pos x="143" y="1163"/>
                  </a:cxn>
                  <a:cxn ang="0">
                    <a:pos x="159" y="1124"/>
                  </a:cxn>
                  <a:cxn ang="0">
                    <a:pos x="159" y="209"/>
                  </a:cxn>
                  <a:cxn ang="0">
                    <a:pos x="127" y="171"/>
                  </a:cxn>
                  <a:cxn ang="0">
                    <a:pos x="79" y="171"/>
                  </a:cxn>
                  <a:cxn ang="0">
                    <a:pos x="47" y="190"/>
                  </a:cxn>
                  <a:cxn ang="0">
                    <a:pos x="16" y="190"/>
                  </a:cxn>
                  <a:cxn ang="0">
                    <a:pos x="0" y="209"/>
                  </a:cxn>
                  <a:cxn ang="0">
                    <a:pos x="0" y="190"/>
                  </a:cxn>
                  <a:cxn ang="0">
                    <a:pos x="270" y="19"/>
                  </a:cxn>
                  <a:cxn ang="0">
                    <a:pos x="286" y="0"/>
                  </a:cxn>
                </a:cxnLst>
                <a:rect l="0" t="0" r="r" b="b"/>
                <a:pathLst>
                  <a:path w="429" h="1220">
                    <a:moveTo>
                      <a:pt x="286" y="0"/>
                    </a:moveTo>
                    <a:lnTo>
                      <a:pt x="286" y="1143"/>
                    </a:lnTo>
                    <a:lnTo>
                      <a:pt x="317" y="1182"/>
                    </a:lnTo>
                    <a:lnTo>
                      <a:pt x="365" y="1201"/>
                    </a:lnTo>
                    <a:lnTo>
                      <a:pt x="429" y="1201"/>
                    </a:lnTo>
                    <a:lnTo>
                      <a:pt x="429" y="1220"/>
                    </a:lnTo>
                    <a:lnTo>
                      <a:pt x="16" y="1220"/>
                    </a:lnTo>
                    <a:lnTo>
                      <a:pt x="16" y="1201"/>
                    </a:lnTo>
                    <a:lnTo>
                      <a:pt x="111" y="1201"/>
                    </a:lnTo>
                    <a:lnTo>
                      <a:pt x="143" y="1163"/>
                    </a:lnTo>
                    <a:lnTo>
                      <a:pt x="159" y="1124"/>
                    </a:lnTo>
                    <a:lnTo>
                      <a:pt x="159" y="209"/>
                    </a:lnTo>
                    <a:lnTo>
                      <a:pt x="127" y="171"/>
                    </a:lnTo>
                    <a:lnTo>
                      <a:pt x="79" y="171"/>
                    </a:lnTo>
                    <a:lnTo>
                      <a:pt x="47" y="190"/>
                    </a:lnTo>
                    <a:lnTo>
                      <a:pt x="16" y="190"/>
                    </a:lnTo>
                    <a:lnTo>
                      <a:pt x="0" y="209"/>
                    </a:lnTo>
                    <a:lnTo>
                      <a:pt x="0" y="190"/>
                    </a:lnTo>
                    <a:lnTo>
                      <a:pt x="270" y="19"/>
                    </a:lnTo>
                    <a:lnTo>
                      <a:pt x="28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38" name="Freeform 98"/>
              <p:cNvSpPr>
                <a:spLocks noEditPoints="1"/>
              </p:cNvSpPr>
              <p:nvPr/>
            </p:nvSpPr>
            <p:spPr bwMode="auto">
              <a:xfrm>
                <a:off x="6402" y="12341"/>
                <a:ext cx="667" cy="1258"/>
              </a:xfrm>
              <a:custGeom>
                <a:avLst/>
                <a:gdLst/>
                <a:ahLst/>
                <a:cxnLst>
                  <a:cxn ang="0">
                    <a:pos x="302" y="552"/>
                  </a:cxn>
                  <a:cxn ang="0">
                    <a:pos x="190" y="591"/>
                  </a:cxn>
                  <a:cxn ang="0">
                    <a:pos x="175" y="629"/>
                  </a:cxn>
                  <a:cxn ang="0">
                    <a:pos x="159" y="648"/>
                  </a:cxn>
                  <a:cxn ang="0">
                    <a:pos x="143" y="705"/>
                  </a:cxn>
                  <a:cxn ang="0">
                    <a:pos x="143" y="762"/>
                  </a:cxn>
                  <a:cxn ang="0">
                    <a:pos x="159" y="953"/>
                  </a:cxn>
                  <a:cxn ang="0">
                    <a:pos x="190" y="1105"/>
                  </a:cxn>
                  <a:cxn ang="0">
                    <a:pos x="270" y="1182"/>
                  </a:cxn>
                  <a:cxn ang="0">
                    <a:pos x="349" y="1220"/>
                  </a:cxn>
                  <a:cxn ang="0">
                    <a:pos x="429" y="1182"/>
                  </a:cxn>
                  <a:cxn ang="0">
                    <a:pos x="492" y="1086"/>
                  </a:cxn>
                  <a:cxn ang="0">
                    <a:pos x="508" y="915"/>
                  </a:cxn>
                  <a:cxn ang="0">
                    <a:pos x="476" y="724"/>
                  </a:cxn>
                  <a:cxn ang="0">
                    <a:pos x="413" y="591"/>
                  </a:cxn>
                  <a:cxn ang="0">
                    <a:pos x="302" y="552"/>
                  </a:cxn>
                  <a:cxn ang="0">
                    <a:pos x="317" y="552"/>
                  </a:cxn>
                  <a:cxn ang="0">
                    <a:pos x="302" y="552"/>
                  </a:cxn>
                  <a:cxn ang="0">
                    <a:pos x="619" y="0"/>
                  </a:cxn>
                  <a:cxn ang="0">
                    <a:pos x="635" y="19"/>
                  </a:cxn>
                  <a:cxn ang="0">
                    <a:pos x="476" y="76"/>
                  </a:cxn>
                  <a:cxn ang="0">
                    <a:pos x="333" y="190"/>
                  </a:cxn>
                  <a:cxn ang="0">
                    <a:pos x="254" y="343"/>
                  </a:cxn>
                  <a:cxn ang="0">
                    <a:pos x="190" y="533"/>
                  </a:cxn>
                  <a:cxn ang="0">
                    <a:pos x="238" y="495"/>
                  </a:cxn>
                  <a:cxn ang="0">
                    <a:pos x="286" y="476"/>
                  </a:cxn>
                  <a:cxn ang="0">
                    <a:pos x="317" y="476"/>
                  </a:cxn>
                  <a:cxn ang="0">
                    <a:pos x="349" y="457"/>
                  </a:cxn>
                  <a:cxn ang="0">
                    <a:pos x="381" y="457"/>
                  </a:cxn>
                  <a:cxn ang="0">
                    <a:pos x="492" y="476"/>
                  </a:cxn>
                  <a:cxn ang="0">
                    <a:pos x="587" y="552"/>
                  </a:cxn>
                  <a:cxn ang="0">
                    <a:pos x="651" y="686"/>
                  </a:cxn>
                  <a:cxn ang="0">
                    <a:pos x="667" y="838"/>
                  </a:cxn>
                  <a:cxn ang="0">
                    <a:pos x="651" y="1010"/>
                  </a:cxn>
                  <a:cxn ang="0">
                    <a:pos x="572" y="1143"/>
                  </a:cxn>
                  <a:cxn ang="0">
                    <a:pos x="476" y="1220"/>
                  </a:cxn>
                  <a:cxn ang="0">
                    <a:pos x="349" y="1258"/>
                  </a:cxn>
                  <a:cxn ang="0">
                    <a:pos x="286" y="1258"/>
                  </a:cxn>
                  <a:cxn ang="0">
                    <a:pos x="222" y="1220"/>
                  </a:cxn>
                  <a:cxn ang="0">
                    <a:pos x="159" y="1201"/>
                  </a:cxn>
                  <a:cxn ang="0">
                    <a:pos x="111" y="1143"/>
                  </a:cxn>
                  <a:cxn ang="0">
                    <a:pos x="48" y="1048"/>
                  </a:cxn>
                  <a:cxn ang="0">
                    <a:pos x="16" y="896"/>
                  </a:cxn>
                  <a:cxn ang="0">
                    <a:pos x="0" y="743"/>
                  </a:cxn>
                  <a:cxn ang="0">
                    <a:pos x="32" y="514"/>
                  </a:cxn>
                  <a:cxn ang="0">
                    <a:pos x="111" y="305"/>
                  </a:cxn>
                  <a:cxn ang="0">
                    <a:pos x="254" y="152"/>
                  </a:cxn>
                  <a:cxn ang="0">
                    <a:pos x="365" y="76"/>
                  </a:cxn>
                  <a:cxn ang="0">
                    <a:pos x="476" y="19"/>
                  </a:cxn>
                  <a:cxn ang="0">
                    <a:pos x="619" y="0"/>
                  </a:cxn>
                </a:cxnLst>
                <a:rect l="0" t="0" r="r" b="b"/>
                <a:pathLst>
                  <a:path w="667" h="1258">
                    <a:moveTo>
                      <a:pt x="302" y="552"/>
                    </a:moveTo>
                    <a:lnTo>
                      <a:pt x="190" y="591"/>
                    </a:lnTo>
                    <a:lnTo>
                      <a:pt x="175" y="629"/>
                    </a:lnTo>
                    <a:lnTo>
                      <a:pt x="159" y="648"/>
                    </a:lnTo>
                    <a:lnTo>
                      <a:pt x="143" y="705"/>
                    </a:lnTo>
                    <a:lnTo>
                      <a:pt x="143" y="762"/>
                    </a:lnTo>
                    <a:lnTo>
                      <a:pt x="159" y="953"/>
                    </a:lnTo>
                    <a:lnTo>
                      <a:pt x="190" y="1105"/>
                    </a:lnTo>
                    <a:lnTo>
                      <a:pt x="270" y="1182"/>
                    </a:lnTo>
                    <a:lnTo>
                      <a:pt x="349" y="1220"/>
                    </a:lnTo>
                    <a:lnTo>
                      <a:pt x="429" y="1182"/>
                    </a:lnTo>
                    <a:lnTo>
                      <a:pt x="492" y="1086"/>
                    </a:lnTo>
                    <a:lnTo>
                      <a:pt x="508" y="915"/>
                    </a:lnTo>
                    <a:lnTo>
                      <a:pt x="476" y="724"/>
                    </a:lnTo>
                    <a:lnTo>
                      <a:pt x="413" y="591"/>
                    </a:lnTo>
                    <a:lnTo>
                      <a:pt x="302" y="552"/>
                    </a:lnTo>
                    <a:lnTo>
                      <a:pt x="317" y="552"/>
                    </a:lnTo>
                    <a:lnTo>
                      <a:pt x="302" y="552"/>
                    </a:lnTo>
                    <a:close/>
                    <a:moveTo>
                      <a:pt x="619" y="0"/>
                    </a:moveTo>
                    <a:lnTo>
                      <a:pt x="635" y="19"/>
                    </a:lnTo>
                    <a:lnTo>
                      <a:pt x="476" y="76"/>
                    </a:lnTo>
                    <a:lnTo>
                      <a:pt x="333" y="190"/>
                    </a:lnTo>
                    <a:lnTo>
                      <a:pt x="254" y="343"/>
                    </a:lnTo>
                    <a:lnTo>
                      <a:pt x="190" y="533"/>
                    </a:lnTo>
                    <a:lnTo>
                      <a:pt x="238" y="495"/>
                    </a:lnTo>
                    <a:lnTo>
                      <a:pt x="286" y="476"/>
                    </a:lnTo>
                    <a:lnTo>
                      <a:pt x="317" y="476"/>
                    </a:lnTo>
                    <a:lnTo>
                      <a:pt x="349" y="457"/>
                    </a:lnTo>
                    <a:lnTo>
                      <a:pt x="381" y="457"/>
                    </a:lnTo>
                    <a:lnTo>
                      <a:pt x="492" y="476"/>
                    </a:lnTo>
                    <a:lnTo>
                      <a:pt x="587" y="552"/>
                    </a:lnTo>
                    <a:lnTo>
                      <a:pt x="651" y="686"/>
                    </a:lnTo>
                    <a:lnTo>
                      <a:pt x="667" y="838"/>
                    </a:lnTo>
                    <a:lnTo>
                      <a:pt x="651" y="1010"/>
                    </a:lnTo>
                    <a:lnTo>
                      <a:pt x="572" y="1143"/>
                    </a:lnTo>
                    <a:lnTo>
                      <a:pt x="476" y="1220"/>
                    </a:lnTo>
                    <a:lnTo>
                      <a:pt x="349" y="1258"/>
                    </a:lnTo>
                    <a:lnTo>
                      <a:pt x="286" y="1258"/>
                    </a:lnTo>
                    <a:lnTo>
                      <a:pt x="222" y="1220"/>
                    </a:lnTo>
                    <a:lnTo>
                      <a:pt x="159" y="1201"/>
                    </a:lnTo>
                    <a:lnTo>
                      <a:pt x="111" y="1143"/>
                    </a:lnTo>
                    <a:lnTo>
                      <a:pt x="48" y="1048"/>
                    </a:lnTo>
                    <a:lnTo>
                      <a:pt x="16" y="896"/>
                    </a:lnTo>
                    <a:lnTo>
                      <a:pt x="0" y="743"/>
                    </a:lnTo>
                    <a:lnTo>
                      <a:pt x="32" y="514"/>
                    </a:lnTo>
                    <a:lnTo>
                      <a:pt x="111" y="305"/>
                    </a:lnTo>
                    <a:lnTo>
                      <a:pt x="254" y="152"/>
                    </a:lnTo>
                    <a:lnTo>
                      <a:pt x="365" y="76"/>
                    </a:lnTo>
                    <a:lnTo>
                      <a:pt x="476" y="19"/>
                    </a:lnTo>
                    <a:lnTo>
                      <a:pt x="61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39" name="Freeform 99"/>
              <p:cNvSpPr>
                <a:spLocks/>
              </p:cNvSpPr>
              <p:nvPr/>
            </p:nvSpPr>
            <p:spPr bwMode="auto">
              <a:xfrm>
                <a:off x="28761" y="12379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2"/>
                  </a:cxn>
                  <a:cxn ang="0">
                    <a:pos x="445" y="286"/>
                  </a:cxn>
                  <a:cxn ang="0">
                    <a:pos x="556" y="476"/>
                  </a:cxn>
                  <a:cxn ang="0">
                    <a:pos x="762" y="171"/>
                  </a:cxn>
                  <a:cxn ang="0">
                    <a:pos x="794" y="114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6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8"/>
                  </a:cxn>
                  <a:cxn ang="0">
                    <a:pos x="492" y="686"/>
                  </a:cxn>
                  <a:cxn ang="0">
                    <a:pos x="286" y="1010"/>
                  </a:cxn>
                  <a:cxn ang="0">
                    <a:pos x="238" y="1086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7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4"/>
                    </a:lnTo>
                    <a:lnTo>
                      <a:pt x="381" y="152"/>
                    </a:lnTo>
                    <a:lnTo>
                      <a:pt x="413" y="209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6"/>
                    </a:lnTo>
                    <a:lnTo>
                      <a:pt x="731" y="229"/>
                    </a:lnTo>
                    <a:lnTo>
                      <a:pt x="762" y="171"/>
                    </a:lnTo>
                    <a:lnTo>
                      <a:pt x="778" y="133"/>
                    </a:lnTo>
                    <a:lnTo>
                      <a:pt x="794" y="114"/>
                    </a:lnTo>
                    <a:lnTo>
                      <a:pt x="794" y="76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09"/>
                    </a:lnTo>
                    <a:lnTo>
                      <a:pt x="572" y="534"/>
                    </a:lnTo>
                    <a:lnTo>
                      <a:pt x="858" y="1029"/>
                    </a:lnTo>
                    <a:lnTo>
                      <a:pt x="905" y="1086"/>
                    </a:lnTo>
                    <a:lnTo>
                      <a:pt x="937" y="1105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6"/>
                    </a:lnTo>
                    <a:lnTo>
                      <a:pt x="699" y="1048"/>
                    </a:lnTo>
                    <a:lnTo>
                      <a:pt x="635" y="934"/>
                    </a:lnTo>
                    <a:lnTo>
                      <a:pt x="492" y="686"/>
                    </a:lnTo>
                    <a:lnTo>
                      <a:pt x="318" y="953"/>
                    </a:lnTo>
                    <a:lnTo>
                      <a:pt x="286" y="1010"/>
                    </a:lnTo>
                    <a:lnTo>
                      <a:pt x="254" y="1048"/>
                    </a:lnTo>
                    <a:lnTo>
                      <a:pt x="238" y="1086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79" y="1144"/>
                    </a:lnTo>
                    <a:lnTo>
                      <a:pt x="143" y="1067"/>
                    </a:lnTo>
                    <a:lnTo>
                      <a:pt x="175" y="1010"/>
                    </a:lnTo>
                    <a:lnTo>
                      <a:pt x="222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6" y="171"/>
                    </a:lnTo>
                    <a:lnTo>
                      <a:pt x="143" y="95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40" name="Freeform 100"/>
              <p:cNvSpPr>
                <a:spLocks/>
              </p:cNvSpPr>
              <p:nvPr/>
            </p:nvSpPr>
            <p:spPr bwMode="auto">
              <a:xfrm>
                <a:off x="29825" y="12379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2"/>
                  </a:cxn>
                  <a:cxn ang="0">
                    <a:pos x="445" y="286"/>
                  </a:cxn>
                  <a:cxn ang="0">
                    <a:pos x="556" y="476"/>
                  </a:cxn>
                  <a:cxn ang="0">
                    <a:pos x="762" y="171"/>
                  </a:cxn>
                  <a:cxn ang="0">
                    <a:pos x="794" y="114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6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8"/>
                  </a:cxn>
                  <a:cxn ang="0">
                    <a:pos x="492" y="686"/>
                  </a:cxn>
                  <a:cxn ang="0">
                    <a:pos x="286" y="1010"/>
                  </a:cxn>
                  <a:cxn ang="0">
                    <a:pos x="238" y="1086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7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4"/>
                    </a:lnTo>
                    <a:lnTo>
                      <a:pt x="381" y="152"/>
                    </a:lnTo>
                    <a:lnTo>
                      <a:pt x="413" y="209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6"/>
                    </a:lnTo>
                    <a:lnTo>
                      <a:pt x="731" y="229"/>
                    </a:lnTo>
                    <a:lnTo>
                      <a:pt x="762" y="171"/>
                    </a:lnTo>
                    <a:lnTo>
                      <a:pt x="778" y="133"/>
                    </a:lnTo>
                    <a:lnTo>
                      <a:pt x="794" y="114"/>
                    </a:lnTo>
                    <a:lnTo>
                      <a:pt x="794" y="76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09"/>
                    </a:lnTo>
                    <a:lnTo>
                      <a:pt x="572" y="534"/>
                    </a:lnTo>
                    <a:lnTo>
                      <a:pt x="858" y="1029"/>
                    </a:lnTo>
                    <a:lnTo>
                      <a:pt x="905" y="1086"/>
                    </a:lnTo>
                    <a:lnTo>
                      <a:pt x="937" y="1105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6"/>
                    </a:lnTo>
                    <a:lnTo>
                      <a:pt x="699" y="1048"/>
                    </a:lnTo>
                    <a:lnTo>
                      <a:pt x="635" y="934"/>
                    </a:lnTo>
                    <a:lnTo>
                      <a:pt x="492" y="686"/>
                    </a:lnTo>
                    <a:lnTo>
                      <a:pt x="318" y="953"/>
                    </a:lnTo>
                    <a:lnTo>
                      <a:pt x="286" y="1010"/>
                    </a:lnTo>
                    <a:lnTo>
                      <a:pt x="254" y="1048"/>
                    </a:lnTo>
                    <a:lnTo>
                      <a:pt x="238" y="1086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79" y="1144"/>
                    </a:lnTo>
                    <a:lnTo>
                      <a:pt x="143" y="1067"/>
                    </a:lnTo>
                    <a:lnTo>
                      <a:pt x="175" y="1010"/>
                    </a:lnTo>
                    <a:lnTo>
                      <a:pt x="222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6" y="171"/>
                    </a:lnTo>
                    <a:lnTo>
                      <a:pt x="143" y="95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41" name="Freeform 101"/>
              <p:cNvSpPr>
                <a:spLocks/>
              </p:cNvSpPr>
              <p:nvPr/>
            </p:nvSpPr>
            <p:spPr bwMode="auto">
              <a:xfrm>
                <a:off x="1368" y="14571"/>
                <a:ext cx="889" cy="1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94" y="0"/>
                  </a:cxn>
                  <a:cxn ang="0">
                    <a:pos x="794" y="267"/>
                  </a:cxn>
                  <a:cxn ang="0">
                    <a:pos x="762" y="267"/>
                  </a:cxn>
                  <a:cxn ang="0">
                    <a:pos x="746" y="191"/>
                  </a:cxn>
                  <a:cxn ang="0">
                    <a:pos x="730" y="134"/>
                  </a:cxn>
                  <a:cxn ang="0">
                    <a:pos x="714" y="114"/>
                  </a:cxn>
                  <a:cxn ang="0">
                    <a:pos x="619" y="76"/>
                  </a:cxn>
                  <a:cxn ang="0">
                    <a:pos x="302" y="76"/>
                  </a:cxn>
                  <a:cxn ang="0">
                    <a:pos x="286" y="95"/>
                  </a:cxn>
                  <a:cxn ang="0">
                    <a:pos x="286" y="534"/>
                  </a:cxn>
                  <a:cxn ang="0">
                    <a:pos x="603" y="534"/>
                  </a:cxn>
                  <a:cxn ang="0">
                    <a:pos x="635" y="515"/>
                  </a:cxn>
                  <a:cxn ang="0">
                    <a:pos x="667" y="477"/>
                  </a:cxn>
                  <a:cxn ang="0">
                    <a:pos x="667" y="400"/>
                  </a:cxn>
                  <a:cxn ang="0">
                    <a:pos x="683" y="362"/>
                  </a:cxn>
                  <a:cxn ang="0">
                    <a:pos x="714" y="362"/>
                  </a:cxn>
                  <a:cxn ang="0">
                    <a:pos x="714" y="782"/>
                  </a:cxn>
                  <a:cxn ang="0">
                    <a:pos x="683" y="782"/>
                  </a:cxn>
                  <a:cxn ang="0">
                    <a:pos x="667" y="705"/>
                  </a:cxn>
                  <a:cxn ang="0">
                    <a:pos x="651" y="648"/>
                  </a:cxn>
                  <a:cxn ang="0">
                    <a:pos x="635" y="629"/>
                  </a:cxn>
                  <a:cxn ang="0">
                    <a:pos x="587" y="610"/>
                  </a:cxn>
                  <a:cxn ang="0">
                    <a:pos x="286" y="610"/>
                  </a:cxn>
                  <a:cxn ang="0">
                    <a:pos x="286" y="1087"/>
                  </a:cxn>
                  <a:cxn ang="0">
                    <a:pos x="317" y="1125"/>
                  </a:cxn>
                  <a:cxn ang="0">
                    <a:pos x="492" y="1125"/>
                  </a:cxn>
                  <a:cxn ang="0">
                    <a:pos x="619" y="1106"/>
                  </a:cxn>
                  <a:cxn ang="0">
                    <a:pos x="714" y="1068"/>
                  </a:cxn>
                  <a:cxn ang="0">
                    <a:pos x="778" y="991"/>
                  </a:cxn>
                  <a:cxn ang="0">
                    <a:pos x="842" y="877"/>
                  </a:cxn>
                  <a:cxn ang="0">
                    <a:pos x="889" y="877"/>
                  </a:cxn>
                  <a:cxn ang="0">
                    <a:pos x="810" y="1220"/>
                  </a:cxn>
                  <a:cxn ang="0">
                    <a:pos x="0" y="1220"/>
                  </a:cxn>
                  <a:cxn ang="0">
                    <a:pos x="0" y="1182"/>
                  </a:cxn>
                  <a:cxn ang="0">
                    <a:pos x="63" y="1163"/>
                  </a:cxn>
                  <a:cxn ang="0">
                    <a:pos x="95" y="1144"/>
                  </a:cxn>
                  <a:cxn ang="0">
                    <a:pos x="111" y="1125"/>
                  </a:cxn>
                  <a:cxn ang="0">
                    <a:pos x="127" y="1087"/>
                  </a:cxn>
                  <a:cxn ang="0">
                    <a:pos x="127" y="134"/>
                  </a:cxn>
                  <a:cxn ang="0">
                    <a:pos x="111" y="95"/>
                  </a:cxn>
                  <a:cxn ang="0">
                    <a:pos x="95" y="76"/>
                  </a:cxn>
                  <a:cxn ang="0">
                    <a:pos x="63" y="57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889" h="1220">
                    <a:moveTo>
                      <a:pt x="0" y="0"/>
                    </a:moveTo>
                    <a:lnTo>
                      <a:pt x="794" y="0"/>
                    </a:lnTo>
                    <a:lnTo>
                      <a:pt x="794" y="267"/>
                    </a:lnTo>
                    <a:lnTo>
                      <a:pt x="762" y="267"/>
                    </a:lnTo>
                    <a:lnTo>
                      <a:pt x="746" y="191"/>
                    </a:lnTo>
                    <a:lnTo>
                      <a:pt x="730" y="134"/>
                    </a:lnTo>
                    <a:lnTo>
                      <a:pt x="714" y="114"/>
                    </a:lnTo>
                    <a:lnTo>
                      <a:pt x="619" y="76"/>
                    </a:lnTo>
                    <a:lnTo>
                      <a:pt x="302" y="76"/>
                    </a:lnTo>
                    <a:lnTo>
                      <a:pt x="286" y="95"/>
                    </a:lnTo>
                    <a:lnTo>
                      <a:pt x="286" y="534"/>
                    </a:lnTo>
                    <a:lnTo>
                      <a:pt x="603" y="534"/>
                    </a:lnTo>
                    <a:lnTo>
                      <a:pt x="635" y="515"/>
                    </a:lnTo>
                    <a:lnTo>
                      <a:pt x="667" y="477"/>
                    </a:lnTo>
                    <a:lnTo>
                      <a:pt x="667" y="400"/>
                    </a:lnTo>
                    <a:lnTo>
                      <a:pt x="683" y="362"/>
                    </a:lnTo>
                    <a:lnTo>
                      <a:pt x="714" y="362"/>
                    </a:lnTo>
                    <a:lnTo>
                      <a:pt x="714" y="782"/>
                    </a:lnTo>
                    <a:lnTo>
                      <a:pt x="683" y="782"/>
                    </a:lnTo>
                    <a:lnTo>
                      <a:pt x="667" y="705"/>
                    </a:lnTo>
                    <a:lnTo>
                      <a:pt x="651" y="648"/>
                    </a:lnTo>
                    <a:lnTo>
                      <a:pt x="635" y="629"/>
                    </a:lnTo>
                    <a:lnTo>
                      <a:pt x="587" y="610"/>
                    </a:lnTo>
                    <a:lnTo>
                      <a:pt x="286" y="610"/>
                    </a:lnTo>
                    <a:lnTo>
                      <a:pt x="286" y="1087"/>
                    </a:lnTo>
                    <a:lnTo>
                      <a:pt x="317" y="1125"/>
                    </a:lnTo>
                    <a:lnTo>
                      <a:pt x="492" y="1125"/>
                    </a:lnTo>
                    <a:lnTo>
                      <a:pt x="619" y="1106"/>
                    </a:lnTo>
                    <a:lnTo>
                      <a:pt x="714" y="1068"/>
                    </a:lnTo>
                    <a:lnTo>
                      <a:pt x="778" y="991"/>
                    </a:lnTo>
                    <a:lnTo>
                      <a:pt x="842" y="877"/>
                    </a:lnTo>
                    <a:lnTo>
                      <a:pt x="889" y="877"/>
                    </a:lnTo>
                    <a:lnTo>
                      <a:pt x="810" y="1220"/>
                    </a:lnTo>
                    <a:lnTo>
                      <a:pt x="0" y="1220"/>
                    </a:lnTo>
                    <a:lnTo>
                      <a:pt x="0" y="1182"/>
                    </a:lnTo>
                    <a:lnTo>
                      <a:pt x="63" y="1163"/>
                    </a:lnTo>
                    <a:lnTo>
                      <a:pt x="95" y="1144"/>
                    </a:lnTo>
                    <a:lnTo>
                      <a:pt x="111" y="1125"/>
                    </a:lnTo>
                    <a:lnTo>
                      <a:pt x="127" y="1087"/>
                    </a:lnTo>
                    <a:lnTo>
                      <a:pt x="127" y="134"/>
                    </a:lnTo>
                    <a:lnTo>
                      <a:pt x="111" y="95"/>
                    </a:lnTo>
                    <a:lnTo>
                      <a:pt x="95" y="76"/>
                    </a:lnTo>
                    <a:lnTo>
                      <a:pt x="63" y="57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42" name="Freeform 102"/>
              <p:cNvSpPr>
                <a:spLocks/>
              </p:cNvSpPr>
              <p:nvPr/>
            </p:nvSpPr>
            <p:spPr bwMode="auto">
              <a:xfrm>
                <a:off x="2273" y="14571"/>
                <a:ext cx="1048" cy="1239"/>
              </a:xfrm>
              <a:custGeom>
                <a:avLst/>
                <a:gdLst/>
                <a:ahLst/>
                <a:cxnLst>
                  <a:cxn ang="0">
                    <a:pos x="699" y="0"/>
                  </a:cxn>
                  <a:cxn ang="0">
                    <a:pos x="1048" y="0"/>
                  </a:cxn>
                  <a:cxn ang="0">
                    <a:pos x="1048" y="38"/>
                  </a:cxn>
                  <a:cxn ang="0">
                    <a:pos x="1000" y="57"/>
                  </a:cxn>
                  <a:cxn ang="0">
                    <a:pos x="969" y="57"/>
                  </a:cxn>
                  <a:cxn ang="0">
                    <a:pos x="937" y="95"/>
                  </a:cxn>
                  <a:cxn ang="0">
                    <a:pos x="921" y="134"/>
                  </a:cxn>
                  <a:cxn ang="0">
                    <a:pos x="905" y="191"/>
                  </a:cxn>
                  <a:cxn ang="0">
                    <a:pos x="905" y="1220"/>
                  </a:cxn>
                  <a:cxn ang="0">
                    <a:pos x="873" y="1239"/>
                  </a:cxn>
                  <a:cxn ang="0">
                    <a:pos x="206" y="248"/>
                  </a:cxn>
                  <a:cxn ang="0">
                    <a:pos x="206" y="1049"/>
                  </a:cxn>
                  <a:cxn ang="0">
                    <a:pos x="222" y="1106"/>
                  </a:cxn>
                  <a:cxn ang="0">
                    <a:pos x="286" y="1182"/>
                  </a:cxn>
                  <a:cxn ang="0">
                    <a:pos x="349" y="1182"/>
                  </a:cxn>
                  <a:cxn ang="0">
                    <a:pos x="349" y="1220"/>
                  </a:cxn>
                  <a:cxn ang="0">
                    <a:pos x="0" y="1220"/>
                  </a:cxn>
                  <a:cxn ang="0">
                    <a:pos x="0" y="1182"/>
                  </a:cxn>
                  <a:cxn ang="0">
                    <a:pos x="48" y="1182"/>
                  </a:cxn>
                  <a:cxn ang="0">
                    <a:pos x="95" y="1163"/>
                  </a:cxn>
                  <a:cxn ang="0">
                    <a:pos x="111" y="1144"/>
                  </a:cxn>
                  <a:cxn ang="0">
                    <a:pos x="127" y="1106"/>
                  </a:cxn>
                  <a:cxn ang="0">
                    <a:pos x="143" y="1030"/>
                  </a:cxn>
                  <a:cxn ang="0">
                    <a:pos x="143" y="153"/>
                  </a:cxn>
                  <a:cxn ang="0">
                    <a:pos x="111" y="114"/>
                  </a:cxn>
                  <a:cxn ang="0">
                    <a:pos x="79" y="95"/>
                  </a:cxn>
                  <a:cxn ang="0">
                    <a:pos x="64" y="76"/>
                  </a:cxn>
                  <a:cxn ang="0">
                    <a:pos x="32" y="57"/>
                  </a:cxn>
                  <a:cxn ang="0">
                    <a:pos x="0" y="57"/>
                  </a:cxn>
                  <a:cxn ang="0">
                    <a:pos x="0" y="19"/>
                  </a:cxn>
                  <a:cxn ang="0">
                    <a:pos x="254" y="19"/>
                  </a:cxn>
                  <a:cxn ang="0">
                    <a:pos x="842" y="896"/>
                  </a:cxn>
                  <a:cxn ang="0">
                    <a:pos x="842" y="210"/>
                  </a:cxn>
                  <a:cxn ang="0">
                    <a:pos x="810" y="95"/>
                  </a:cxn>
                  <a:cxn ang="0">
                    <a:pos x="778" y="57"/>
                  </a:cxn>
                  <a:cxn ang="0">
                    <a:pos x="762" y="57"/>
                  </a:cxn>
                  <a:cxn ang="0">
                    <a:pos x="731" y="38"/>
                  </a:cxn>
                  <a:cxn ang="0">
                    <a:pos x="699" y="38"/>
                  </a:cxn>
                  <a:cxn ang="0">
                    <a:pos x="699" y="0"/>
                  </a:cxn>
                </a:cxnLst>
                <a:rect l="0" t="0" r="r" b="b"/>
                <a:pathLst>
                  <a:path w="1048" h="1239">
                    <a:moveTo>
                      <a:pt x="699" y="0"/>
                    </a:moveTo>
                    <a:lnTo>
                      <a:pt x="1048" y="0"/>
                    </a:lnTo>
                    <a:lnTo>
                      <a:pt x="1048" y="38"/>
                    </a:lnTo>
                    <a:lnTo>
                      <a:pt x="1000" y="57"/>
                    </a:lnTo>
                    <a:lnTo>
                      <a:pt x="969" y="57"/>
                    </a:lnTo>
                    <a:lnTo>
                      <a:pt x="937" y="95"/>
                    </a:lnTo>
                    <a:lnTo>
                      <a:pt x="921" y="134"/>
                    </a:lnTo>
                    <a:lnTo>
                      <a:pt x="905" y="191"/>
                    </a:lnTo>
                    <a:lnTo>
                      <a:pt x="905" y="1220"/>
                    </a:lnTo>
                    <a:lnTo>
                      <a:pt x="873" y="1239"/>
                    </a:lnTo>
                    <a:lnTo>
                      <a:pt x="206" y="248"/>
                    </a:lnTo>
                    <a:lnTo>
                      <a:pt x="206" y="1049"/>
                    </a:lnTo>
                    <a:lnTo>
                      <a:pt x="222" y="1106"/>
                    </a:lnTo>
                    <a:lnTo>
                      <a:pt x="286" y="1182"/>
                    </a:lnTo>
                    <a:lnTo>
                      <a:pt x="349" y="1182"/>
                    </a:lnTo>
                    <a:lnTo>
                      <a:pt x="349" y="1220"/>
                    </a:lnTo>
                    <a:lnTo>
                      <a:pt x="0" y="1220"/>
                    </a:lnTo>
                    <a:lnTo>
                      <a:pt x="0" y="1182"/>
                    </a:lnTo>
                    <a:lnTo>
                      <a:pt x="48" y="1182"/>
                    </a:lnTo>
                    <a:lnTo>
                      <a:pt x="95" y="1163"/>
                    </a:lnTo>
                    <a:lnTo>
                      <a:pt x="111" y="1144"/>
                    </a:lnTo>
                    <a:lnTo>
                      <a:pt x="127" y="1106"/>
                    </a:lnTo>
                    <a:lnTo>
                      <a:pt x="143" y="1030"/>
                    </a:lnTo>
                    <a:lnTo>
                      <a:pt x="143" y="153"/>
                    </a:lnTo>
                    <a:lnTo>
                      <a:pt x="111" y="114"/>
                    </a:lnTo>
                    <a:lnTo>
                      <a:pt x="79" y="95"/>
                    </a:lnTo>
                    <a:lnTo>
                      <a:pt x="64" y="76"/>
                    </a:lnTo>
                    <a:lnTo>
                      <a:pt x="32" y="57"/>
                    </a:lnTo>
                    <a:lnTo>
                      <a:pt x="0" y="57"/>
                    </a:lnTo>
                    <a:lnTo>
                      <a:pt x="0" y="19"/>
                    </a:lnTo>
                    <a:lnTo>
                      <a:pt x="254" y="19"/>
                    </a:lnTo>
                    <a:lnTo>
                      <a:pt x="842" y="896"/>
                    </a:lnTo>
                    <a:lnTo>
                      <a:pt x="842" y="210"/>
                    </a:lnTo>
                    <a:lnTo>
                      <a:pt x="810" y="95"/>
                    </a:lnTo>
                    <a:lnTo>
                      <a:pt x="778" y="57"/>
                    </a:lnTo>
                    <a:lnTo>
                      <a:pt x="762" y="57"/>
                    </a:lnTo>
                    <a:lnTo>
                      <a:pt x="731" y="38"/>
                    </a:lnTo>
                    <a:lnTo>
                      <a:pt x="699" y="38"/>
                    </a:lnTo>
                    <a:lnTo>
                      <a:pt x="69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43" name="Freeform 103"/>
              <p:cNvSpPr>
                <a:spLocks/>
              </p:cNvSpPr>
              <p:nvPr/>
            </p:nvSpPr>
            <p:spPr bwMode="auto">
              <a:xfrm>
                <a:off x="3353" y="14571"/>
                <a:ext cx="1016" cy="1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7" y="0"/>
                  </a:cxn>
                  <a:cxn ang="0">
                    <a:pos x="397" y="38"/>
                  </a:cxn>
                  <a:cxn ang="0">
                    <a:pos x="318" y="38"/>
                  </a:cxn>
                  <a:cxn ang="0">
                    <a:pos x="286" y="76"/>
                  </a:cxn>
                  <a:cxn ang="0">
                    <a:pos x="286" y="114"/>
                  </a:cxn>
                  <a:cxn ang="0">
                    <a:pos x="302" y="153"/>
                  </a:cxn>
                  <a:cxn ang="0">
                    <a:pos x="302" y="191"/>
                  </a:cxn>
                  <a:cxn ang="0">
                    <a:pos x="349" y="305"/>
                  </a:cxn>
                  <a:cxn ang="0">
                    <a:pos x="572" y="915"/>
                  </a:cxn>
                  <a:cxn ang="0">
                    <a:pos x="794" y="248"/>
                  </a:cxn>
                  <a:cxn ang="0">
                    <a:pos x="810" y="172"/>
                  </a:cxn>
                  <a:cxn ang="0">
                    <a:pos x="826" y="114"/>
                  </a:cxn>
                  <a:cxn ang="0">
                    <a:pos x="826" y="76"/>
                  </a:cxn>
                  <a:cxn ang="0">
                    <a:pos x="762" y="38"/>
                  </a:cxn>
                  <a:cxn ang="0">
                    <a:pos x="715" y="38"/>
                  </a:cxn>
                  <a:cxn ang="0">
                    <a:pos x="715" y="0"/>
                  </a:cxn>
                  <a:cxn ang="0">
                    <a:pos x="1016" y="0"/>
                  </a:cxn>
                  <a:cxn ang="0">
                    <a:pos x="1016" y="38"/>
                  </a:cxn>
                  <a:cxn ang="0">
                    <a:pos x="969" y="38"/>
                  </a:cxn>
                  <a:cxn ang="0">
                    <a:pos x="921" y="95"/>
                  </a:cxn>
                  <a:cxn ang="0">
                    <a:pos x="873" y="210"/>
                  </a:cxn>
                  <a:cxn ang="0">
                    <a:pos x="540" y="1220"/>
                  </a:cxn>
                  <a:cxn ang="0">
                    <a:pos x="524" y="1220"/>
                  </a:cxn>
                  <a:cxn ang="0">
                    <a:pos x="159" y="229"/>
                  </a:cxn>
                  <a:cxn ang="0">
                    <a:pos x="111" y="114"/>
                  </a:cxn>
                  <a:cxn ang="0">
                    <a:pos x="63" y="57"/>
                  </a:cxn>
                  <a:cxn ang="0">
                    <a:pos x="32" y="38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1016" h="1220">
                    <a:moveTo>
                      <a:pt x="0" y="0"/>
                    </a:moveTo>
                    <a:lnTo>
                      <a:pt x="397" y="0"/>
                    </a:lnTo>
                    <a:lnTo>
                      <a:pt x="397" y="38"/>
                    </a:lnTo>
                    <a:lnTo>
                      <a:pt x="318" y="38"/>
                    </a:lnTo>
                    <a:lnTo>
                      <a:pt x="286" y="76"/>
                    </a:lnTo>
                    <a:lnTo>
                      <a:pt x="286" y="114"/>
                    </a:lnTo>
                    <a:lnTo>
                      <a:pt x="302" y="153"/>
                    </a:lnTo>
                    <a:lnTo>
                      <a:pt x="302" y="191"/>
                    </a:lnTo>
                    <a:lnTo>
                      <a:pt x="349" y="305"/>
                    </a:lnTo>
                    <a:lnTo>
                      <a:pt x="572" y="915"/>
                    </a:lnTo>
                    <a:lnTo>
                      <a:pt x="794" y="248"/>
                    </a:lnTo>
                    <a:lnTo>
                      <a:pt x="810" y="172"/>
                    </a:lnTo>
                    <a:lnTo>
                      <a:pt x="826" y="114"/>
                    </a:lnTo>
                    <a:lnTo>
                      <a:pt x="826" y="76"/>
                    </a:lnTo>
                    <a:lnTo>
                      <a:pt x="762" y="38"/>
                    </a:lnTo>
                    <a:lnTo>
                      <a:pt x="715" y="38"/>
                    </a:lnTo>
                    <a:lnTo>
                      <a:pt x="715" y="0"/>
                    </a:lnTo>
                    <a:lnTo>
                      <a:pt x="1016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21" y="95"/>
                    </a:lnTo>
                    <a:lnTo>
                      <a:pt x="873" y="210"/>
                    </a:lnTo>
                    <a:lnTo>
                      <a:pt x="540" y="1220"/>
                    </a:lnTo>
                    <a:lnTo>
                      <a:pt x="524" y="1220"/>
                    </a:lnTo>
                    <a:lnTo>
                      <a:pt x="159" y="229"/>
                    </a:lnTo>
                    <a:lnTo>
                      <a:pt x="111" y="114"/>
                    </a:lnTo>
                    <a:lnTo>
                      <a:pt x="63" y="57"/>
                    </a:lnTo>
                    <a:lnTo>
                      <a:pt x="32" y="38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44" name="Freeform 104"/>
              <p:cNvSpPr>
                <a:spLocks/>
              </p:cNvSpPr>
              <p:nvPr/>
            </p:nvSpPr>
            <p:spPr bwMode="auto">
              <a:xfrm>
                <a:off x="4862" y="14552"/>
                <a:ext cx="682" cy="1220"/>
              </a:xfrm>
              <a:custGeom>
                <a:avLst/>
                <a:gdLst/>
                <a:ahLst/>
                <a:cxnLst>
                  <a:cxn ang="0">
                    <a:pos x="254" y="0"/>
                  </a:cxn>
                  <a:cxn ang="0">
                    <a:pos x="317" y="0"/>
                  </a:cxn>
                  <a:cxn ang="0">
                    <a:pos x="460" y="38"/>
                  </a:cxn>
                  <a:cxn ang="0">
                    <a:pos x="571" y="172"/>
                  </a:cxn>
                  <a:cxn ang="0">
                    <a:pos x="603" y="324"/>
                  </a:cxn>
                  <a:cxn ang="0">
                    <a:pos x="587" y="458"/>
                  </a:cxn>
                  <a:cxn ang="0">
                    <a:pos x="524" y="610"/>
                  </a:cxn>
                  <a:cxn ang="0">
                    <a:pos x="412" y="763"/>
                  </a:cxn>
                  <a:cxn ang="0">
                    <a:pos x="158" y="1087"/>
                  </a:cxn>
                  <a:cxn ang="0">
                    <a:pos x="555" y="1087"/>
                  </a:cxn>
                  <a:cxn ang="0">
                    <a:pos x="587" y="1068"/>
                  </a:cxn>
                  <a:cxn ang="0">
                    <a:pos x="603" y="1049"/>
                  </a:cxn>
                  <a:cxn ang="0">
                    <a:pos x="635" y="1029"/>
                  </a:cxn>
                  <a:cxn ang="0">
                    <a:pos x="666" y="972"/>
                  </a:cxn>
                  <a:cxn ang="0">
                    <a:pos x="682" y="972"/>
                  </a:cxn>
                  <a:cxn ang="0">
                    <a:pos x="587" y="1220"/>
                  </a:cxn>
                  <a:cxn ang="0">
                    <a:pos x="0" y="1220"/>
                  </a:cxn>
                  <a:cxn ang="0">
                    <a:pos x="0" y="1201"/>
                  </a:cxn>
                  <a:cxn ang="0">
                    <a:pos x="269" y="858"/>
                  </a:cxn>
                  <a:cxn ang="0">
                    <a:pos x="381" y="686"/>
                  </a:cxn>
                  <a:cxn ang="0">
                    <a:pos x="444" y="534"/>
                  </a:cxn>
                  <a:cxn ang="0">
                    <a:pos x="460" y="381"/>
                  </a:cxn>
                  <a:cxn ang="0">
                    <a:pos x="428" y="229"/>
                  </a:cxn>
                  <a:cxn ang="0">
                    <a:pos x="381" y="172"/>
                  </a:cxn>
                  <a:cxn ang="0">
                    <a:pos x="254" y="133"/>
                  </a:cxn>
                  <a:cxn ang="0">
                    <a:pos x="190" y="133"/>
                  </a:cxn>
                  <a:cxn ang="0">
                    <a:pos x="142" y="172"/>
                  </a:cxn>
                  <a:cxn ang="0">
                    <a:pos x="63" y="267"/>
                  </a:cxn>
                  <a:cxn ang="0">
                    <a:pos x="31" y="362"/>
                  </a:cxn>
                  <a:cxn ang="0">
                    <a:pos x="0" y="362"/>
                  </a:cxn>
                  <a:cxn ang="0">
                    <a:pos x="15" y="267"/>
                  </a:cxn>
                  <a:cxn ang="0">
                    <a:pos x="47" y="210"/>
                  </a:cxn>
                  <a:cxn ang="0">
                    <a:pos x="63" y="153"/>
                  </a:cxn>
                  <a:cxn ang="0">
                    <a:pos x="142" y="57"/>
                  </a:cxn>
                  <a:cxn ang="0">
                    <a:pos x="206" y="19"/>
                  </a:cxn>
                  <a:cxn ang="0">
                    <a:pos x="254" y="0"/>
                  </a:cxn>
                </a:cxnLst>
                <a:rect l="0" t="0" r="r" b="b"/>
                <a:pathLst>
                  <a:path w="682" h="1220">
                    <a:moveTo>
                      <a:pt x="254" y="0"/>
                    </a:moveTo>
                    <a:lnTo>
                      <a:pt x="317" y="0"/>
                    </a:lnTo>
                    <a:lnTo>
                      <a:pt x="460" y="38"/>
                    </a:lnTo>
                    <a:lnTo>
                      <a:pt x="571" y="172"/>
                    </a:lnTo>
                    <a:lnTo>
                      <a:pt x="603" y="324"/>
                    </a:lnTo>
                    <a:lnTo>
                      <a:pt x="587" y="458"/>
                    </a:lnTo>
                    <a:lnTo>
                      <a:pt x="524" y="610"/>
                    </a:lnTo>
                    <a:lnTo>
                      <a:pt x="412" y="763"/>
                    </a:lnTo>
                    <a:lnTo>
                      <a:pt x="158" y="1087"/>
                    </a:lnTo>
                    <a:lnTo>
                      <a:pt x="555" y="1087"/>
                    </a:lnTo>
                    <a:lnTo>
                      <a:pt x="587" y="1068"/>
                    </a:lnTo>
                    <a:lnTo>
                      <a:pt x="603" y="1049"/>
                    </a:lnTo>
                    <a:lnTo>
                      <a:pt x="635" y="1029"/>
                    </a:lnTo>
                    <a:lnTo>
                      <a:pt x="666" y="972"/>
                    </a:lnTo>
                    <a:lnTo>
                      <a:pt x="682" y="972"/>
                    </a:lnTo>
                    <a:lnTo>
                      <a:pt x="587" y="1220"/>
                    </a:lnTo>
                    <a:lnTo>
                      <a:pt x="0" y="1220"/>
                    </a:lnTo>
                    <a:lnTo>
                      <a:pt x="0" y="1201"/>
                    </a:lnTo>
                    <a:lnTo>
                      <a:pt x="269" y="858"/>
                    </a:lnTo>
                    <a:lnTo>
                      <a:pt x="381" y="686"/>
                    </a:lnTo>
                    <a:lnTo>
                      <a:pt x="444" y="534"/>
                    </a:lnTo>
                    <a:lnTo>
                      <a:pt x="460" y="381"/>
                    </a:lnTo>
                    <a:lnTo>
                      <a:pt x="428" y="229"/>
                    </a:lnTo>
                    <a:lnTo>
                      <a:pt x="381" y="172"/>
                    </a:lnTo>
                    <a:lnTo>
                      <a:pt x="254" y="133"/>
                    </a:lnTo>
                    <a:lnTo>
                      <a:pt x="190" y="133"/>
                    </a:lnTo>
                    <a:lnTo>
                      <a:pt x="142" y="172"/>
                    </a:lnTo>
                    <a:lnTo>
                      <a:pt x="63" y="267"/>
                    </a:lnTo>
                    <a:lnTo>
                      <a:pt x="31" y="362"/>
                    </a:lnTo>
                    <a:lnTo>
                      <a:pt x="0" y="362"/>
                    </a:lnTo>
                    <a:lnTo>
                      <a:pt x="15" y="267"/>
                    </a:lnTo>
                    <a:lnTo>
                      <a:pt x="47" y="210"/>
                    </a:lnTo>
                    <a:lnTo>
                      <a:pt x="63" y="153"/>
                    </a:lnTo>
                    <a:lnTo>
                      <a:pt x="142" y="57"/>
                    </a:lnTo>
                    <a:lnTo>
                      <a:pt x="206" y="19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45" name="Freeform 105"/>
              <p:cNvSpPr>
                <a:spLocks/>
              </p:cNvSpPr>
              <p:nvPr/>
            </p:nvSpPr>
            <p:spPr bwMode="auto">
              <a:xfrm>
                <a:off x="5656" y="14533"/>
                <a:ext cx="587" cy="1239"/>
              </a:xfrm>
              <a:custGeom>
                <a:avLst/>
                <a:gdLst/>
                <a:ahLst/>
                <a:cxnLst>
                  <a:cxn ang="0">
                    <a:pos x="365" y="0"/>
                  </a:cxn>
                  <a:cxn ang="0">
                    <a:pos x="476" y="57"/>
                  </a:cxn>
                  <a:cxn ang="0">
                    <a:pos x="539" y="324"/>
                  </a:cxn>
                  <a:cxn ang="0">
                    <a:pos x="460" y="438"/>
                  </a:cxn>
                  <a:cxn ang="0">
                    <a:pos x="444" y="515"/>
                  </a:cxn>
                  <a:cxn ang="0">
                    <a:pos x="492" y="572"/>
                  </a:cxn>
                  <a:cxn ang="0">
                    <a:pos x="539" y="629"/>
                  </a:cxn>
                  <a:cxn ang="0">
                    <a:pos x="587" y="743"/>
                  </a:cxn>
                  <a:cxn ang="0">
                    <a:pos x="555" y="991"/>
                  </a:cxn>
                  <a:cxn ang="0">
                    <a:pos x="397" y="1182"/>
                  </a:cxn>
                  <a:cxn ang="0">
                    <a:pos x="174" y="1239"/>
                  </a:cxn>
                  <a:cxn ang="0">
                    <a:pos x="47" y="1220"/>
                  </a:cxn>
                  <a:cxn ang="0">
                    <a:pos x="0" y="1144"/>
                  </a:cxn>
                  <a:cxn ang="0">
                    <a:pos x="15" y="1106"/>
                  </a:cxn>
                  <a:cxn ang="0">
                    <a:pos x="111" y="1087"/>
                  </a:cxn>
                  <a:cxn ang="0">
                    <a:pos x="158" y="1125"/>
                  </a:cxn>
                  <a:cxn ang="0">
                    <a:pos x="222" y="1163"/>
                  </a:cxn>
                  <a:cxn ang="0">
                    <a:pos x="285" y="1182"/>
                  </a:cxn>
                  <a:cxn ang="0">
                    <a:pos x="397" y="1125"/>
                  </a:cxn>
                  <a:cxn ang="0">
                    <a:pos x="460" y="1010"/>
                  </a:cxn>
                  <a:cxn ang="0">
                    <a:pos x="476" y="839"/>
                  </a:cxn>
                  <a:cxn ang="0">
                    <a:pos x="317" y="648"/>
                  </a:cxn>
                  <a:cxn ang="0">
                    <a:pos x="158" y="629"/>
                  </a:cxn>
                  <a:cxn ang="0">
                    <a:pos x="222" y="572"/>
                  </a:cxn>
                  <a:cxn ang="0">
                    <a:pos x="317" y="515"/>
                  </a:cxn>
                  <a:cxn ang="0">
                    <a:pos x="397" y="400"/>
                  </a:cxn>
                  <a:cxn ang="0">
                    <a:pos x="412" y="248"/>
                  </a:cxn>
                  <a:cxn ang="0">
                    <a:pos x="349" y="152"/>
                  </a:cxn>
                  <a:cxn ang="0">
                    <a:pos x="254" y="114"/>
                  </a:cxn>
                  <a:cxn ang="0">
                    <a:pos x="79" y="210"/>
                  </a:cxn>
                  <a:cxn ang="0">
                    <a:pos x="15" y="305"/>
                  </a:cxn>
                  <a:cxn ang="0">
                    <a:pos x="63" y="172"/>
                  </a:cxn>
                  <a:cxn ang="0">
                    <a:pos x="142" y="57"/>
                  </a:cxn>
                  <a:cxn ang="0">
                    <a:pos x="238" y="0"/>
                  </a:cxn>
                </a:cxnLst>
                <a:rect l="0" t="0" r="r" b="b"/>
                <a:pathLst>
                  <a:path w="587" h="1239">
                    <a:moveTo>
                      <a:pt x="238" y="0"/>
                    </a:moveTo>
                    <a:lnTo>
                      <a:pt x="365" y="0"/>
                    </a:lnTo>
                    <a:lnTo>
                      <a:pt x="428" y="38"/>
                    </a:lnTo>
                    <a:lnTo>
                      <a:pt x="476" y="57"/>
                    </a:lnTo>
                    <a:lnTo>
                      <a:pt x="539" y="172"/>
                    </a:lnTo>
                    <a:lnTo>
                      <a:pt x="539" y="324"/>
                    </a:lnTo>
                    <a:lnTo>
                      <a:pt x="508" y="381"/>
                    </a:lnTo>
                    <a:lnTo>
                      <a:pt x="460" y="438"/>
                    </a:lnTo>
                    <a:lnTo>
                      <a:pt x="397" y="496"/>
                    </a:lnTo>
                    <a:lnTo>
                      <a:pt x="444" y="515"/>
                    </a:lnTo>
                    <a:lnTo>
                      <a:pt x="476" y="534"/>
                    </a:lnTo>
                    <a:lnTo>
                      <a:pt x="492" y="572"/>
                    </a:lnTo>
                    <a:lnTo>
                      <a:pt x="524" y="591"/>
                    </a:lnTo>
                    <a:lnTo>
                      <a:pt x="539" y="629"/>
                    </a:lnTo>
                    <a:lnTo>
                      <a:pt x="571" y="686"/>
                    </a:lnTo>
                    <a:lnTo>
                      <a:pt x="587" y="743"/>
                    </a:lnTo>
                    <a:lnTo>
                      <a:pt x="587" y="820"/>
                    </a:lnTo>
                    <a:lnTo>
                      <a:pt x="555" y="991"/>
                    </a:lnTo>
                    <a:lnTo>
                      <a:pt x="476" y="1125"/>
                    </a:lnTo>
                    <a:lnTo>
                      <a:pt x="397" y="1182"/>
                    </a:lnTo>
                    <a:lnTo>
                      <a:pt x="285" y="1220"/>
                    </a:lnTo>
                    <a:lnTo>
                      <a:pt x="174" y="1239"/>
                    </a:lnTo>
                    <a:lnTo>
                      <a:pt x="95" y="1239"/>
                    </a:lnTo>
                    <a:lnTo>
                      <a:pt x="47" y="1220"/>
                    </a:lnTo>
                    <a:lnTo>
                      <a:pt x="15" y="1182"/>
                    </a:lnTo>
                    <a:lnTo>
                      <a:pt x="0" y="1144"/>
                    </a:lnTo>
                    <a:lnTo>
                      <a:pt x="0" y="1125"/>
                    </a:lnTo>
                    <a:lnTo>
                      <a:pt x="15" y="1106"/>
                    </a:lnTo>
                    <a:lnTo>
                      <a:pt x="47" y="1087"/>
                    </a:lnTo>
                    <a:lnTo>
                      <a:pt x="111" y="1087"/>
                    </a:lnTo>
                    <a:lnTo>
                      <a:pt x="127" y="1106"/>
                    </a:lnTo>
                    <a:lnTo>
                      <a:pt x="158" y="1125"/>
                    </a:lnTo>
                    <a:lnTo>
                      <a:pt x="206" y="1144"/>
                    </a:lnTo>
                    <a:lnTo>
                      <a:pt x="222" y="1163"/>
                    </a:lnTo>
                    <a:lnTo>
                      <a:pt x="254" y="1182"/>
                    </a:lnTo>
                    <a:lnTo>
                      <a:pt x="285" y="1182"/>
                    </a:lnTo>
                    <a:lnTo>
                      <a:pt x="349" y="1163"/>
                    </a:lnTo>
                    <a:lnTo>
                      <a:pt x="397" y="1125"/>
                    </a:lnTo>
                    <a:lnTo>
                      <a:pt x="444" y="1068"/>
                    </a:lnTo>
                    <a:lnTo>
                      <a:pt x="460" y="1010"/>
                    </a:lnTo>
                    <a:lnTo>
                      <a:pt x="476" y="915"/>
                    </a:lnTo>
                    <a:lnTo>
                      <a:pt x="476" y="839"/>
                    </a:lnTo>
                    <a:lnTo>
                      <a:pt x="412" y="724"/>
                    </a:lnTo>
                    <a:lnTo>
                      <a:pt x="317" y="648"/>
                    </a:lnTo>
                    <a:lnTo>
                      <a:pt x="285" y="629"/>
                    </a:lnTo>
                    <a:lnTo>
                      <a:pt x="158" y="629"/>
                    </a:lnTo>
                    <a:lnTo>
                      <a:pt x="158" y="610"/>
                    </a:lnTo>
                    <a:lnTo>
                      <a:pt x="222" y="572"/>
                    </a:lnTo>
                    <a:lnTo>
                      <a:pt x="269" y="534"/>
                    </a:lnTo>
                    <a:lnTo>
                      <a:pt x="317" y="515"/>
                    </a:lnTo>
                    <a:lnTo>
                      <a:pt x="381" y="438"/>
                    </a:lnTo>
                    <a:lnTo>
                      <a:pt x="397" y="400"/>
                    </a:lnTo>
                    <a:lnTo>
                      <a:pt x="412" y="343"/>
                    </a:lnTo>
                    <a:lnTo>
                      <a:pt x="412" y="248"/>
                    </a:lnTo>
                    <a:lnTo>
                      <a:pt x="381" y="191"/>
                    </a:lnTo>
                    <a:lnTo>
                      <a:pt x="349" y="152"/>
                    </a:lnTo>
                    <a:lnTo>
                      <a:pt x="301" y="114"/>
                    </a:lnTo>
                    <a:lnTo>
                      <a:pt x="254" y="114"/>
                    </a:lnTo>
                    <a:lnTo>
                      <a:pt x="127" y="152"/>
                    </a:lnTo>
                    <a:lnTo>
                      <a:pt x="79" y="210"/>
                    </a:lnTo>
                    <a:lnTo>
                      <a:pt x="31" y="305"/>
                    </a:lnTo>
                    <a:lnTo>
                      <a:pt x="15" y="305"/>
                    </a:lnTo>
                    <a:lnTo>
                      <a:pt x="31" y="229"/>
                    </a:lnTo>
                    <a:lnTo>
                      <a:pt x="63" y="172"/>
                    </a:lnTo>
                    <a:lnTo>
                      <a:pt x="79" y="133"/>
                    </a:lnTo>
                    <a:lnTo>
                      <a:pt x="142" y="57"/>
                    </a:lnTo>
                    <a:lnTo>
                      <a:pt x="190" y="19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46" name="Freeform 106"/>
              <p:cNvSpPr>
                <a:spLocks noEditPoints="1"/>
              </p:cNvSpPr>
              <p:nvPr/>
            </p:nvSpPr>
            <p:spPr bwMode="auto">
              <a:xfrm>
                <a:off x="6386" y="14514"/>
                <a:ext cx="683" cy="1258"/>
              </a:xfrm>
              <a:custGeom>
                <a:avLst/>
                <a:gdLst/>
                <a:ahLst/>
                <a:cxnLst>
                  <a:cxn ang="0">
                    <a:pos x="333" y="76"/>
                  </a:cxn>
                  <a:cxn ang="0">
                    <a:pos x="254" y="114"/>
                  </a:cxn>
                  <a:cxn ang="0">
                    <a:pos x="191" y="229"/>
                  </a:cxn>
                  <a:cxn ang="0">
                    <a:pos x="159" y="419"/>
                  </a:cxn>
                  <a:cxn ang="0">
                    <a:pos x="143" y="667"/>
                  </a:cxn>
                  <a:cxn ang="0">
                    <a:pos x="159" y="915"/>
                  </a:cxn>
                  <a:cxn ang="0">
                    <a:pos x="191" y="1087"/>
                  </a:cxn>
                  <a:cxn ang="0">
                    <a:pos x="254" y="1201"/>
                  </a:cxn>
                  <a:cxn ang="0">
                    <a:pos x="333" y="1239"/>
                  </a:cxn>
                  <a:cxn ang="0">
                    <a:pos x="413" y="1201"/>
                  </a:cxn>
                  <a:cxn ang="0">
                    <a:pos x="476" y="1087"/>
                  </a:cxn>
                  <a:cxn ang="0">
                    <a:pos x="508" y="915"/>
                  </a:cxn>
                  <a:cxn ang="0">
                    <a:pos x="524" y="667"/>
                  </a:cxn>
                  <a:cxn ang="0">
                    <a:pos x="508" y="419"/>
                  </a:cxn>
                  <a:cxn ang="0">
                    <a:pos x="476" y="229"/>
                  </a:cxn>
                  <a:cxn ang="0">
                    <a:pos x="413" y="114"/>
                  </a:cxn>
                  <a:cxn ang="0">
                    <a:pos x="333" y="76"/>
                  </a:cxn>
                  <a:cxn ang="0">
                    <a:pos x="349" y="0"/>
                  </a:cxn>
                  <a:cxn ang="0">
                    <a:pos x="476" y="38"/>
                  </a:cxn>
                  <a:cxn ang="0">
                    <a:pos x="588" y="171"/>
                  </a:cxn>
                  <a:cxn ang="0">
                    <a:pos x="651" y="381"/>
                  </a:cxn>
                  <a:cxn ang="0">
                    <a:pos x="683" y="629"/>
                  </a:cxn>
                  <a:cxn ang="0">
                    <a:pos x="667" y="839"/>
                  </a:cxn>
                  <a:cxn ang="0">
                    <a:pos x="619" y="1029"/>
                  </a:cxn>
                  <a:cxn ang="0">
                    <a:pos x="540" y="1163"/>
                  </a:cxn>
                  <a:cxn ang="0">
                    <a:pos x="508" y="1201"/>
                  </a:cxn>
                  <a:cxn ang="0">
                    <a:pos x="461" y="1239"/>
                  </a:cxn>
                  <a:cxn ang="0">
                    <a:pos x="413" y="1258"/>
                  </a:cxn>
                  <a:cxn ang="0">
                    <a:pos x="286" y="1258"/>
                  </a:cxn>
                  <a:cxn ang="0">
                    <a:pos x="222" y="1220"/>
                  </a:cxn>
                  <a:cxn ang="0">
                    <a:pos x="175" y="1201"/>
                  </a:cxn>
                  <a:cxn ang="0">
                    <a:pos x="127" y="1144"/>
                  </a:cxn>
                  <a:cxn ang="0">
                    <a:pos x="64" y="1010"/>
                  </a:cxn>
                  <a:cxn ang="0">
                    <a:pos x="16" y="820"/>
                  </a:cxn>
                  <a:cxn ang="0">
                    <a:pos x="0" y="629"/>
                  </a:cxn>
                  <a:cxn ang="0">
                    <a:pos x="16" y="419"/>
                  </a:cxn>
                  <a:cxn ang="0">
                    <a:pos x="64" y="248"/>
                  </a:cxn>
                  <a:cxn ang="0">
                    <a:pos x="143" y="114"/>
                  </a:cxn>
                  <a:cxn ang="0">
                    <a:pos x="238" y="38"/>
                  </a:cxn>
                  <a:cxn ang="0">
                    <a:pos x="286" y="19"/>
                  </a:cxn>
                  <a:cxn ang="0">
                    <a:pos x="349" y="19"/>
                  </a:cxn>
                  <a:cxn ang="0">
                    <a:pos x="349" y="0"/>
                  </a:cxn>
                </a:cxnLst>
                <a:rect l="0" t="0" r="r" b="b"/>
                <a:pathLst>
                  <a:path w="683" h="1258">
                    <a:moveTo>
                      <a:pt x="333" y="76"/>
                    </a:moveTo>
                    <a:lnTo>
                      <a:pt x="254" y="114"/>
                    </a:lnTo>
                    <a:lnTo>
                      <a:pt x="191" y="229"/>
                    </a:lnTo>
                    <a:lnTo>
                      <a:pt x="159" y="419"/>
                    </a:lnTo>
                    <a:lnTo>
                      <a:pt x="143" y="667"/>
                    </a:lnTo>
                    <a:lnTo>
                      <a:pt x="159" y="915"/>
                    </a:lnTo>
                    <a:lnTo>
                      <a:pt x="191" y="1087"/>
                    </a:lnTo>
                    <a:lnTo>
                      <a:pt x="254" y="1201"/>
                    </a:lnTo>
                    <a:lnTo>
                      <a:pt x="333" y="1239"/>
                    </a:lnTo>
                    <a:lnTo>
                      <a:pt x="413" y="1201"/>
                    </a:lnTo>
                    <a:lnTo>
                      <a:pt x="476" y="1087"/>
                    </a:lnTo>
                    <a:lnTo>
                      <a:pt x="508" y="915"/>
                    </a:lnTo>
                    <a:lnTo>
                      <a:pt x="524" y="667"/>
                    </a:lnTo>
                    <a:lnTo>
                      <a:pt x="508" y="419"/>
                    </a:lnTo>
                    <a:lnTo>
                      <a:pt x="476" y="229"/>
                    </a:lnTo>
                    <a:lnTo>
                      <a:pt x="413" y="114"/>
                    </a:lnTo>
                    <a:lnTo>
                      <a:pt x="333" y="76"/>
                    </a:lnTo>
                    <a:close/>
                    <a:moveTo>
                      <a:pt x="349" y="0"/>
                    </a:moveTo>
                    <a:lnTo>
                      <a:pt x="476" y="38"/>
                    </a:lnTo>
                    <a:lnTo>
                      <a:pt x="588" y="171"/>
                    </a:lnTo>
                    <a:lnTo>
                      <a:pt x="651" y="381"/>
                    </a:lnTo>
                    <a:lnTo>
                      <a:pt x="683" y="629"/>
                    </a:lnTo>
                    <a:lnTo>
                      <a:pt x="667" y="839"/>
                    </a:lnTo>
                    <a:lnTo>
                      <a:pt x="619" y="1029"/>
                    </a:lnTo>
                    <a:lnTo>
                      <a:pt x="540" y="1163"/>
                    </a:lnTo>
                    <a:lnTo>
                      <a:pt x="508" y="1201"/>
                    </a:lnTo>
                    <a:lnTo>
                      <a:pt x="461" y="1239"/>
                    </a:lnTo>
                    <a:lnTo>
                      <a:pt x="413" y="1258"/>
                    </a:lnTo>
                    <a:lnTo>
                      <a:pt x="286" y="1258"/>
                    </a:lnTo>
                    <a:lnTo>
                      <a:pt x="222" y="1220"/>
                    </a:lnTo>
                    <a:lnTo>
                      <a:pt x="175" y="1201"/>
                    </a:lnTo>
                    <a:lnTo>
                      <a:pt x="127" y="1144"/>
                    </a:lnTo>
                    <a:lnTo>
                      <a:pt x="64" y="1010"/>
                    </a:lnTo>
                    <a:lnTo>
                      <a:pt x="16" y="820"/>
                    </a:lnTo>
                    <a:lnTo>
                      <a:pt x="0" y="629"/>
                    </a:lnTo>
                    <a:lnTo>
                      <a:pt x="16" y="419"/>
                    </a:lnTo>
                    <a:lnTo>
                      <a:pt x="64" y="248"/>
                    </a:lnTo>
                    <a:lnTo>
                      <a:pt x="143" y="114"/>
                    </a:lnTo>
                    <a:lnTo>
                      <a:pt x="238" y="38"/>
                    </a:lnTo>
                    <a:lnTo>
                      <a:pt x="286" y="19"/>
                    </a:lnTo>
                    <a:lnTo>
                      <a:pt x="349" y="19"/>
                    </a:lnTo>
                    <a:lnTo>
                      <a:pt x="34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47" name="Freeform 107"/>
              <p:cNvSpPr>
                <a:spLocks/>
              </p:cNvSpPr>
              <p:nvPr/>
            </p:nvSpPr>
            <p:spPr bwMode="auto">
              <a:xfrm>
                <a:off x="34827" y="14571"/>
                <a:ext cx="1048" cy="1201"/>
              </a:xfrm>
              <a:custGeom>
                <a:avLst/>
                <a:gdLst/>
                <a:ahLst/>
                <a:cxnLst>
                  <a:cxn ang="0">
                    <a:pos x="493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3" y="172"/>
                  </a:cxn>
                  <a:cxn ang="0">
                    <a:pos x="794" y="114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7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9"/>
                  </a:cxn>
                  <a:cxn ang="0">
                    <a:pos x="493" y="686"/>
                  </a:cxn>
                  <a:cxn ang="0">
                    <a:pos x="286" y="1010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50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8"/>
                  </a:cxn>
                  <a:cxn ang="0">
                    <a:pos x="223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3" y="0"/>
                    </a:lnTo>
                    <a:lnTo>
                      <a:pt x="493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4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3" y="362"/>
                    </a:lnTo>
                    <a:lnTo>
                      <a:pt x="556" y="477"/>
                    </a:lnTo>
                    <a:lnTo>
                      <a:pt x="731" y="229"/>
                    </a:lnTo>
                    <a:lnTo>
                      <a:pt x="763" y="172"/>
                    </a:lnTo>
                    <a:lnTo>
                      <a:pt x="778" y="134"/>
                    </a:lnTo>
                    <a:lnTo>
                      <a:pt x="794" y="114"/>
                    </a:lnTo>
                    <a:lnTo>
                      <a:pt x="794" y="76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7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30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7"/>
                    </a:lnTo>
                    <a:lnTo>
                      <a:pt x="699" y="1049"/>
                    </a:lnTo>
                    <a:lnTo>
                      <a:pt x="635" y="934"/>
                    </a:lnTo>
                    <a:lnTo>
                      <a:pt x="493" y="686"/>
                    </a:lnTo>
                    <a:lnTo>
                      <a:pt x="318" y="953"/>
                    </a:lnTo>
                    <a:lnTo>
                      <a:pt x="286" y="1010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50" y="1163"/>
                    </a:lnTo>
                    <a:lnTo>
                      <a:pt x="350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80" y="1144"/>
                    </a:lnTo>
                    <a:lnTo>
                      <a:pt x="143" y="1068"/>
                    </a:lnTo>
                    <a:lnTo>
                      <a:pt x="175" y="1010"/>
                    </a:lnTo>
                    <a:lnTo>
                      <a:pt x="223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7" y="172"/>
                    </a:lnTo>
                    <a:lnTo>
                      <a:pt x="143" y="95"/>
                    </a:lnTo>
                    <a:lnTo>
                      <a:pt x="96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48" name="Freeform 108"/>
              <p:cNvSpPr>
                <a:spLocks/>
              </p:cNvSpPr>
              <p:nvPr/>
            </p:nvSpPr>
            <p:spPr bwMode="auto">
              <a:xfrm>
                <a:off x="36034" y="14571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2" y="172"/>
                  </a:cxn>
                  <a:cxn ang="0">
                    <a:pos x="794" y="114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9"/>
                  </a:cxn>
                  <a:cxn ang="0">
                    <a:pos x="492" y="686"/>
                  </a:cxn>
                  <a:cxn ang="0">
                    <a:pos x="286" y="1010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50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8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4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7"/>
                    </a:lnTo>
                    <a:lnTo>
                      <a:pt x="731" y="229"/>
                    </a:lnTo>
                    <a:lnTo>
                      <a:pt x="762" y="172"/>
                    </a:lnTo>
                    <a:lnTo>
                      <a:pt x="778" y="134"/>
                    </a:lnTo>
                    <a:lnTo>
                      <a:pt x="794" y="114"/>
                    </a:lnTo>
                    <a:lnTo>
                      <a:pt x="794" y="76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30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7"/>
                    </a:lnTo>
                    <a:lnTo>
                      <a:pt x="699" y="1049"/>
                    </a:lnTo>
                    <a:lnTo>
                      <a:pt x="635" y="934"/>
                    </a:lnTo>
                    <a:lnTo>
                      <a:pt x="492" y="686"/>
                    </a:lnTo>
                    <a:lnTo>
                      <a:pt x="318" y="953"/>
                    </a:lnTo>
                    <a:lnTo>
                      <a:pt x="286" y="1010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50" y="1163"/>
                    </a:lnTo>
                    <a:lnTo>
                      <a:pt x="350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80" y="1144"/>
                    </a:lnTo>
                    <a:lnTo>
                      <a:pt x="143" y="1068"/>
                    </a:lnTo>
                    <a:lnTo>
                      <a:pt x="175" y="1010"/>
                    </a:lnTo>
                    <a:lnTo>
                      <a:pt x="222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7" y="172"/>
                    </a:lnTo>
                    <a:lnTo>
                      <a:pt x="143" y="95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49" name="Freeform 109"/>
              <p:cNvSpPr>
                <a:spLocks/>
              </p:cNvSpPr>
              <p:nvPr/>
            </p:nvSpPr>
            <p:spPr bwMode="auto">
              <a:xfrm>
                <a:off x="1368" y="16763"/>
                <a:ext cx="889" cy="12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94" y="0"/>
                  </a:cxn>
                  <a:cxn ang="0">
                    <a:pos x="794" y="267"/>
                  </a:cxn>
                  <a:cxn ang="0">
                    <a:pos x="762" y="267"/>
                  </a:cxn>
                  <a:cxn ang="0">
                    <a:pos x="746" y="191"/>
                  </a:cxn>
                  <a:cxn ang="0">
                    <a:pos x="730" y="134"/>
                  </a:cxn>
                  <a:cxn ang="0">
                    <a:pos x="714" y="115"/>
                  </a:cxn>
                  <a:cxn ang="0">
                    <a:pos x="619" y="77"/>
                  </a:cxn>
                  <a:cxn ang="0">
                    <a:pos x="302" y="77"/>
                  </a:cxn>
                  <a:cxn ang="0">
                    <a:pos x="286" y="96"/>
                  </a:cxn>
                  <a:cxn ang="0">
                    <a:pos x="286" y="534"/>
                  </a:cxn>
                  <a:cxn ang="0">
                    <a:pos x="603" y="534"/>
                  </a:cxn>
                  <a:cxn ang="0">
                    <a:pos x="635" y="515"/>
                  </a:cxn>
                  <a:cxn ang="0">
                    <a:pos x="667" y="477"/>
                  </a:cxn>
                  <a:cxn ang="0">
                    <a:pos x="667" y="401"/>
                  </a:cxn>
                  <a:cxn ang="0">
                    <a:pos x="683" y="363"/>
                  </a:cxn>
                  <a:cxn ang="0">
                    <a:pos x="714" y="363"/>
                  </a:cxn>
                  <a:cxn ang="0">
                    <a:pos x="714" y="782"/>
                  </a:cxn>
                  <a:cxn ang="0">
                    <a:pos x="683" y="782"/>
                  </a:cxn>
                  <a:cxn ang="0">
                    <a:pos x="667" y="706"/>
                  </a:cxn>
                  <a:cxn ang="0">
                    <a:pos x="651" y="649"/>
                  </a:cxn>
                  <a:cxn ang="0">
                    <a:pos x="635" y="630"/>
                  </a:cxn>
                  <a:cxn ang="0">
                    <a:pos x="587" y="610"/>
                  </a:cxn>
                  <a:cxn ang="0">
                    <a:pos x="286" y="610"/>
                  </a:cxn>
                  <a:cxn ang="0">
                    <a:pos x="286" y="1087"/>
                  </a:cxn>
                  <a:cxn ang="0">
                    <a:pos x="317" y="1125"/>
                  </a:cxn>
                  <a:cxn ang="0">
                    <a:pos x="492" y="1125"/>
                  </a:cxn>
                  <a:cxn ang="0">
                    <a:pos x="619" y="1106"/>
                  </a:cxn>
                  <a:cxn ang="0">
                    <a:pos x="714" y="1068"/>
                  </a:cxn>
                  <a:cxn ang="0">
                    <a:pos x="778" y="992"/>
                  </a:cxn>
                  <a:cxn ang="0">
                    <a:pos x="842" y="877"/>
                  </a:cxn>
                  <a:cxn ang="0">
                    <a:pos x="889" y="877"/>
                  </a:cxn>
                  <a:cxn ang="0">
                    <a:pos x="810" y="1221"/>
                  </a:cxn>
                  <a:cxn ang="0">
                    <a:pos x="0" y="1221"/>
                  </a:cxn>
                  <a:cxn ang="0">
                    <a:pos x="0" y="1182"/>
                  </a:cxn>
                  <a:cxn ang="0">
                    <a:pos x="63" y="1163"/>
                  </a:cxn>
                  <a:cxn ang="0">
                    <a:pos x="95" y="1144"/>
                  </a:cxn>
                  <a:cxn ang="0">
                    <a:pos x="111" y="1125"/>
                  </a:cxn>
                  <a:cxn ang="0">
                    <a:pos x="127" y="1087"/>
                  </a:cxn>
                  <a:cxn ang="0">
                    <a:pos x="127" y="134"/>
                  </a:cxn>
                  <a:cxn ang="0">
                    <a:pos x="111" y="96"/>
                  </a:cxn>
                  <a:cxn ang="0">
                    <a:pos x="95" y="77"/>
                  </a:cxn>
                  <a:cxn ang="0">
                    <a:pos x="63" y="58"/>
                  </a:cxn>
                  <a:cxn ang="0">
                    <a:pos x="0" y="39"/>
                  </a:cxn>
                  <a:cxn ang="0">
                    <a:pos x="0" y="0"/>
                  </a:cxn>
                </a:cxnLst>
                <a:rect l="0" t="0" r="r" b="b"/>
                <a:pathLst>
                  <a:path w="889" h="1221">
                    <a:moveTo>
                      <a:pt x="0" y="0"/>
                    </a:moveTo>
                    <a:lnTo>
                      <a:pt x="794" y="0"/>
                    </a:lnTo>
                    <a:lnTo>
                      <a:pt x="794" y="267"/>
                    </a:lnTo>
                    <a:lnTo>
                      <a:pt x="762" y="267"/>
                    </a:lnTo>
                    <a:lnTo>
                      <a:pt x="746" y="191"/>
                    </a:lnTo>
                    <a:lnTo>
                      <a:pt x="730" y="134"/>
                    </a:lnTo>
                    <a:lnTo>
                      <a:pt x="714" y="115"/>
                    </a:lnTo>
                    <a:lnTo>
                      <a:pt x="619" y="77"/>
                    </a:lnTo>
                    <a:lnTo>
                      <a:pt x="302" y="77"/>
                    </a:lnTo>
                    <a:lnTo>
                      <a:pt x="286" y="96"/>
                    </a:lnTo>
                    <a:lnTo>
                      <a:pt x="286" y="534"/>
                    </a:lnTo>
                    <a:lnTo>
                      <a:pt x="603" y="534"/>
                    </a:lnTo>
                    <a:lnTo>
                      <a:pt x="635" y="515"/>
                    </a:lnTo>
                    <a:lnTo>
                      <a:pt x="667" y="477"/>
                    </a:lnTo>
                    <a:lnTo>
                      <a:pt x="667" y="401"/>
                    </a:lnTo>
                    <a:lnTo>
                      <a:pt x="683" y="363"/>
                    </a:lnTo>
                    <a:lnTo>
                      <a:pt x="714" y="363"/>
                    </a:lnTo>
                    <a:lnTo>
                      <a:pt x="714" y="782"/>
                    </a:lnTo>
                    <a:lnTo>
                      <a:pt x="683" y="782"/>
                    </a:lnTo>
                    <a:lnTo>
                      <a:pt x="667" y="706"/>
                    </a:lnTo>
                    <a:lnTo>
                      <a:pt x="651" y="649"/>
                    </a:lnTo>
                    <a:lnTo>
                      <a:pt x="635" y="630"/>
                    </a:lnTo>
                    <a:lnTo>
                      <a:pt x="587" y="610"/>
                    </a:lnTo>
                    <a:lnTo>
                      <a:pt x="286" y="610"/>
                    </a:lnTo>
                    <a:lnTo>
                      <a:pt x="286" y="1087"/>
                    </a:lnTo>
                    <a:lnTo>
                      <a:pt x="317" y="1125"/>
                    </a:lnTo>
                    <a:lnTo>
                      <a:pt x="492" y="1125"/>
                    </a:lnTo>
                    <a:lnTo>
                      <a:pt x="619" y="1106"/>
                    </a:lnTo>
                    <a:lnTo>
                      <a:pt x="714" y="1068"/>
                    </a:lnTo>
                    <a:lnTo>
                      <a:pt x="778" y="992"/>
                    </a:lnTo>
                    <a:lnTo>
                      <a:pt x="842" y="877"/>
                    </a:lnTo>
                    <a:lnTo>
                      <a:pt x="889" y="877"/>
                    </a:lnTo>
                    <a:lnTo>
                      <a:pt x="810" y="1221"/>
                    </a:lnTo>
                    <a:lnTo>
                      <a:pt x="0" y="1221"/>
                    </a:lnTo>
                    <a:lnTo>
                      <a:pt x="0" y="1182"/>
                    </a:lnTo>
                    <a:lnTo>
                      <a:pt x="63" y="1163"/>
                    </a:lnTo>
                    <a:lnTo>
                      <a:pt x="95" y="1144"/>
                    </a:lnTo>
                    <a:lnTo>
                      <a:pt x="111" y="1125"/>
                    </a:lnTo>
                    <a:lnTo>
                      <a:pt x="127" y="1087"/>
                    </a:lnTo>
                    <a:lnTo>
                      <a:pt x="127" y="134"/>
                    </a:lnTo>
                    <a:lnTo>
                      <a:pt x="111" y="96"/>
                    </a:lnTo>
                    <a:lnTo>
                      <a:pt x="95" y="77"/>
                    </a:lnTo>
                    <a:lnTo>
                      <a:pt x="63" y="58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50" name="Freeform 110"/>
              <p:cNvSpPr>
                <a:spLocks/>
              </p:cNvSpPr>
              <p:nvPr/>
            </p:nvSpPr>
            <p:spPr bwMode="auto">
              <a:xfrm>
                <a:off x="2273" y="16744"/>
                <a:ext cx="1048" cy="1240"/>
              </a:xfrm>
              <a:custGeom>
                <a:avLst/>
                <a:gdLst/>
                <a:ahLst/>
                <a:cxnLst>
                  <a:cxn ang="0">
                    <a:pos x="699" y="0"/>
                  </a:cxn>
                  <a:cxn ang="0">
                    <a:pos x="1048" y="0"/>
                  </a:cxn>
                  <a:cxn ang="0">
                    <a:pos x="1048" y="39"/>
                  </a:cxn>
                  <a:cxn ang="0">
                    <a:pos x="1000" y="58"/>
                  </a:cxn>
                  <a:cxn ang="0">
                    <a:pos x="969" y="58"/>
                  </a:cxn>
                  <a:cxn ang="0">
                    <a:pos x="937" y="96"/>
                  </a:cxn>
                  <a:cxn ang="0">
                    <a:pos x="921" y="134"/>
                  </a:cxn>
                  <a:cxn ang="0">
                    <a:pos x="905" y="191"/>
                  </a:cxn>
                  <a:cxn ang="0">
                    <a:pos x="905" y="1220"/>
                  </a:cxn>
                  <a:cxn ang="0">
                    <a:pos x="873" y="1240"/>
                  </a:cxn>
                  <a:cxn ang="0">
                    <a:pos x="206" y="248"/>
                  </a:cxn>
                  <a:cxn ang="0">
                    <a:pos x="206" y="1049"/>
                  </a:cxn>
                  <a:cxn ang="0">
                    <a:pos x="222" y="1106"/>
                  </a:cxn>
                  <a:cxn ang="0">
                    <a:pos x="286" y="1182"/>
                  </a:cxn>
                  <a:cxn ang="0">
                    <a:pos x="349" y="1182"/>
                  </a:cxn>
                  <a:cxn ang="0">
                    <a:pos x="349" y="1220"/>
                  </a:cxn>
                  <a:cxn ang="0">
                    <a:pos x="0" y="1220"/>
                  </a:cxn>
                  <a:cxn ang="0">
                    <a:pos x="0" y="1182"/>
                  </a:cxn>
                  <a:cxn ang="0">
                    <a:pos x="48" y="1182"/>
                  </a:cxn>
                  <a:cxn ang="0">
                    <a:pos x="95" y="1163"/>
                  </a:cxn>
                  <a:cxn ang="0">
                    <a:pos x="111" y="1144"/>
                  </a:cxn>
                  <a:cxn ang="0">
                    <a:pos x="127" y="1106"/>
                  </a:cxn>
                  <a:cxn ang="0">
                    <a:pos x="143" y="1030"/>
                  </a:cxn>
                  <a:cxn ang="0">
                    <a:pos x="143" y="153"/>
                  </a:cxn>
                  <a:cxn ang="0">
                    <a:pos x="111" y="115"/>
                  </a:cxn>
                  <a:cxn ang="0">
                    <a:pos x="79" y="96"/>
                  </a:cxn>
                  <a:cxn ang="0">
                    <a:pos x="64" y="77"/>
                  </a:cxn>
                  <a:cxn ang="0">
                    <a:pos x="32" y="58"/>
                  </a:cxn>
                  <a:cxn ang="0">
                    <a:pos x="0" y="58"/>
                  </a:cxn>
                  <a:cxn ang="0">
                    <a:pos x="0" y="19"/>
                  </a:cxn>
                  <a:cxn ang="0">
                    <a:pos x="254" y="19"/>
                  </a:cxn>
                  <a:cxn ang="0">
                    <a:pos x="842" y="896"/>
                  </a:cxn>
                  <a:cxn ang="0">
                    <a:pos x="842" y="210"/>
                  </a:cxn>
                  <a:cxn ang="0">
                    <a:pos x="810" y="96"/>
                  </a:cxn>
                  <a:cxn ang="0">
                    <a:pos x="778" y="58"/>
                  </a:cxn>
                  <a:cxn ang="0">
                    <a:pos x="762" y="58"/>
                  </a:cxn>
                  <a:cxn ang="0">
                    <a:pos x="731" y="39"/>
                  </a:cxn>
                  <a:cxn ang="0">
                    <a:pos x="699" y="39"/>
                  </a:cxn>
                  <a:cxn ang="0">
                    <a:pos x="699" y="0"/>
                  </a:cxn>
                </a:cxnLst>
                <a:rect l="0" t="0" r="r" b="b"/>
                <a:pathLst>
                  <a:path w="1048" h="1240">
                    <a:moveTo>
                      <a:pt x="699" y="0"/>
                    </a:moveTo>
                    <a:lnTo>
                      <a:pt x="1048" y="0"/>
                    </a:lnTo>
                    <a:lnTo>
                      <a:pt x="1048" y="39"/>
                    </a:lnTo>
                    <a:lnTo>
                      <a:pt x="1000" y="58"/>
                    </a:lnTo>
                    <a:lnTo>
                      <a:pt x="969" y="58"/>
                    </a:lnTo>
                    <a:lnTo>
                      <a:pt x="937" y="96"/>
                    </a:lnTo>
                    <a:lnTo>
                      <a:pt x="921" y="134"/>
                    </a:lnTo>
                    <a:lnTo>
                      <a:pt x="905" y="191"/>
                    </a:lnTo>
                    <a:lnTo>
                      <a:pt x="905" y="1220"/>
                    </a:lnTo>
                    <a:lnTo>
                      <a:pt x="873" y="1240"/>
                    </a:lnTo>
                    <a:lnTo>
                      <a:pt x="206" y="248"/>
                    </a:lnTo>
                    <a:lnTo>
                      <a:pt x="206" y="1049"/>
                    </a:lnTo>
                    <a:lnTo>
                      <a:pt x="222" y="1106"/>
                    </a:lnTo>
                    <a:lnTo>
                      <a:pt x="286" y="1182"/>
                    </a:lnTo>
                    <a:lnTo>
                      <a:pt x="349" y="1182"/>
                    </a:lnTo>
                    <a:lnTo>
                      <a:pt x="349" y="1220"/>
                    </a:lnTo>
                    <a:lnTo>
                      <a:pt x="0" y="1220"/>
                    </a:lnTo>
                    <a:lnTo>
                      <a:pt x="0" y="1182"/>
                    </a:lnTo>
                    <a:lnTo>
                      <a:pt x="48" y="1182"/>
                    </a:lnTo>
                    <a:lnTo>
                      <a:pt x="95" y="1163"/>
                    </a:lnTo>
                    <a:lnTo>
                      <a:pt x="111" y="1144"/>
                    </a:lnTo>
                    <a:lnTo>
                      <a:pt x="127" y="1106"/>
                    </a:lnTo>
                    <a:lnTo>
                      <a:pt x="143" y="1030"/>
                    </a:lnTo>
                    <a:lnTo>
                      <a:pt x="143" y="153"/>
                    </a:lnTo>
                    <a:lnTo>
                      <a:pt x="111" y="115"/>
                    </a:lnTo>
                    <a:lnTo>
                      <a:pt x="79" y="96"/>
                    </a:lnTo>
                    <a:lnTo>
                      <a:pt x="64" y="77"/>
                    </a:lnTo>
                    <a:lnTo>
                      <a:pt x="32" y="58"/>
                    </a:lnTo>
                    <a:lnTo>
                      <a:pt x="0" y="58"/>
                    </a:lnTo>
                    <a:lnTo>
                      <a:pt x="0" y="19"/>
                    </a:lnTo>
                    <a:lnTo>
                      <a:pt x="254" y="19"/>
                    </a:lnTo>
                    <a:lnTo>
                      <a:pt x="842" y="896"/>
                    </a:lnTo>
                    <a:lnTo>
                      <a:pt x="842" y="210"/>
                    </a:lnTo>
                    <a:lnTo>
                      <a:pt x="810" y="96"/>
                    </a:lnTo>
                    <a:lnTo>
                      <a:pt x="778" y="58"/>
                    </a:lnTo>
                    <a:lnTo>
                      <a:pt x="762" y="58"/>
                    </a:lnTo>
                    <a:lnTo>
                      <a:pt x="731" y="39"/>
                    </a:lnTo>
                    <a:lnTo>
                      <a:pt x="699" y="39"/>
                    </a:lnTo>
                    <a:lnTo>
                      <a:pt x="69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51" name="Freeform 111"/>
              <p:cNvSpPr>
                <a:spLocks/>
              </p:cNvSpPr>
              <p:nvPr/>
            </p:nvSpPr>
            <p:spPr bwMode="auto">
              <a:xfrm>
                <a:off x="3353" y="16744"/>
                <a:ext cx="1016" cy="1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7" y="0"/>
                  </a:cxn>
                  <a:cxn ang="0">
                    <a:pos x="397" y="39"/>
                  </a:cxn>
                  <a:cxn ang="0">
                    <a:pos x="318" y="39"/>
                  </a:cxn>
                  <a:cxn ang="0">
                    <a:pos x="286" y="77"/>
                  </a:cxn>
                  <a:cxn ang="0">
                    <a:pos x="286" y="115"/>
                  </a:cxn>
                  <a:cxn ang="0">
                    <a:pos x="302" y="153"/>
                  </a:cxn>
                  <a:cxn ang="0">
                    <a:pos x="302" y="191"/>
                  </a:cxn>
                  <a:cxn ang="0">
                    <a:pos x="349" y="305"/>
                  </a:cxn>
                  <a:cxn ang="0">
                    <a:pos x="572" y="915"/>
                  </a:cxn>
                  <a:cxn ang="0">
                    <a:pos x="794" y="248"/>
                  </a:cxn>
                  <a:cxn ang="0">
                    <a:pos x="810" y="172"/>
                  </a:cxn>
                  <a:cxn ang="0">
                    <a:pos x="826" y="115"/>
                  </a:cxn>
                  <a:cxn ang="0">
                    <a:pos x="826" y="77"/>
                  </a:cxn>
                  <a:cxn ang="0">
                    <a:pos x="762" y="39"/>
                  </a:cxn>
                  <a:cxn ang="0">
                    <a:pos x="715" y="39"/>
                  </a:cxn>
                  <a:cxn ang="0">
                    <a:pos x="715" y="0"/>
                  </a:cxn>
                  <a:cxn ang="0">
                    <a:pos x="1016" y="0"/>
                  </a:cxn>
                  <a:cxn ang="0">
                    <a:pos x="1016" y="39"/>
                  </a:cxn>
                  <a:cxn ang="0">
                    <a:pos x="969" y="39"/>
                  </a:cxn>
                  <a:cxn ang="0">
                    <a:pos x="921" y="96"/>
                  </a:cxn>
                  <a:cxn ang="0">
                    <a:pos x="873" y="210"/>
                  </a:cxn>
                  <a:cxn ang="0">
                    <a:pos x="540" y="1220"/>
                  </a:cxn>
                  <a:cxn ang="0">
                    <a:pos x="524" y="1220"/>
                  </a:cxn>
                  <a:cxn ang="0">
                    <a:pos x="159" y="229"/>
                  </a:cxn>
                  <a:cxn ang="0">
                    <a:pos x="111" y="115"/>
                  </a:cxn>
                  <a:cxn ang="0">
                    <a:pos x="63" y="58"/>
                  </a:cxn>
                  <a:cxn ang="0">
                    <a:pos x="32" y="39"/>
                  </a:cxn>
                  <a:cxn ang="0">
                    <a:pos x="0" y="39"/>
                  </a:cxn>
                  <a:cxn ang="0">
                    <a:pos x="0" y="0"/>
                  </a:cxn>
                </a:cxnLst>
                <a:rect l="0" t="0" r="r" b="b"/>
                <a:pathLst>
                  <a:path w="1016" h="1220">
                    <a:moveTo>
                      <a:pt x="0" y="0"/>
                    </a:moveTo>
                    <a:lnTo>
                      <a:pt x="397" y="0"/>
                    </a:lnTo>
                    <a:lnTo>
                      <a:pt x="397" y="39"/>
                    </a:lnTo>
                    <a:lnTo>
                      <a:pt x="318" y="39"/>
                    </a:lnTo>
                    <a:lnTo>
                      <a:pt x="286" y="77"/>
                    </a:lnTo>
                    <a:lnTo>
                      <a:pt x="286" y="115"/>
                    </a:lnTo>
                    <a:lnTo>
                      <a:pt x="302" y="153"/>
                    </a:lnTo>
                    <a:lnTo>
                      <a:pt x="302" y="191"/>
                    </a:lnTo>
                    <a:lnTo>
                      <a:pt x="349" y="305"/>
                    </a:lnTo>
                    <a:lnTo>
                      <a:pt x="572" y="915"/>
                    </a:lnTo>
                    <a:lnTo>
                      <a:pt x="794" y="248"/>
                    </a:lnTo>
                    <a:lnTo>
                      <a:pt x="810" y="172"/>
                    </a:lnTo>
                    <a:lnTo>
                      <a:pt x="826" y="115"/>
                    </a:lnTo>
                    <a:lnTo>
                      <a:pt x="826" y="77"/>
                    </a:lnTo>
                    <a:lnTo>
                      <a:pt x="762" y="39"/>
                    </a:lnTo>
                    <a:lnTo>
                      <a:pt x="715" y="39"/>
                    </a:lnTo>
                    <a:lnTo>
                      <a:pt x="715" y="0"/>
                    </a:lnTo>
                    <a:lnTo>
                      <a:pt x="1016" y="0"/>
                    </a:lnTo>
                    <a:lnTo>
                      <a:pt x="1016" y="39"/>
                    </a:lnTo>
                    <a:lnTo>
                      <a:pt x="969" y="39"/>
                    </a:lnTo>
                    <a:lnTo>
                      <a:pt x="921" y="96"/>
                    </a:lnTo>
                    <a:lnTo>
                      <a:pt x="873" y="210"/>
                    </a:lnTo>
                    <a:lnTo>
                      <a:pt x="540" y="1220"/>
                    </a:lnTo>
                    <a:lnTo>
                      <a:pt x="524" y="1220"/>
                    </a:lnTo>
                    <a:lnTo>
                      <a:pt x="159" y="229"/>
                    </a:lnTo>
                    <a:lnTo>
                      <a:pt x="111" y="115"/>
                    </a:lnTo>
                    <a:lnTo>
                      <a:pt x="63" y="58"/>
                    </a:lnTo>
                    <a:lnTo>
                      <a:pt x="32" y="39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52" name="Freeform 112"/>
              <p:cNvSpPr>
                <a:spLocks/>
              </p:cNvSpPr>
              <p:nvPr/>
            </p:nvSpPr>
            <p:spPr bwMode="auto">
              <a:xfrm>
                <a:off x="4909" y="16725"/>
                <a:ext cx="588" cy="1239"/>
              </a:xfrm>
              <a:custGeom>
                <a:avLst/>
                <a:gdLst/>
                <a:ahLst/>
                <a:cxnLst>
                  <a:cxn ang="0">
                    <a:pos x="365" y="0"/>
                  </a:cxn>
                  <a:cxn ang="0">
                    <a:pos x="477" y="58"/>
                  </a:cxn>
                  <a:cxn ang="0">
                    <a:pos x="540" y="324"/>
                  </a:cxn>
                  <a:cxn ang="0">
                    <a:pos x="461" y="439"/>
                  </a:cxn>
                  <a:cxn ang="0">
                    <a:pos x="445" y="515"/>
                  </a:cxn>
                  <a:cxn ang="0">
                    <a:pos x="492" y="572"/>
                  </a:cxn>
                  <a:cxn ang="0">
                    <a:pos x="540" y="629"/>
                  </a:cxn>
                  <a:cxn ang="0">
                    <a:pos x="588" y="744"/>
                  </a:cxn>
                  <a:cxn ang="0">
                    <a:pos x="556" y="992"/>
                  </a:cxn>
                  <a:cxn ang="0">
                    <a:pos x="397" y="1182"/>
                  </a:cxn>
                  <a:cxn ang="0">
                    <a:pos x="175" y="1239"/>
                  </a:cxn>
                  <a:cxn ang="0">
                    <a:pos x="48" y="1220"/>
                  </a:cxn>
                  <a:cxn ang="0">
                    <a:pos x="0" y="1144"/>
                  </a:cxn>
                  <a:cxn ang="0">
                    <a:pos x="16" y="1106"/>
                  </a:cxn>
                  <a:cxn ang="0">
                    <a:pos x="111" y="1087"/>
                  </a:cxn>
                  <a:cxn ang="0">
                    <a:pos x="159" y="1125"/>
                  </a:cxn>
                  <a:cxn ang="0">
                    <a:pos x="222" y="1163"/>
                  </a:cxn>
                  <a:cxn ang="0">
                    <a:pos x="286" y="1182"/>
                  </a:cxn>
                  <a:cxn ang="0">
                    <a:pos x="397" y="1125"/>
                  </a:cxn>
                  <a:cxn ang="0">
                    <a:pos x="461" y="1011"/>
                  </a:cxn>
                  <a:cxn ang="0">
                    <a:pos x="477" y="839"/>
                  </a:cxn>
                  <a:cxn ang="0">
                    <a:pos x="318" y="648"/>
                  </a:cxn>
                  <a:cxn ang="0">
                    <a:pos x="159" y="629"/>
                  </a:cxn>
                  <a:cxn ang="0">
                    <a:pos x="222" y="572"/>
                  </a:cxn>
                  <a:cxn ang="0">
                    <a:pos x="318" y="515"/>
                  </a:cxn>
                  <a:cxn ang="0">
                    <a:pos x="397" y="401"/>
                  </a:cxn>
                  <a:cxn ang="0">
                    <a:pos x="413" y="248"/>
                  </a:cxn>
                  <a:cxn ang="0">
                    <a:pos x="350" y="153"/>
                  </a:cxn>
                  <a:cxn ang="0">
                    <a:pos x="254" y="115"/>
                  </a:cxn>
                  <a:cxn ang="0">
                    <a:pos x="80" y="210"/>
                  </a:cxn>
                  <a:cxn ang="0">
                    <a:pos x="16" y="305"/>
                  </a:cxn>
                  <a:cxn ang="0">
                    <a:pos x="64" y="172"/>
                  </a:cxn>
                  <a:cxn ang="0">
                    <a:pos x="143" y="58"/>
                  </a:cxn>
                  <a:cxn ang="0">
                    <a:pos x="238" y="0"/>
                  </a:cxn>
                </a:cxnLst>
                <a:rect l="0" t="0" r="r" b="b"/>
                <a:pathLst>
                  <a:path w="588" h="1239">
                    <a:moveTo>
                      <a:pt x="238" y="0"/>
                    </a:moveTo>
                    <a:lnTo>
                      <a:pt x="365" y="0"/>
                    </a:lnTo>
                    <a:lnTo>
                      <a:pt x="429" y="38"/>
                    </a:lnTo>
                    <a:lnTo>
                      <a:pt x="477" y="58"/>
                    </a:lnTo>
                    <a:lnTo>
                      <a:pt x="540" y="172"/>
                    </a:lnTo>
                    <a:lnTo>
                      <a:pt x="540" y="324"/>
                    </a:lnTo>
                    <a:lnTo>
                      <a:pt x="508" y="382"/>
                    </a:lnTo>
                    <a:lnTo>
                      <a:pt x="461" y="439"/>
                    </a:lnTo>
                    <a:lnTo>
                      <a:pt x="397" y="496"/>
                    </a:lnTo>
                    <a:lnTo>
                      <a:pt x="445" y="515"/>
                    </a:lnTo>
                    <a:lnTo>
                      <a:pt x="477" y="534"/>
                    </a:lnTo>
                    <a:lnTo>
                      <a:pt x="492" y="572"/>
                    </a:lnTo>
                    <a:lnTo>
                      <a:pt x="524" y="591"/>
                    </a:lnTo>
                    <a:lnTo>
                      <a:pt x="540" y="629"/>
                    </a:lnTo>
                    <a:lnTo>
                      <a:pt x="572" y="687"/>
                    </a:lnTo>
                    <a:lnTo>
                      <a:pt x="588" y="744"/>
                    </a:lnTo>
                    <a:lnTo>
                      <a:pt x="588" y="820"/>
                    </a:lnTo>
                    <a:lnTo>
                      <a:pt x="556" y="992"/>
                    </a:lnTo>
                    <a:lnTo>
                      <a:pt x="477" y="1125"/>
                    </a:lnTo>
                    <a:lnTo>
                      <a:pt x="397" y="1182"/>
                    </a:lnTo>
                    <a:lnTo>
                      <a:pt x="286" y="1220"/>
                    </a:lnTo>
                    <a:lnTo>
                      <a:pt x="175" y="1239"/>
                    </a:lnTo>
                    <a:lnTo>
                      <a:pt x="95" y="1239"/>
                    </a:lnTo>
                    <a:lnTo>
                      <a:pt x="48" y="1220"/>
                    </a:lnTo>
                    <a:lnTo>
                      <a:pt x="16" y="1182"/>
                    </a:lnTo>
                    <a:lnTo>
                      <a:pt x="0" y="1144"/>
                    </a:lnTo>
                    <a:lnTo>
                      <a:pt x="0" y="1125"/>
                    </a:lnTo>
                    <a:lnTo>
                      <a:pt x="16" y="1106"/>
                    </a:lnTo>
                    <a:lnTo>
                      <a:pt x="48" y="1087"/>
                    </a:lnTo>
                    <a:lnTo>
                      <a:pt x="111" y="1087"/>
                    </a:lnTo>
                    <a:lnTo>
                      <a:pt x="127" y="1106"/>
                    </a:lnTo>
                    <a:lnTo>
                      <a:pt x="159" y="1125"/>
                    </a:lnTo>
                    <a:lnTo>
                      <a:pt x="207" y="1144"/>
                    </a:lnTo>
                    <a:lnTo>
                      <a:pt x="222" y="1163"/>
                    </a:lnTo>
                    <a:lnTo>
                      <a:pt x="254" y="1182"/>
                    </a:lnTo>
                    <a:lnTo>
                      <a:pt x="286" y="1182"/>
                    </a:lnTo>
                    <a:lnTo>
                      <a:pt x="350" y="1163"/>
                    </a:lnTo>
                    <a:lnTo>
                      <a:pt x="397" y="1125"/>
                    </a:lnTo>
                    <a:lnTo>
                      <a:pt x="445" y="1068"/>
                    </a:lnTo>
                    <a:lnTo>
                      <a:pt x="461" y="1011"/>
                    </a:lnTo>
                    <a:lnTo>
                      <a:pt x="477" y="915"/>
                    </a:lnTo>
                    <a:lnTo>
                      <a:pt x="477" y="839"/>
                    </a:lnTo>
                    <a:lnTo>
                      <a:pt x="413" y="725"/>
                    </a:lnTo>
                    <a:lnTo>
                      <a:pt x="318" y="648"/>
                    </a:lnTo>
                    <a:lnTo>
                      <a:pt x="286" y="629"/>
                    </a:lnTo>
                    <a:lnTo>
                      <a:pt x="159" y="629"/>
                    </a:lnTo>
                    <a:lnTo>
                      <a:pt x="159" y="610"/>
                    </a:lnTo>
                    <a:lnTo>
                      <a:pt x="222" y="572"/>
                    </a:lnTo>
                    <a:lnTo>
                      <a:pt x="270" y="534"/>
                    </a:lnTo>
                    <a:lnTo>
                      <a:pt x="318" y="515"/>
                    </a:lnTo>
                    <a:lnTo>
                      <a:pt x="381" y="439"/>
                    </a:lnTo>
                    <a:lnTo>
                      <a:pt x="397" y="401"/>
                    </a:lnTo>
                    <a:lnTo>
                      <a:pt x="413" y="343"/>
                    </a:lnTo>
                    <a:lnTo>
                      <a:pt x="413" y="248"/>
                    </a:lnTo>
                    <a:lnTo>
                      <a:pt x="381" y="191"/>
                    </a:lnTo>
                    <a:lnTo>
                      <a:pt x="350" y="153"/>
                    </a:lnTo>
                    <a:lnTo>
                      <a:pt x="302" y="115"/>
                    </a:lnTo>
                    <a:lnTo>
                      <a:pt x="254" y="115"/>
                    </a:lnTo>
                    <a:lnTo>
                      <a:pt x="127" y="153"/>
                    </a:lnTo>
                    <a:lnTo>
                      <a:pt x="80" y="210"/>
                    </a:lnTo>
                    <a:lnTo>
                      <a:pt x="32" y="305"/>
                    </a:lnTo>
                    <a:lnTo>
                      <a:pt x="16" y="305"/>
                    </a:lnTo>
                    <a:lnTo>
                      <a:pt x="32" y="229"/>
                    </a:lnTo>
                    <a:lnTo>
                      <a:pt x="64" y="172"/>
                    </a:lnTo>
                    <a:lnTo>
                      <a:pt x="80" y="134"/>
                    </a:lnTo>
                    <a:lnTo>
                      <a:pt x="143" y="58"/>
                    </a:lnTo>
                    <a:lnTo>
                      <a:pt x="191" y="19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53" name="Freeform 113"/>
              <p:cNvSpPr>
                <a:spLocks noEditPoints="1"/>
              </p:cNvSpPr>
              <p:nvPr/>
            </p:nvSpPr>
            <p:spPr bwMode="auto">
              <a:xfrm>
                <a:off x="5608" y="16725"/>
                <a:ext cx="699" cy="1220"/>
              </a:xfrm>
              <a:custGeom>
                <a:avLst/>
                <a:gdLst/>
                <a:ahLst/>
                <a:cxnLst>
                  <a:cxn ang="0">
                    <a:pos x="429" y="172"/>
                  </a:cxn>
                  <a:cxn ang="0">
                    <a:pos x="63" y="801"/>
                  </a:cxn>
                  <a:cxn ang="0">
                    <a:pos x="429" y="801"/>
                  </a:cxn>
                  <a:cxn ang="0">
                    <a:pos x="429" y="172"/>
                  </a:cxn>
                  <a:cxn ang="0">
                    <a:pos x="476" y="0"/>
                  </a:cxn>
                  <a:cxn ang="0">
                    <a:pos x="540" y="0"/>
                  </a:cxn>
                  <a:cxn ang="0">
                    <a:pos x="540" y="801"/>
                  </a:cxn>
                  <a:cxn ang="0">
                    <a:pos x="699" y="801"/>
                  </a:cxn>
                  <a:cxn ang="0">
                    <a:pos x="699" y="915"/>
                  </a:cxn>
                  <a:cxn ang="0">
                    <a:pos x="540" y="915"/>
                  </a:cxn>
                  <a:cxn ang="0">
                    <a:pos x="540" y="1220"/>
                  </a:cxn>
                  <a:cxn ang="0">
                    <a:pos x="429" y="1220"/>
                  </a:cxn>
                  <a:cxn ang="0">
                    <a:pos x="429" y="915"/>
                  </a:cxn>
                  <a:cxn ang="0">
                    <a:pos x="0" y="915"/>
                  </a:cxn>
                  <a:cxn ang="0">
                    <a:pos x="0" y="801"/>
                  </a:cxn>
                  <a:cxn ang="0">
                    <a:pos x="476" y="0"/>
                  </a:cxn>
                </a:cxnLst>
                <a:rect l="0" t="0" r="r" b="b"/>
                <a:pathLst>
                  <a:path w="699" h="1220">
                    <a:moveTo>
                      <a:pt x="429" y="172"/>
                    </a:moveTo>
                    <a:lnTo>
                      <a:pt x="63" y="801"/>
                    </a:lnTo>
                    <a:lnTo>
                      <a:pt x="429" y="801"/>
                    </a:lnTo>
                    <a:lnTo>
                      <a:pt x="429" y="172"/>
                    </a:lnTo>
                    <a:close/>
                    <a:moveTo>
                      <a:pt x="476" y="0"/>
                    </a:moveTo>
                    <a:lnTo>
                      <a:pt x="540" y="0"/>
                    </a:lnTo>
                    <a:lnTo>
                      <a:pt x="540" y="801"/>
                    </a:lnTo>
                    <a:lnTo>
                      <a:pt x="699" y="801"/>
                    </a:lnTo>
                    <a:lnTo>
                      <a:pt x="699" y="915"/>
                    </a:lnTo>
                    <a:lnTo>
                      <a:pt x="540" y="915"/>
                    </a:lnTo>
                    <a:lnTo>
                      <a:pt x="540" y="1220"/>
                    </a:lnTo>
                    <a:lnTo>
                      <a:pt x="429" y="1220"/>
                    </a:lnTo>
                    <a:lnTo>
                      <a:pt x="429" y="915"/>
                    </a:lnTo>
                    <a:lnTo>
                      <a:pt x="0" y="915"/>
                    </a:lnTo>
                    <a:lnTo>
                      <a:pt x="0" y="801"/>
                    </a:ln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54" name="Freeform 114"/>
              <p:cNvSpPr>
                <a:spLocks noEditPoints="1"/>
              </p:cNvSpPr>
              <p:nvPr/>
            </p:nvSpPr>
            <p:spPr bwMode="auto">
              <a:xfrm>
                <a:off x="6386" y="16706"/>
                <a:ext cx="683" cy="1258"/>
              </a:xfrm>
              <a:custGeom>
                <a:avLst/>
                <a:gdLst/>
                <a:ahLst/>
                <a:cxnLst>
                  <a:cxn ang="0">
                    <a:pos x="333" y="57"/>
                  </a:cxn>
                  <a:cxn ang="0">
                    <a:pos x="254" y="96"/>
                  </a:cxn>
                  <a:cxn ang="0">
                    <a:pos x="191" y="210"/>
                  </a:cxn>
                  <a:cxn ang="0">
                    <a:pos x="159" y="401"/>
                  </a:cxn>
                  <a:cxn ang="0">
                    <a:pos x="143" y="648"/>
                  </a:cxn>
                  <a:cxn ang="0">
                    <a:pos x="159" y="896"/>
                  </a:cxn>
                  <a:cxn ang="0">
                    <a:pos x="191" y="1068"/>
                  </a:cxn>
                  <a:cxn ang="0">
                    <a:pos x="254" y="1182"/>
                  </a:cxn>
                  <a:cxn ang="0">
                    <a:pos x="333" y="1220"/>
                  </a:cxn>
                  <a:cxn ang="0">
                    <a:pos x="413" y="1182"/>
                  </a:cxn>
                  <a:cxn ang="0">
                    <a:pos x="476" y="1068"/>
                  </a:cxn>
                  <a:cxn ang="0">
                    <a:pos x="508" y="896"/>
                  </a:cxn>
                  <a:cxn ang="0">
                    <a:pos x="524" y="648"/>
                  </a:cxn>
                  <a:cxn ang="0">
                    <a:pos x="508" y="401"/>
                  </a:cxn>
                  <a:cxn ang="0">
                    <a:pos x="476" y="210"/>
                  </a:cxn>
                  <a:cxn ang="0">
                    <a:pos x="413" y="96"/>
                  </a:cxn>
                  <a:cxn ang="0">
                    <a:pos x="333" y="57"/>
                  </a:cxn>
                  <a:cxn ang="0">
                    <a:pos x="349" y="0"/>
                  </a:cxn>
                  <a:cxn ang="0">
                    <a:pos x="476" y="38"/>
                  </a:cxn>
                  <a:cxn ang="0">
                    <a:pos x="588" y="172"/>
                  </a:cxn>
                  <a:cxn ang="0">
                    <a:pos x="651" y="382"/>
                  </a:cxn>
                  <a:cxn ang="0">
                    <a:pos x="683" y="629"/>
                  </a:cxn>
                  <a:cxn ang="0">
                    <a:pos x="667" y="839"/>
                  </a:cxn>
                  <a:cxn ang="0">
                    <a:pos x="619" y="1030"/>
                  </a:cxn>
                  <a:cxn ang="0">
                    <a:pos x="540" y="1163"/>
                  </a:cxn>
                  <a:cxn ang="0">
                    <a:pos x="508" y="1201"/>
                  </a:cxn>
                  <a:cxn ang="0">
                    <a:pos x="461" y="1239"/>
                  </a:cxn>
                  <a:cxn ang="0">
                    <a:pos x="413" y="1258"/>
                  </a:cxn>
                  <a:cxn ang="0">
                    <a:pos x="286" y="1258"/>
                  </a:cxn>
                  <a:cxn ang="0">
                    <a:pos x="222" y="1220"/>
                  </a:cxn>
                  <a:cxn ang="0">
                    <a:pos x="175" y="1201"/>
                  </a:cxn>
                  <a:cxn ang="0">
                    <a:pos x="127" y="1144"/>
                  </a:cxn>
                  <a:cxn ang="0">
                    <a:pos x="64" y="1011"/>
                  </a:cxn>
                  <a:cxn ang="0">
                    <a:pos x="16" y="820"/>
                  </a:cxn>
                  <a:cxn ang="0">
                    <a:pos x="0" y="629"/>
                  </a:cxn>
                  <a:cxn ang="0">
                    <a:pos x="16" y="420"/>
                  </a:cxn>
                  <a:cxn ang="0">
                    <a:pos x="64" y="248"/>
                  </a:cxn>
                  <a:cxn ang="0">
                    <a:pos x="143" y="115"/>
                  </a:cxn>
                  <a:cxn ang="0">
                    <a:pos x="238" y="38"/>
                  </a:cxn>
                  <a:cxn ang="0">
                    <a:pos x="286" y="19"/>
                  </a:cxn>
                  <a:cxn ang="0">
                    <a:pos x="349" y="19"/>
                  </a:cxn>
                  <a:cxn ang="0">
                    <a:pos x="349" y="0"/>
                  </a:cxn>
                </a:cxnLst>
                <a:rect l="0" t="0" r="r" b="b"/>
                <a:pathLst>
                  <a:path w="683" h="1258">
                    <a:moveTo>
                      <a:pt x="333" y="57"/>
                    </a:moveTo>
                    <a:lnTo>
                      <a:pt x="254" y="96"/>
                    </a:lnTo>
                    <a:lnTo>
                      <a:pt x="191" y="210"/>
                    </a:lnTo>
                    <a:lnTo>
                      <a:pt x="159" y="401"/>
                    </a:lnTo>
                    <a:lnTo>
                      <a:pt x="143" y="648"/>
                    </a:lnTo>
                    <a:lnTo>
                      <a:pt x="159" y="896"/>
                    </a:lnTo>
                    <a:lnTo>
                      <a:pt x="191" y="1068"/>
                    </a:lnTo>
                    <a:lnTo>
                      <a:pt x="254" y="1182"/>
                    </a:lnTo>
                    <a:lnTo>
                      <a:pt x="333" y="1220"/>
                    </a:lnTo>
                    <a:lnTo>
                      <a:pt x="413" y="1182"/>
                    </a:lnTo>
                    <a:lnTo>
                      <a:pt x="476" y="1068"/>
                    </a:lnTo>
                    <a:lnTo>
                      <a:pt x="508" y="896"/>
                    </a:lnTo>
                    <a:lnTo>
                      <a:pt x="524" y="648"/>
                    </a:lnTo>
                    <a:lnTo>
                      <a:pt x="508" y="401"/>
                    </a:lnTo>
                    <a:lnTo>
                      <a:pt x="476" y="210"/>
                    </a:lnTo>
                    <a:lnTo>
                      <a:pt x="413" y="96"/>
                    </a:lnTo>
                    <a:lnTo>
                      <a:pt x="333" y="57"/>
                    </a:lnTo>
                    <a:close/>
                    <a:moveTo>
                      <a:pt x="349" y="0"/>
                    </a:moveTo>
                    <a:lnTo>
                      <a:pt x="476" y="38"/>
                    </a:lnTo>
                    <a:lnTo>
                      <a:pt x="588" y="172"/>
                    </a:lnTo>
                    <a:lnTo>
                      <a:pt x="651" y="382"/>
                    </a:lnTo>
                    <a:lnTo>
                      <a:pt x="683" y="629"/>
                    </a:lnTo>
                    <a:lnTo>
                      <a:pt x="667" y="839"/>
                    </a:lnTo>
                    <a:lnTo>
                      <a:pt x="619" y="1030"/>
                    </a:lnTo>
                    <a:lnTo>
                      <a:pt x="540" y="1163"/>
                    </a:lnTo>
                    <a:lnTo>
                      <a:pt x="508" y="1201"/>
                    </a:lnTo>
                    <a:lnTo>
                      <a:pt x="461" y="1239"/>
                    </a:lnTo>
                    <a:lnTo>
                      <a:pt x="413" y="1258"/>
                    </a:lnTo>
                    <a:lnTo>
                      <a:pt x="286" y="1258"/>
                    </a:lnTo>
                    <a:lnTo>
                      <a:pt x="222" y="1220"/>
                    </a:lnTo>
                    <a:lnTo>
                      <a:pt x="175" y="1201"/>
                    </a:lnTo>
                    <a:lnTo>
                      <a:pt x="127" y="1144"/>
                    </a:lnTo>
                    <a:lnTo>
                      <a:pt x="64" y="1011"/>
                    </a:lnTo>
                    <a:lnTo>
                      <a:pt x="16" y="820"/>
                    </a:lnTo>
                    <a:lnTo>
                      <a:pt x="0" y="629"/>
                    </a:lnTo>
                    <a:lnTo>
                      <a:pt x="16" y="420"/>
                    </a:lnTo>
                    <a:lnTo>
                      <a:pt x="64" y="248"/>
                    </a:lnTo>
                    <a:lnTo>
                      <a:pt x="143" y="115"/>
                    </a:lnTo>
                    <a:lnTo>
                      <a:pt x="238" y="38"/>
                    </a:lnTo>
                    <a:lnTo>
                      <a:pt x="286" y="19"/>
                    </a:lnTo>
                    <a:lnTo>
                      <a:pt x="349" y="19"/>
                    </a:lnTo>
                    <a:lnTo>
                      <a:pt x="34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55" name="Freeform 115"/>
              <p:cNvSpPr>
                <a:spLocks/>
              </p:cNvSpPr>
              <p:nvPr/>
            </p:nvSpPr>
            <p:spPr bwMode="auto">
              <a:xfrm>
                <a:off x="34827" y="16744"/>
                <a:ext cx="1048" cy="1201"/>
              </a:xfrm>
              <a:custGeom>
                <a:avLst/>
                <a:gdLst/>
                <a:ahLst/>
                <a:cxnLst>
                  <a:cxn ang="0">
                    <a:pos x="493" y="0"/>
                  </a:cxn>
                  <a:cxn ang="0">
                    <a:pos x="413" y="39"/>
                  </a:cxn>
                  <a:cxn ang="0">
                    <a:pos x="365" y="77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3" y="172"/>
                  </a:cxn>
                  <a:cxn ang="0">
                    <a:pos x="794" y="115"/>
                  </a:cxn>
                  <a:cxn ang="0">
                    <a:pos x="731" y="39"/>
                  </a:cxn>
                  <a:cxn ang="0">
                    <a:pos x="683" y="0"/>
                  </a:cxn>
                  <a:cxn ang="0">
                    <a:pos x="1017" y="39"/>
                  </a:cxn>
                  <a:cxn ang="0">
                    <a:pos x="905" y="77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9"/>
                  </a:cxn>
                  <a:cxn ang="0">
                    <a:pos x="493" y="687"/>
                  </a:cxn>
                  <a:cxn ang="0">
                    <a:pos x="286" y="1011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50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8"/>
                  </a:cxn>
                  <a:cxn ang="0">
                    <a:pos x="223" y="954"/>
                  </a:cxn>
                  <a:cxn ang="0">
                    <a:pos x="302" y="324"/>
                  </a:cxn>
                  <a:cxn ang="0">
                    <a:pos x="143" y="96"/>
                  </a:cxn>
                  <a:cxn ang="0">
                    <a:pos x="32" y="39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3" y="0"/>
                    </a:lnTo>
                    <a:lnTo>
                      <a:pt x="493" y="39"/>
                    </a:lnTo>
                    <a:lnTo>
                      <a:pt x="413" y="39"/>
                    </a:lnTo>
                    <a:lnTo>
                      <a:pt x="381" y="58"/>
                    </a:lnTo>
                    <a:lnTo>
                      <a:pt x="365" y="77"/>
                    </a:lnTo>
                    <a:lnTo>
                      <a:pt x="365" y="115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3" y="363"/>
                    </a:lnTo>
                    <a:lnTo>
                      <a:pt x="556" y="477"/>
                    </a:lnTo>
                    <a:lnTo>
                      <a:pt x="731" y="229"/>
                    </a:lnTo>
                    <a:lnTo>
                      <a:pt x="763" y="172"/>
                    </a:lnTo>
                    <a:lnTo>
                      <a:pt x="778" y="134"/>
                    </a:lnTo>
                    <a:lnTo>
                      <a:pt x="794" y="115"/>
                    </a:lnTo>
                    <a:lnTo>
                      <a:pt x="794" y="77"/>
                    </a:lnTo>
                    <a:lnTo>
                      <a:pt x="731" y="39"/>
                    </a:lnTo>
                    <a:lnTo>
                      <a:pt x="683" y="39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7" y="39"/>
                    </a:lnTo>
                    <a:lnTo>
                      <a:pt x="969" y="39"/>
                    </a:lnTo>
                    <a:lnTo>
                      <a:pt x="905" y="77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30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7"/>
                    </a:lnTo>
                    <a:lnTo>
                      <a:pt x="699" y="1049"/>
                    </a:lnTo>
                    <a:lnTo>
                      <a:pt x="635" y="935"/>
                    </a:lnTo>
                    <a:lnTo>
                      <a:pt x="493" y="687"/>
                    </a:lnTo>
                    <a:lnTo>
                      <a:pt x="318" y="954"/>
                    </a:lnTo>
                    <a:lnTo>
                      <a:pt x="286" y="1011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50" y="1163"/>
                    </a:lnTo>
                    <a:lnTo>
                      <a:pt x="350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80" y="1144"/>
                    </a:lnTo>
                    <a:lnTo>
                      <a:pt x="143" y="1068"/>
                    </a:lnTo>
                    <a:lnTo>
                      <a:pt x="175" y="1011"/>
                    </a:lnTo>
                    <a:lnTo>
                      <a:pt x="223" y="954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7" y="172"/>
                    </a:lnTo>
                    <a:lnTo>
                      <a:pt x="143" y="96"/>
                    </a:lnTo>
                    <a:lnTo>
                      <a:pt x="96" y="58"/>
                    </a:lnTo>
                    <a:lnTo>
                      <a:pt x="32" y="39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56" name="Freeform 116"/>
              <p:cNvSpPr>
                <a:spLocks/>
              </p:cNvSpPr>
              <p:nvPr/>
            </p:nvSpPr>
            <p:spPr bwMode="auto">
              <a:xfrm>
                <a:off x="36034" y="16744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9"/>
                  </a:cxn>
                  <a:cxn ang="0">
                    <a:pos x="365" y="77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2" y="172"/>
                  </a:cxn>
                  <a:cxn ang="0">
                    <a:pos x="794" y="115"/>
                  </a:cxn>
                  <a:cxn ang="0">
                    <a:pos x="731" y="39"/>
                  </a:cxn>
                  <a:cxn ang="0">
                    <a:pos x="683" y="0"/>
                  </a:cxn>
                  <a:cxn ang="0">
                    <a:pos x="1016" y="39"/>
                  </a:cxn>
                  <a:cxn ang="0">
                    <a:pos x="905" y="77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9"/>
                  </a:cxn>
                  <a:cxn ang="0">
                    <a:pos x="492" y="687"/>
                  </a:cxn>
                  <a:cxn ang="0">
                    <a:pos x="286" y="1011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50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8"/>
                  </a:cxn>
                  <a:cxn ang="0">
                    <a:pos x="222" y="954"/>
                  </a:cxn>
                  <a:cxn ang="0">
                    <a:pos x="302" y="324"/>
                  </a:cxn>
                  <a:cxn ang="0">
                    <a:pos x="143" y="96"/>
                  </a:cxn>
                  <a:cxn ang="0">
                    <a:pos x="32" y="39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9"/>
                    </a:lnTo>
                    <a:lnTo>
                      <a:pt x="413" y="39"/>
                    </a:lnTo>
                    <a:lnTo>
                      <a:pt x="381" y="58"/>
                    </a:lnTo>
                    <a:lnTo>
                      <a:pt x="365" y="77"/>
                    </a:lnTo>
                    <a:lnTo>
                      <a:pt x="365" y="115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3"/>
                    </a:lnTo>
                    <a:lnTo>
                      <a:pt x="556" y="477"/>
                    </a:lnTo>
                    <a:lnTo>
                      <a:pt x="731" y="229"/>
                    </a:lnTo>
                    <a:lnTo>
                      <a:pt x="762" y="172"/>
                    </a:lnTo>
                    <a:lnTo>
                      <a:pt x="778" y="134"/>
                    </a:lnTo>
                    <a:lnTo>
                      <a:pt x="794" y="115"/>
                    </a:lnTo>
                    <a:lnTo>
                      <a:pt x="794" y="77"/>
                    </a:lnTo>
                    <a:lnTo>
                      <a:pt x="731" y="39"/>
                    </a:lnTo>
                    <a:lnTo>
                      <a:pt x="683" y="39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9"/>
                    </a:lnTo>
                    <a:lnTo>
                      <a:pt x="969" y="39"/>
                    </a:lnTo>
                    <a:lnTo>
                      <a:pt x="905" y="77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30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7"/>
                    </a:lnTo>
                    <a:lnTo>
                      <a:pt x="699" y="1049"/>
                    </a:lnTo>
                    <a:lnTo>
                      <a:pt x="635" y="935"/>
                    </a:lnTo>
                    <a:lnTo>
                      <a:pt x="492" y="687"/>
                    </a:lnTo>
                    <a:lnTo>
                      <a:pt x="318" y="954"/>
                    </a:lnTo>
                    <a:lnTo>
                      <a:pt x="286" y="1011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50" y="1163"/>
                    </a:lnTo>
                    <a:lnTo>
                      <a:pt x="350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80" y="1144"/>
                    </a:lnTo>
                    <a:lnTo>
                      <a:pt x="143" y="1068"/>
                    </a:lnTo>
                    <a:lnTo>
                      <a:pt x="175" y="1011"/>
                    </a:lnTo>
                    <a:lnTo>
                      <a:pt x="222" y="954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7" y="172"/>
                    </a:lnTo>
                    <a:lnTo>
                      <a:pt x="143" y="96"/>
                    </a:lnTo>
                    <a:lnTo>
                      <a:pt x="95" y="58"/>
                    </a:lnTo>
                    <a:lnTo>
                      <a:pt x="32" y="39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57" name="Freeform 117"/>
              <p:cNvSpPr>
                <a:spLocks/>
              </p:cNvSpPr>
              <p:nvPr/>
            </p:nvSpPr>
            <p:spPr bwMode="auto">
              <a:xfrm>
                <a:off x="43752" y="16744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9"/>
                  </a:cxn>
                  <a:cxn ang="0">
                    <a:pos x="365" y="77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2" y="172"/>
                  </a:cxn>
                  <a:cxn ang="0">
                    <a:pos x="794" y="115"/>
                  </a:cxn>
                  <a:cxn ang="0">
                    <a:pos x="730" y="39"/>
                  </a:cxn>
                  <a:cxn ang="0">
                    <a:pos x="683" y="0"/>
                  </a:cxn>
                  <a:cxn ang="0">
                    <a:pos x="1016" y="39"/>
                  </a:cxn>
                  <a:cxn ang="0">
                    <a:pos x="905" y="77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7" y="1201"/>
                  </a:cxn>
                  <a:cxn ang="0">
                    <a:pos x="667" y="1163"/>
                  </a:cxn>
                  <a:cxn ang="0">
                    <a:pos x="714" y="1125"/>
                  </a:cxn>
                  <a:cxn ang="0">
                    <a:pos x="699" y="1049"/>
                  </a:cxn>
                  <a:cxn ang="0">
                    <a:pos x="492" y="687"/>
                  </a:cxn>
                  <a:cxn ang="0">
                    <a:pos x="286" y="1011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8"/>
                  </a:cxn>
                  <a:cxn ang="0">
                    <a:pos x="222" y="954"/>
                  </a:cxn>
                  <a:cxn ang="0">
                    <a:pos x="302" y="324"/>
                  </a:cxn>
                  <a:cxn ang="0">
                    <a:pos x="143" y="96"/>
                  </a:cxn>
                  <a:cxn ang="0">
                    <a:pos x="32" y="39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9"/>
                    </a:lnTo>
                    <a:lnTo>
                      <a:pt x="413" y="39"/>
                    </a:lnTo>
                    <a:lnTo>
                      <a:pt x="381" y="58"/>
                    </a:lnTo>
                    <a:lnTo>
                      <a:pt x="365" y="77"/>
                    </a:lnTo>
                    <a:lnTo>
                      <a:pt x="365" y="115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3"/>
                    </a:lnTo>
                    <a:lnTo>
                      <a:pt x="556" y="477"/>
                    </a:lnTo>
                    <a:lnTo>
                      <a:pt x="730" y="229"/>
                    </a:lnTo>
                    <a:lnTo>
                      <a:pt x="762" y="172"/>
                    </a:lnTo>
                    <a:lnTo>
                      <a:pt x="778" y="134"/>
                    </a:lnTo>
                    <a:lnTo>
                      <a:pt x="794" y="115"/>
                    </a:lnTo>
                    <a:lnTo>
                      <a:pt x="794" y="77"/>
                    </a:lnTo>
                    <a:lnTo>
                      <a:pt x="730" y="39"/>
                    </a:lnTo>
                    <a:lnTo>
                      <a:pt x="683" y="39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9"/>
                    </a:lnTo>
                    <a:lnTo>
                      <a:pt x="969" y="39"/>
                    </a:lnTo>
                    <a:lnTo>
                      <a:pt x="905" y="77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7" y="1030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4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7" y="1201"/>
                    </a:lnTo>
                    <a:lnTo>
                      <a:pt x="587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4" y="1125"/>
                    </a:lnTo>
                    <a:lnTo>
                      <a:pt x="714" y="1087"/>
                    </a:lnTo>
                    <a:lnTo>
                      <a:pt x="699" y="1049"/>
                    </a:lnTo>
                    <a:lnTo>
                      <a:pt x="635" y="935"/>
                    </a:lnTo>
                    <a:lnTo>
                      <a:pt x="492" y="687"/>
                    </a:lnTo>
                    <a:lnTo>
                      <a:pt x="317" y="954"/>
                    </a:lnTo>
                    <a:lnTo>
                      <a:pt x="286" y="1011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79" y="1144"/>
                    </a:lnTo>
                    <a:lnTo>
                      <a:pt x="143" y="1068"/>
                    </a:lnTo>
                    <a:lnTo>
                      <a:pt x="175" y="1011"/>
                    </a:lnTo>
                    <a:lnTo>
                      <a:pt x="222" y="954"/>
                    </a:lnTo>
                    <a:lnTo>
                      <a:pt x="460" y="610"/>
                    </a:lnTo>
                    <a:lnTo>
                      <a:pt x="302" y="324"/>
                    </a:lnTo>
                    <a:lnTo>
                      <a:pt x="206" y="172"/>
                    </a:lnTo>
                    <a:lnTo>
                      <a:pt x="143" y="96"/>
                    </a:lnTo>
                    <a:lnTo>
                      <a:pt x="95" y="58"/>
                    </a:lnTo>
                    <a:lnTo>
                      <a:pt x="32" y="39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58" name="Freeform 118"/>
              <p:cNvSpPr>
                <a:spLocks/>
              </p:cNvSpPr>
              <p:nvPr/>
            </p:nvSpPr>
            <p:spPr bwMode="auto">
              <a:xfrm>
                <a:off x="44816" y="16744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9"/>
                  </a:cxn>
                  <a:cxn ang="0">
                    <a:pos x="365" y="77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2" y="172"/>
                  </a:cxn>
                  <a:cxn ang="0">
                    <a:pos x="794" y="115"/>
                  </a:cxn>
                  <a:cxn ang="0">
                    <a:pos x="730" y="39"/>
                  </a:cxn>
                  <a:cxn ang="0">
                    <a:pos x="683" y="0"/>
                  </a:cxn>
                  <a:cxn ang="0">
                    <a:pos x="1016" y="39"/>
                  </a:cxn>
                  <a:cxn ang="0">
                    <a:pos x="905" y="77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7" y="1201"/>
                  </a:cxn>
                  <a:cxn ang="0">
                    <a:pos x="667" y="1163"/>
                  </a:cxn>
                  <a:cxn ang="0">
                    <a:pos x="714" y="1125"/>
                  </a:cxn>
                  <a:cxn ang="0">
                    <a:pos x="699" y="1049"/>
                  </a:cxn>
                  <a:cxn ang="0">
                    <a:pos x="492" y="687"/>
                  </a:cxn>
                  <a:cxn ang="0">
                    <a:pos x="286" y="1011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7" y="1144"/>
                  </a:cxn>
                  <a:cxn ang="0">
                    <a:pos x="143" y="1068"/>
                  </a:cxn>
                  <a:cxn ang="0">
                    <a:pos x="222" y="954"/>
                  </a:cxn>
                  <a:cxn ang="0">
                    <a:pos x="302" y="324"/>
                  </a:cxn>
                  <a:cxn ang="0">
                    <a:pos x="143" y="96"/>
                  </a:cxn>
                  <a:cxn ang="0">
                    <a:pos x="32" y="39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9"/>
                    </a:lnTo>
                    <a:lnTo>
                      <a:pt x="413" y="39"/>
                    </a:lnTo>
                    <a:lnTo>
                      <a:pt x="381" y="58"/>
                    </a:lnTo>
                    <a:lnTo>
                      <a:pt x="365" y="77"/>
                    </a:lnTo>
                    <a:lnTo>
                      <a:pt x="365" y="115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3"/>
                    </a:lnTo>
                    <a:lnTo>
                      <a:pt x="556" y="477"/>
                    </a:lnTo>
                    <a:lnTo>
                      <a:pt x="730" y="229"/>
                    </a:lnTo>
                    <a:lnTo>
                      <a:pt x="762" y="172"/>
                    </a:lnTo>
                    <a:lnTo>
                      <a:pt x="778" y="134"/>
                    </a:lnTo>
                    <a:lnTo>
                      <a:pt x="794" y="115"/>
                    </a:lnTo>
                    <a:lnTo>
                      <a:pt x="794" y="77"/>
                    </a:lnTo>
                    <a:lnTo>
                      <a:pt x="730" y="39"/>
                    </a:lnTo>
                    <a:lnTo>
                      <a:pt x="683" y="39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9"/>
                    </a:lnTo>
                    <a:lnTo>
                      <a:pt x="969" y="39"/>
                    </a:lnTo>
                    <a:lnTo>
                      <a:pt x="905" y="77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7" y="1030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4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7" y="1201"/>
                    </a:lnTo>
                    <a:lnTo>
                      <a:pt x="587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4" y="1125"/>
                    </a:lnTo>
                    <a:lnTo>
                      <a:pt x="714" y="1087"/>
                    </a:lnTo>
                    <a:lnTo>
                      <a:pt x="699" y="1049"/>
                    </a:lnTo>
                    <a:lnTo>
                      <a:pt x="635" y="935"/>
                    </a:lnTo>
                    <a:lnTo>
                      <a:pt x="492" y="687"/>
                    </a:lnTo>
                    <a:lnTo>
                      <a:pt x="317" y="954"/>
                    </a:lnTo>
                    <a:lnTo>
                      <a:pt x="286" y="1011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7" y="1144"/>
                    </a:lnTo>
                    <a:lnTo>
                      <a:pt x="79" y="1144"/>
                    </a:lnTo>
                    <a:lnTo>
                      <a:pt x="143" y="1068"/>
                    </a:lnTo>
                    <a:lnTo>
                      <a:pt x="175" y="1011"/>
                    </a:lnTo>
                    <a:lnTo>
                      <a:pt x="222" y="954"/>
                    </a:lnTo>
                    <a:lnTo>
                      <a:pt x="460" y="610"/>
                    </a:lnTo>
                    <a:lnTo>
                      <a:pt x="302" y="324"/>
                    </a:lnTo>
                    <a:lnTo>
                      <a:pt x="206" y="172"/>
                    </a:lnTo>
                    <a:lnTo>
                      <a:pt x="143" y="96"/>
                    </a:lnTo>
                    <a:lnTo>
                      <a:pt x="95" y="58"/>
                    </a:lnTo>
                    <a:lnTo>
                      <a:pt x="32" y="39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59" name="Freeform 119"/>
              <p:cNvSpPr>
                <a:spLocks/>
              </p:cNvSpPr>
              <p:nvPr/>
            </p:nvSpPr>
            <p:spPr bwMode="auto">
              <a:xfrm>
                <a:off x="1400" y="18918"/>
                <a:ext cx="1032" cy="1239"/>
              </a:xfrm>
              <a:custGeom>
                <a:avLst/>
                <a:gdLst/>
                <a:ahLst/>
                <a:cxnLst>
                  <a:cxn ang="0">
                    <a:pos x="524" y="0"/>
                  </a:cxn>
                  <a:cxn ang="0">
                    <a:pos x="587" y="0"/>
                  </a:cxn>
                  <a:cxn ang="0">
                    <a:pos x="667" y="19"/>
                  </a:cxn>
                  <a:cxn ang="0">
                    <a:pos x="730" y="38"/>
                  </a:cxn>
                  <a:cxn ang="0">
                    <a:pos x="762" y="57"/>
                  </a:cxn>
                  <a:cxn ang="0">
                    <a:pos x="825" y="57"/>
                  </a:cxn>
                  <a:cxn ang="0">
                    <a:pos x="841" y="38"/>
                  </a:cxn>
                  <a:cxn ang="0">
                    <a:pos x="857" y="0"/>
                  </a:cxn>
                  <a:cxn ang="0">
                    <a:pos x="889" y="0"/>
                  </a:cxn>
                  <a:cxn ang="0">
                    <a:pos x="905" y="381"/>
                  </a:cxn>
                  <a:cxn ang="0">
                    <a:pos x="873" y="381"/>
                  </a:cxn>
                  <a:cxn ang="0">
                    <a:pos x="841" y="324"/>
                  </a:cxn>
                  <a:cxn ang="0">
                    <a:pos x="825" y="267"/>
                  </a:cxn>
                  <a:cxn ang="0">
                    <a:pos x="810" y="228"/>
                  </a:cxn>
                  <a:cxn ang="0">
                    <a:pos x="762" y="171"/>
                  </a:cxn>
                  <a:cxn ang="0">
                    <a:pos x="698" y="114"/>
                  </a:cxn>
                  <a:cxn ang="0">
                    <a:pos x="540" y="76"/>
                  </a:cxn>
                  <a:cxn ang="0">
                    <a:pos x="381" y="114"/>
                  </a:cxn>
                  <a:cxn ang="0">
                    <a:pos x="270" y="209"/>
                  </a:cxn>
                  <a:cxn ang="0">
                    <a:pos x="206" y="305"/>
                  </a:cxn>
                  <a:cxn ang="0">
                    <a:pos x="174" y="457"/>
                  </a:cxn>
                  <a:cxn ang="0">
                    <a:pos x="158" y="629"/>
                  </a:cxn>
                  <a:cxn ang="0">
                    <a:pos x="190" y="858"/>
                  </a:cxn>
                  <a:cxn ang="0">
                    <a:pos x="270" y="1010"/>
                  </a:cxn>
                  <a:cxn ang="0">
                    <a:pos x="397" y="1124"/>
                  </a:cxn>
                  <a:cxn ang="0">
                    <a:pos x="555" y="1163"/>
                  </a:cxn>
                  <a:cxn ang="0">
                    <a:pos x="619" y="1163"/>
                  </a:cxn>
                  <a:cxn ang="0">
                    <a:pos x="682" y="1143"/>
                  </a:cxn>
                  <a:cxn ang="0">
                    <a:pos x="714" y="1105"/>
                  </a:cxn>
                  <a:cxn ang="0">
                    <a:pos x="746" y="1086"/>
                  </a:cxn>
                  <a:cxn ang="0">
                    <a:pos x="762" y="1048"/>
                  </a:cxn>
                  <a:cxn ang="0">
                    <a:pos x="762" y="705"/>
                  </a:cxn>
                  <a:cxn ang="0">
                    <a:pos x="746" y="667"/>
                  </a:cxn>
                  <a:cxn ang="0">
                    <a:pos x="746" y="648"/>
                  </a:cxn>
                  <a:cxn ang="0">
                    <a:pos x="730" y="629"/>
                  </a:cxn>
                  <a:cxn ang="0">
                    <a:pos x="714" y="629"/>
                  </a:cxn>
                  <a:cxn ang="0">
                    <a:pos x="698" y="610"/>
                  </a:cxn>
                  <a:cxn ang="0">
                    <a:pos x="635" y="610"/>
                  </a:cxn>
                  <a:cxn ang="0">
                    <a:pos x="635" y="572"/>
                  </a:cxn>
                  <a:cxn ang="0">
                    <a:pos x="1016" y="572"/>
                  </a:cxn>
                  <a:cxn ang="0">
                    <a:pos x="1032" y="610"/>
                  </a:cxn>
                  <a:cxn ang="0">
                    <a:pos x="984" y="610"/>
                  </a:cxn>
                  <a:cxn ang="0">
                    <a:pos x="952" y="629"/>
                  </a:cxn>
                  <a:cxn ang="0">
                    <a:pos x="937" y="648"/>
                  </a:cxn>
                  <a:cxn ang="0">
                    <a:pos x="921" y="686"/>
                  </a:cxn>
                  <a:cxn ang="0">
                    <a:pos x="921" y="1105"/>
                  </a:cxn>
                  <a:cxn ang="0">
                    <a:pos x="825" y="1182"/>
                  </a:cxn>
                  <a:cxn ang="0">
                    <a:pos x="682" y="1220"/>
                  </a:cxn>
                  <a:cxn ang="0">
                    <a:pos x="540" y="1239"/>
                  </a:cxn>
                  <a:cxn ang="0">
                    <a:pos x="381" y="1220"/>
                  </a:cxn>
                  <a:cxn ang="0">
                    <a:pos x="238" y="1163"/>
                  </a:cxn>
                  <a:cxn ang="0">
                    <a:pos x="127" y="1048"/>
                  </a:cxn>
                  <a:cxn ang="0">
                    <a:pos x="31" y="858"/>
                  </a:cxn>
                  <a:cxn ang="0">
                    <a:pos x="0" y="629"/>
                  </a:cxn>
                  <a:cxn ang="0">
                    <a:pos x="31" y="381"/>
                  </a:cxn>
                  <a:cxn ang="0">
                    <a:pos x="143" y="171"/>
                  </a:cxn>
                  <a:cxn ang="0">
                    <a:pos x="317" y="38"/>
                  </a:cxn>
                  <a:cxn ang="0">
                    <a:pos x="524" y="0"/>
                  </a:cxn>
                </a:cxnLst>
                <a:rect l="0" t="0" r="r" b="b"/>
                <a:pathLst>
                  <a:path w="1032" h="1239">
                    <a:moveTo>
                      <a:pt x="524" y="0"/>
                    </a:moveTo>
                    <a:lnTo>
                      <a:pt x="587" y="0"/>
                    </a:lnTo>
                    <a:lnTo>
                      <a:pt x="667" y="19"/>
                    </a:lnTo>
                    <a:lnTo>
                      <a:pt x="730" y="38"/>
                    </a:lnTo>
                    <a:lnTo>
                      <a:pt x="762" y="57"/>
                    </a:lnTo>
                    <a:lnTo>
                      <a:pt x="825" y="57"/>
                    </a:lnTo>
                    <a:lnTo>
                      <a:pt x="841" y="38"/>
                    </a:lnTo>
                    <a:lnTo>
                      <a:pt x="857" y="0"/>
                    </a:lnTo>
                    <a:lnTo>
                      <a:pt x="889" y="0"/>
                    </a:lnTo>
                    <a:lnTo>
                      <a:pt x="905" y="381"/>
                    </a:lnTo>
                    <a:lnTo>
                      <a:pt x="873" y="381"/>
                    </a:lnTo>
                    <a:lnTo>
                      <a:pt x="841" y="324"/>
                    </a:lnTo>
                    <a:lnTo>
                      <a:pt x="825" y="267"/>
                    </a:lnTo>
                    <a:lnTo>
                      <a:pt x="810" y="228"/>
                    </a:lnTo>
                    <a:lnTo>
                      <a:pt x="762" y="171"/>
                    </a:lnTo>
                    <a:lnTo>
                      <a:pt x="698" y="114"/>
                    </a:lnTo>
                    <a:lnTo>
                      <a:pt x="540" y="76"/>
                    </a:lnTo>
                    <a:lnTo>
                      <a:pt x="381" y="114"/>
                    </a:lnTo>
                    <a:lnTo>
                      <a:pt x="270" y="209"/>
                    </a:lnTo>
                    <a:lnTo>
                      <a:pt x="206" y="305"/>
                    </a:lnTo>
                    <a:lnTo>
                      <a:pt x="174" y="457"/>
                    </a:lnTo>
                    <a:lnTo>
                      <a:pt x="158" y="629"/>
                    </a:lnTo>
                    <a:lnTo>
                      <a:pt x="190" y="858"/>
                    </a:lnTo>
                    <a:lnTo>
                      <a:pt x="270" y="1010"/>
                    </a:lnTo>
                    <a:lnTo>
                      <a:pt x="397" y="1124"/>
                    </a:lnTo>
                    <a:lnTo>
                      <a:pt x="555" y="1163"/>
                    </a:lnTo>
                    <a:lnTo>
                      <a:pt x="619" y="1163"/>
                    </a:lnTo>
                    <a:lnTo>
                      <a:pt x="682" y="1143"/>
                    </a:lnTo>
                    <a:lnTo>
                      <a:pt x="714" y="1105"/>
                    </a:lnTo>
                    <a:lnTo>
                      <a:pt x="746" y="1086"/>
                    </a:lnTo>
                    <a:lnTo>
                      <a:pt x="762" y="1048"/>
                    </a:lnTo>
                    <a:lnTo>
                      <a:pt x="762" y="705"/>
                    </a:lnTo>
                    <a:lnTo>
                      <a:pt x="746" y="667"/>
                    </a:lnTo>
                    <a:lnTo>
                      <a:pt x="746" y="648"/>
                    </a:lnTo>
                    <a:lnTo>
                      <a:pt x="730" y="629"/>
                    </a:lnTo>
                    <a:lnTo>
                      <a:pt x="714" y="629"/>
                    </a:lnTo>
                    <a:lnTo>
                      <a:pt x="698" y="610"/>
                    </a:lnTo>
                    <a:lnTo>
                      <a:pt x="635" y="610"/>
                    </a:lnTo>
                    <a:lnTo>
                      <a:pt x="635" y="572"/>
                    </a:lnTo>
                    <a:lnTo>
                      <a:pt x="1016" y="572"/>
                    </a:lnTo>
                    <a:lnTo>
                      <a:pt x="1032" y="610"/>
                    </a:lnTo>
                    <a:lnTo>
                      <a:pt x="984" y="610"/>
                    </a:lnTo>
                    <a:lnTo>
                      <a:pt x="952" y="629"/>
                    </a:lnTo>
                    <a:lnTo>
                      <a:pt x="937" y="648"/>
                    </a:lnTo>
                    <a:lnTo>
                      <a:pt x="921" y="686"/>
                    </a:lnTo>
                    <a:lnTo>
                      <a:pt x="921" y="1105"/>
                    </a:lnTo>
                    <a:lnTo>
                      <a:pt x="825" y="1182"/>
                    </a:lnTo>
                    <a:lnTo>
                      <a:pt x="682" y="1220"/>
                    </a:lnTo>
                    <a:lnTo>
                      <a:pt x="540" y="1239"/>
                    </a:lnTo>
                    <a:lnTo>
                      <a:pt x="381" y="1220"/>
                    </a:lnTo>
                    <a:lnTo>
                      <a:pt x="238" y="1163"/>
                    </a:lnTo>
                    <a:lnTo>
                      <a:pt x="127" y="1048"/>
                    </a:lnTo>
                    <a:lnTo>
                      <a:pt x="31" y="858"/>
                    </a:lnTo>
                    <a:lnTo>
                      <a:pt x="0" y="629"/>
                    </a:lnTo>
                    <a:lnTo>
                      <a:pt x="31" y="381"/>
                    </a:lnTo>
                    <a:lnTo>
                      <a:pt x="143" y="171"/>
                    </a:lnTo>
                    <a:lnTo>
                      <a:pt x="317" y="38"/>
                    </a:lnTo>
                    <a:lnTo>
                      <a:pt x="5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60" name="Freeform 120"/>
              <p:cNvSpPr>
                <a:spLocks/>
              </p:cNvSpPr>
              <p:nvPr/>
            </p:nvSpPr>
            <p:spPr bwMode="auto">
              <a:xfrm>
                <a:off x="2416" y="18937"/>
                <a:ext cx="889" cy="1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94" y="0"/>
                  </a:cxn>
                  <a:cxn ang="0">
                    <a:pos x="794" y="267"/>
                  </a:cxn>
                  <a:cxn ang="0">
                    <a:pos x="762" y="267"/>
                  </a:cxn>
                  <a:cxn ang="0">
                    <a:pos x="746" y="190"/>
                  </a:cxn>
                  <a:cxn ang="0">
                    <a:pos x="730" y="133"/>
                  </a:cxn>
                  <a:cxn ang="0">
                    <a:pos x="715" y="114"/>
                  </a:cxn>
                  <a:cxn ang="0">
                    <a:pos x="619" y="76"/>
                  </a:cxn>
                  <a:cxn ang="0">
                    <a:pos x="302" y="76"/>
                  </a:cxn>
                  <a:cxn ang="0">
                    <a:pos x="286" y="95"/>
                  </a:cxn>
                  <a:cxn ang="0">
                    <a:pos x="286" y="534"/>
                  </a:cxn>
                  <a:cxn ang="0">
                    <a:pos x="603" y="534"/>
                  </a:cxn>
                  <a:cxn ang="0">
                    <a:pos x="635" y="514"/>
                  </a:cxn>
                  <a:cxn ang="0">
                    <a:pos x="667" y="476"/>
                  </a:cxn>
                  <a:cxn ang="0">
                    <a:pos x="667" y="400"/>
                  </a:cxn>
                  <a:cxn ang="0">
                    <a:pos x="683" y="362"/>
                  </a:cxn>
                  <a:cxn ang="0">
                    <a:pos x="715" y="362"/>
                  </a:cxn>
                  <a:cxn ang="0">
                    <a:pos x="715" y="781"/>
                  </a:cxn>
                  <a:cxn ang="0">
                    <a:pos x="683" y="781"/>
                  </a:cxn>
                  <a:cxn ang="0">
                    <a:pos x="667" y="705"/>
                  </a:cxn>
                  <a:cxn ang="0">
                    <a:pos x="651" y="648"/>
                  </a:cxn>
                  <a:cxn ang="0">
                    <a:pos x="635" y="629"/>
                  </a:cxn>
                  <a:cxn ang="0">
                    <a:pos x="588" y="610"/>
                  </a:cxn>
                  <a:cxn ang="0">
                    <a:pos x="286" y="610"/>
                  </a:cxn>
                  <a:cxn ang="0">
                    <a:pos x="286" y="1086"/>
                  </a:cxn>
                  <a:cxn ang="0">
                    <a:pos x="318" y="1124"/>
                  </a:cxn>
                  <a:cxn ang="0">
                    <a:pos x="492" y="1124"/>
                  </a:cxn>
                  <a:cxn ang="0">
                    <a:pos x="619" y="1105"/>
                  </a:cxn>
                  <a:cxn ang="0">
                    <a:pos x="715" y="1067"/>
                  </a:cxn>
                  <a:cxn ang="0">
                    <a:pos x="778" y="991"/>
                  </a:cxn>
                  <a:cxn ang="0">
                    <a:pos x="842" y="877"/>
                  </a:cxn>
                  <a:cxn ang="0">
                    <a:pos x="889" y="877"/>
                  </a:cxn>
                  <a:cxn ang="0">
                    <a:pos x="810" y="1220"/>
                  </a:cxn>
                  <a:cxn ang="0">
                    <a:pos x="0" y="1220"/>
                  </a:cxn>
                  <a:cxn ang="0">
                    <a:pos x="0" y="1182"/>
                  </a:cxn>
                  <a:cxn ang="0">
                    <a:pos x="63" y="1163"/>
                  </a:cxn>
                  <a:cxn ang="0">
                    <a:pos x="95" y="1144"/>
                  </a:cxn>
                  <a:cxn ang="0">
                    <a:pos x="111" y="1124"/>
                  </a:cxn>
                  <a:cxn ang="0">
                    <a:pos x="127" y="1086"/>
                  </a:cxn>
                  <a:cxn ang="0">
                    <a:pos x="127" y="133"/>
                  </a:cxn>
                  <a:cxn ang="0">
                    <a:pos x="111" y="95"/>
                  </a:cxn>
                  <a:cxn ang="0">
                    <a:pos x="95" y="76"/>
                  </a:cxn>
                  <a:cxn ang="0">
                    <a:pos x="63" y="57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889" h="1220">
                    <a:moveTo>
                      <a:pt x="0" y="0"/>
                    </a:moveTo>
                    <a:lnTo>
                      <a:pt x="794" y="0"/>
                    </a:lnTo>
                    <a:lnTo>
                      <a:pt x="794" y="267"/>
                    </a:lnTo>
                    <a:lnTo>
                      <a:pt x="762" y="267"/>
                    </a:lnTo>
                    <a:lnTo>
                      <a:pt x="746" y="190"/>
                    </a:lnTo>
                    <a:lnTo>
                      <a:pt x="730" y="133"/>
                    </a:lnTo>
                    <a:lnTo>
                      <a:pt x="715" y="114"/>
                    </a:lnTo>
                    <a:lnTo>
                      <a:pt x="619" y="76"/>
                    </a:lnTo>
                    <a:lnTo>
                      <a:pt x="302" y="76"/>
                    </a:lnTo>
                    <a:lnTo>
                      <a:pt x="286" y="95"/>
                    </a:lnTo>
                    <a:lnTo>
                      <a:pt x="286" y="534"/>
                    </a:lnTo>
                    <a:lnTo>
                      <a:pt x="603" y="534"/>
                    </a:lnTo>
                    <a:lnTo>
                      <a:pt x="635" y="514"/>
                    </a:lnTo>
                    <a:lnTo>
                      <a:pt x="667" y="476"/>
                    </a:lnTo>
                    <a:lnTo>
                      <a:pt x="667" y="400"/>
                    </a:lnTo>
                    <a:lnTo>
                      <a:pt x="683" y="362"/>
                    </a:lnTo>
                    <a:lnTo>
                      <a:pt x="715" y="362"/>
                    </a:lnTo>
                    <a:lnTo>
                      <a:pt x="715" y="781"/>
                    </a:lnTo>
                    <a:lnTo>
                      <a:pt x="683" y="781"/>
                    </a:lnTo>
                    <a:lnTo>
                      <a:pt x="667" y="705"/>
                    </a:lnTo>
                    <a:lnTo>
                      <a:pt x="651" y="648"/>
                    </a:lnTo>
                    <a:lnTo>
                      <a:pt x="635" y="629"/>
                    </a:lnTo>
                    <a:lnTo>
                      <a:pt x="588" y="610"/>
                    </a:lnTo>
                    <a:lnTo>
                      <a:pt x="286" y="610"/>
                    </a:lnTo>
                    <a:lnTo>
                      <a:pt x="286" y="1086"/>
                    </a:lnTo>
                    <a:lnTo>
                      <a:pt x="318" y="1124"/>
                    </a:lnTo>
                    <a:lnTo>
                      <a:pt x="492" y="1124"/>
                    </a:lnTo>
                    <a:lnTo>
                      <a:pt x="619" y="1105"/>
                    </a:lnTo>
                    <a:lnTo>
                      <a:pt x="715" y="1067"/>
                    </a:lnTo>
                    <a:lnTo>
                      <a:pt x="778" y="991"/>
                    </a:lnTo>
                    <a:lnTo>
                      <a:pt x="842" y="877"/>
                    </a:lnTo>
                    <a:lnTo>
                      <a:pt x="889" y="877"/>
                    </a:lnTo>
                    <a:lnTo>
                      <a:pt x="810" y="1220"/>
                    </a:lnTo>
                    <a:lnTo>
                      <a:pt x="0" y="1220"/>
                    </a:lnTo>
                    <a:lnTo>
                      <a:pt x="0" y="1182"/>
                    </a:lnTo>
                    <a:lnTo>
                      <a:pt x="63" y="1163"/>
                    </a:lnTo>
                    <a:lnTo>
                      <a:pt x="95" y="1144"/>
                    </a:lnTo>
                    <a:lnTo>
                      <a:pt x="111" y="1124"/>
                    </a:lnTo>
                    <a:lnTo>
                      <a:pt x="127" y="1086"/>
                    </a:lnTo>
                    <a:lnTo>
                      <a:pt x="127" y="133"/>
                    </a:lnTo>
                    <a:lnTo>
                      <a:pt x="111" y="95"/>
                    </a:lnTo>
                    <a:lnTo>
                      <a:pt x="95" y="76"/>
                    </a:lnTo>
                    <a:lnTo>
                      <a:pt x="63" y="57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61" name="Freeform 121"/>
              <p:cNvSpPr>
                <a:spLocks noEditPoints="1"/>
              </p:cNvSpPr>
              <p:nvPr/>
            </p:nvSpPr>
            <p:spPr bwMode="auto">
              <a:xfrm>
                <a:off x="3369" y="18899"/>
                <a:ext cx="984" cy="1258"/>
              </a:xfrm>
              <a:custGeom>
                <a:avLst/>
                <a:gdLst/>
                <a:ahLst/>
                <a:cxnLst>
                  <a:cxn ang="0">
                    <a:pos x="429" y="76"/>
                  </a:cxn>
                  <a:cxn ang="0">
                    <a:pos x="365" y="95"/>
                  </a:cxn>
                  <a:cxn ang="0">
                    <a:pos x="317" y="133"/>
                  </a:cxn>
                  <a:cxn ang="0">
                    <a:pos x="270" y="190"/>
                  </a:cxn>
                  <a:cxn ang="0">
                    <a:pos x="206" y="305"/>
                  </a:cxn>
                  <a:cxn ang="0">
                    <a:pos x="174" y="438"/>
                  </a:cxn>
                  <a:cxn ang="0">
                    <a:pos x="159" y="629"/>
                  </a:cxn>
                  <a:cxn ang="0">
                    <a:pos x="174" y="819"/>
                  </a:cxn>
                  <a:cxn ang="0">
                    <a:pos x="222" y="991"/>
                  </a:cxn>
                  <a:cxn ang="0">
                    <a:pos x="286" y="1105"/>
                  </a:cxn>
                  <a:cxn ang="0">
                    <a:pos x="381" y="1182"/>
                  </a:cxn>
                  <a:cxn ang="0">
                    <a:pos x="429" y="1201"/>
                  </a:cxn>
                  <a:cxn ang="0">
                    <a:pos x="540" y="1201"/>
                  </a:cxn>
                  <a:cxn ang="0">
                    <a:pos x="587" y="1182"/>
                  </a:cxn>
                  <a:cxn ang="0">
                    <a:pos x="683" y="1105"/>
                  </a:cxn>
                  <a:cxn ang="0">
                    <a:pos x="714" y="1067"/>
                  </a:cxn>
                  <a:cxn ang="0">
                    <a:pos x="730" y="1029"/>
                  </a:cxn>
                  <a:cxn ang="0">
                    <a:pos x="746" y="1010"/>
                  </a:cxn>
                  <a:cxn ang="0">
                    <a:pos x="762" y="972"/>
                  </a:cxn>
                  <a:cxn ang="0">
                    <a:pos x="794" y="819"/>
                  </a:cxn>
                  <a:cxn ang="0">
                    <a:pos x="810" y="648"/>
                  </a:cxn>
                  <a:cxn ang="0">
                    <a:pos x="794" y="457"/>
                  </a:cxn>
                  <a:cxn ang="0">
                    <a:pos x="746" y="286"/>
                  </a:cxn>
                  <a:cxn ang="0">
                    <a:pos x="683" y="171"/>
                  </a:cxn>
                  <a:cxn ang="0">
                    <a:pos x="587" y="95"/>
                  </a:cxn>
                  <a:cxn ang="0">
                    <a:pos x="540" y="76"/>
                  </a:cxn>
                  <a:cxn ang="0">
                    <a:pos x="429" y="76"/>
                  </a:cxn>
                  <a:cxn ang="0">
                    <a:pos x="492" y="0"/>
                  </a:cxn>
                  <a:cxn ang="0">
                    <a:pos x="492" y="19"/>
                  </a:cxn>
                  <a:cxn ang="0">
                    <a:pos x="635" y="38"/>
                  </a:cxn>
                  <a:cxn ang="0">
                    <a:pos x="746" y="95"/>
                  </a:cxn>
                  <a:cxn ang="0">
                    <a:pos x="857" y="209"/>
                  </a:cxn>
                  <a:cxn ang="0">
                    <a:pos x="953" y="400"/>
                  </a:cxn>
                  <a:cxn ang="0">
                    <a:pos x="984" y="648"/>
                  </a:cxn>
                  <a:cxn ang="0">
                    <a:pos x="953" y="896"/>
                  </a:cxn>
                  <a:cxn ang="0">
                    <a:pos x="841" y="1086"/>
                  </a:cxn>
                  <a:cxn ang="0">
                    <a:pos x="683" y="1220"/>
                  </a:cxn>
                  <a:cxn ang="0">
                    <a:pos x="476" y="1258"/>
                  </a:cxn>
                  <a:cxn ang="0">
                    <a:pos x="286" y="1201"/>
                  </a:cxn>
                  <a:cxn ang="0">
                    <a:pos x="127" y="1067"/>
                  </a:cxn>
                  <a:cxn ang="0">
                    <a:pos x="63" y="953"/>
                  </a:cxn>
                  <a:cxn ang="0">
                    <a:pos x="16" y="800"/>
                  </a:cxn>
                  <a:cxn ang="0">
                    <a:pos x="0" y="629"/>
                  </a:cxn>
                  <a:cxn ang="0">
                    <a:pos x="32" y="381"/>
                  </a:cxn>
                  <a:cxn ang="0">
                    <a:pos x="143" y="171"/>
                  </a:cxn>
                  <a:cxn ang="0">
                    <a:pos x="302" y="38"/>
                  </a:cxn>
                  <a:cxn ang="0">
                    <a:pos x="492" y="0"/>
                  </a:cxn>
                </a:cxnLst>
                <a:rect l="0" t="0" r="r" b="b"/>
                <a:pathLst>
                  <a:path w="984" h="1258">
                    <a:moveTo>
                      <a:pt x="429" y="76"/>
                    </a:moveTo>
                    <a:lnTo>
                      <a:pt x="365" y="95"/>
                    </a:lnTo>
                    <a:lnTo>
                      <a:pt x="317" y="133"/>
                    </a:lnTo>
                    <a:lnTo>
                      <a:pt x="270" y="190"/>
                    </a:lnTo>
                    <a:lnTo>
                      <a:pt x="206" y="305"/>
                    </a:lnTo>
                    <a:lnTo>
                      <a:pt x="174" y="438"/>
                    </a:lnTo>
                    <a:lnTo>
                      <a:pt x="159" y="629"/>
                    </a:lnTo>
                    <a:lnTo>
                      <a:pt x="174" y="819"/>
                    </a:lnTo>
                    <a:lnTo>
                      <a:pt x="222" y="991"/>
                    </a:lnTo>
                    <a:lnTo>
                      <a:pt x="286" y="1105"/>
                    </a:lnTo>
                    <a:lnTo>
                      <a:pt x="381" y="1182"/>
                    </a:lnTo>
                    <a:lnTo>
                      <a:pt x="429" y="1201"/>
                    </a:lnTo>
                    <a:lnTo>
                      <a:pt x="540" y="1201"/>
                    </a:lnTo>
                    <a:lnTo>
                      <a:pt x="587" y="1182"/>
                    </a:lnTo>
                    <a:lnTo>
                      <a:pt x="683" y="1105"/>
                    </a:lnTo>
                    <a:lnTo>
                      <a:pt x="714" y="1067"/>
                    </a:lnTo>
                    <a:lnTo>
                      <a:pt x="730" y="1029"/>
                    </a:lnTo>
                    <a:lnTo>
                      <a:pt x="746" y="1010"/>
                    </a:lnTo>
                    <a:lnTo>
                      <a:pt x="762" y="972"/>
                    </a:lnTo>
                    <a:lnTo>
                      <a:pt x="794" y="819"/>
                    </a:lnTo>
                    <a:lnTo>
                      <a:pt x="810" y="648"/>
                    </a:lnTo>
                    <a:lnTo>
                      <a:pt x="794" y="457"/>
                    </a:lnTo>
                    <a:lnTo>
                      <a:pt x="746" y="286"/>
                    </a:lnTo>
                    <a:lnTo>
                      <a:pt x="683" y="171"/>
                    </a:lnTo>
                    <a:lnTo>
                      <a:pt x="587" y="95"/>
                    </a:lnTo>
                    <a:lnTo>
                      <a:pt x="540" y="76"/>
                    </a:lnTo>
                    <a:lnTo>
                      <a:pt x="429" y="76"/>
                    </a:lnTo>
                    <a:close/>
                    <a:moveTo>
                      <a:pt x="492" y="0"/>
                    </a:moveTo>
                    <a:lnTo>
                      <a:pt x="492" y="19"/>
                    </a:lnTo>
                    <a:lnTo>
                      <a:pt x="635" y="38"/>
                    </a:lnTo>
                    <a:lnTo>
                      <a:pt x="746" y="95"/>
                    </a:lnTo>
                    <a:lnTo>
                      <a:pt x="857" y="209"/>
                    </a:lnTo>
                    <a:lnTo>
                      <a:pt x="953" y="400"/>
                    </a:lnTo>
                    <a:lnTo>
                      <a:pt x="984" y="648"/>
                    </a:lnTo>
                    <a:lnTo>
                      <a:pt x="953" y="896"/>
                    </a:lnTo>
                    <a:lnTo>
                      <a:pt x="841" y="1086"/>
                    </a:lnTo>
                    <a:lnTo>
                      <a:pt x="683" y="1220"/>
                    </a:lnTo>
                    <a:lnTo>
                      <a:pt x="476" y="1258"/>
                    </a:lnTo>
                    <a:lnTo>
                      <a:pt x="286" y="1201"/>
                    </a:lnTo>
                    <a:lnTo>
                      <a:pt x="127" y="1067"/>
                    </a:lnTo>
                    <a:lnTo>
                      <a:pt x="63" y="953"/>
                    </a:lnTo>
                    <a:lnTo>
                      <a:pt x="16" y="800"/>
                    </a:lnTo>
                    <a:lnTo>
                      <a:pt x="0" y="629"/>
                    </a:lnTo>
                    <a:lnTo>
                      <a:pt x="32" y="381"/>
                    </a:lnTo>
                    <a:lnTo>
                      <a:pt x="143" y="171"/>
                    </a:lnTo>
                    <a:lnTo>
                      <a:pt x="302" y="38"/>
                    </a:lnTo>
                    <a:lnTo>
                      <a:pt x="4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62" name="Freeform 122"/>
              <p:cNvSpPr>
                <a:spLocks/>
              </p:cNvSpPr>
              <p:nvPr/>
            </p:nvSpPr>
            <p:spPr bwMode="auto">
              <a:xfrm>
                <a:off x="4862" y="18899"/>
                <a:ext cx="682" cy="1220"/>
              </a:xfrm>
              <a:custGeom>
                <a:avLst/>
                <a:gdLst/>
                <a:ahLst/>
                <a:cxnLst>
                  <a:cxn ang="0">
                    <a:pos x="254" y="0"/>
                  </a:cxn>
                  <a:cxn ang="0">
                    <a:pos x="317" y="0"/>
                  </a:cxn>
                  <a:cxn ang="0">
                    <a:pos x="460" y="38"/>
                  </a:cxn>
                  <a:cxn ang="0">
                    <a:pos x="571" y="171"/>
                  </a:cxn>
                  <a:cxn ang="0">
                    <a:pos x="603" y="324"/>
                  </a:cxn>
                  <a:cxn ang="0">
                    <a:pos x="587" y="457"/>
                  </a:cxn>
                  <a:cxn ang="0">
                    <a:pos x="524" y="610"/>
                  </a:cxn>
                  <a:cxn ang="0">
                    <a:pos x="412" y="762"/>
                  </a:cxn>
                  <a:cxn ang="0">
                    <a:pos x="158" y="1086"/>
                  </a:cxn>
                  <a:cxn ang="0">
                    <a:pos x="555" y="1086"/>
                  </a:cxn>
                  <a:cxn ang="0">
                    <a:pos x="587" y="1067"/>
                  </a:cxn>
                  <a:cxn ang="0">
                    <a:pos x="603" y="1048"/>
                  </a:cxn>
                  <a:cxn ang="0">
                    <a:pos x="635" y="1029"/>
                  </a:cxn>
                  <a:cxn ang="0">
                    <a:pos x="666" y="972"/>
                  </a:cxn>
                  <a:cxn ang="0">
                    <a:pos x="682" y="972"/>
                  </a:cxn>
                  <a:cxn ang="0">
                    <a:pos x="587" y="1220"/>
                  </a:cxn>
                  <a:cxn ang="0">
                    <a:pos x="0" y="1220"/>
                  </a:cxn>
                  <a:cxn ang="0">
                    <a:pos x="0" y="1201"/>
                  </a:cxn>
                  <a:cxn ang="0">
                    <a:pos x="269" y="857"/>
                  </a:cxn>
                  <a:cxn ang="0">
                    <a:pos x="381" y="686"/>
                  </a:cxn>
                  <a:cxn ang="0">
                    <a:pos x="444" y="533"/>
                  </a:cxn>
                  <a:cxn ang="0">
                    <a:pos x="460" y="381"/>
                  </a:cxn>
                  <a:cxn ang="0">
                    <a:pos x="428" y="228"/>
                  </a:cxn>
                  <a:cxn ang="0">
                    <a:pos x="381" y="171"/>
                  </a:cxn>
                  <a:cxn ang="0">
                    <a:pos x="254" y="133"/>
                  </a:cxn>
                  <a:cxn ang="0">
                    <a:pos x="190" y="133"/>
                  </a:cxn>
                  <a:cxn ang="0">
                    <a:pos x="142" y="171"/>
                  </a:cxn>
                  <a:cxn ang="0">
                    <a:pos x="63" y="266"/>
                  </a:cxn>
                  <a:cxn ang="0">
                    <a:pos x="31" y="362"/>
                  </a:cxn>
                  <a:cxn ang="0">
                    <a:pos x="0" y="362"/>
                  </a:cxn>
                  <a:cxn ang="0">
                    <a:pos x="15" y="266"/>
                  </a:cxn>
                  <a:cxn ang="0">
                    <a:pos x="47" y="209"/>
                  </a:cxn>
                  <a:cxn ang="0">
                    <a:pos x="63" y="152"/>
                  </a:cxn>
                  <a:cxn ang="0">
                    <a:pos x="142" y="57"/>
                  </a:cxn>
                  <a:cxn ang="0">
                    <a:pos x="206" y="19"/>
                  </a:cxn>
                  <a:cxn ang="0">
                    <a:pos x="254" y="0"/>
                  </a:cxn>
                </a:cxnLst>
                <a:rect l="0" t="0" r="r" b="b"/>
                <a:pathLst>
                  <a:path w="682" h="1220">
                    <a:moveTo>
                      <a:pt x="254" y="0"/>
                    </a:moveTo>
                    <a:lnTo>
                      <a:pt x="317" y="0"/>
                    </a:lnTo>
                    <a:lnTo>
                      <a:pt x="460" y="38"/>
                    </a:lnTo>
                    <a:lnTo>
                      <a:pt x="571" y="171"/>
                    </a:lnTo>
                    <a:lnTo>
                      <a:pt x="603" y="324"/>
                    </a:lnTo>
                    <a:lnTo>
                      <a:pt x="587" y="457"/>
                    </a:lnTo>
                    <a:lnTo>
                      <a:pt x="524" y="610"/>
                    </a:lnTo>
                    <a:lnTo>
                      <a:pt x="412" y="762"/>
                    </a:lnTo>
                    <a:lnTo>
                      <a:pt x="158" y="1086"/>
                    </a:lnTo>
                    <a:lnTo>
                      <a:pt x="555" y="1086"/>
                    </a:lnTo>
                    <a:lnTo>
                      <a:pt x="587" y="1067"/>
                    </a:lnTo>
                    <a:lnTo>
                      <a:pt x="603" y="1048"/>
                    </a:lnTo>
                    <a:lnTo>
                      <a:pt x="635" y="1029"/>
                    </a:lnTo>
                    <a:lnTo>
                      <a:pt x="666" y="972"/>
                    </a:lnTo>
                    <a:lnTo>
                      <a:pt x="682" y="972"/>
                    </a:lnTo>
                    <a:lnTo>
                      <a:pt x="587" y="1220"/>
                    </a:lnTo>
                    <a:lnTo>
                      <a:pt x="0" y="1220"/>
                    </a:lnTo>
                    <a:lnTo>
                      <a:pt x="0" y="1201"/>
                    </a:lnTo>
                    <a:lnTo>
                      <a:pt x="269" y="857"/>
                    </a:lnTo>
                    <a:lnTo>
                      <a:pt x="381" y="686"/>
                    </a:lnTo>
                    <a:lnTo>
                      <a:pt x="444" y="533"/>
                    </a:lnTo>
                    <a:lnTo>
                      <a:pt x="460" y="381"/>
                    </a:lnTo>
                    <a:lnTo>
                      <a:pt x="428" y="228"/>
                    </a:lnTo>
                    <a:lnTo>
                      <a:pt x="381" y="171"/>
                    </a:lnTo>
                    <a:lnTo>
                      <a:pt x="254" y="133"/>
                    </a:lnTo>
                    <a:lnTo>
                      <a:pt x="190" y="133"/>
                    </a:lnTo>
                    <a:lnTo>
                      <a:pt x="142" y="171"/>
                    </a:lnTo>
                    <a:lnTo>
                      <a:pt x="63" y="266"/>
                    </a:lnTo>
                    <a:lnTo>
                      <a:pt x="31" y="362"/>
                    </a:lnTo>
                    <a:lnTo>
                      <a:pt x="0" y="362"/>
                    </a:lnTo>
                    <a:lnTo>
                      <a:pt x="15" y="266"/>
                    </a:lnTo>
                    <a:lnTo>
                      <a:pt x="47" y="209"/>
                    </a:lnTo>
                    <a:lnTo>
                      <a:pt x="63" y="152"/>
                    </a:lnTo>
                    <a:lnTo>
                      <a:pt x="142" y="57"/>
                    </a:lnTo>
                    <a:lnTo>
                      <a:pt x="206" y="19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63" name="Freeform 123"/>
              <p:cNvSpPr>
                <a:spLocks noEditPoints="1"/>
              </p:cNvSpPr>
              <p:nvPr/>
            </p:nvSpPr>
            <p:spPr bwMode="auto">
              <a:xfrm>
                <a:off x="5608" y="18899"/>
                <a:ext cx="699" cy="1220"/>
              </a:xfrm>
              <a:custGeom>
                <a:avLst/>
                <a:gdLst/>
                <a:ahLst/>
                <a:cxnLst>
                  <a:cxn ang="0">
                    <a:pos x="429" y="171"/>
                  </a:cxn>
                  <a:cxn ang="0">
                    <a:pos x="63" y="800"/>
                  </a:cxn>
                  <a:cxn ang="0">
                    <a:pos x="429" y="800"/>
                  </a:cxn>
                  <a:cxn ang="0">
                    <a:pos x="429" y="171"/>
                  </a:cxn>
                  <a:cxn ang="0">
                    <a:pos x="476" y="0"/>
                  </a:cxn>
                  <a:cxn ang="0">
                    <a:pos x="540" y="0"/>
                  </a:cxn>
                  <a:cxn ang="0">
                    <a:pos x="540" y="800"/>
                  </a:cxn>
                  <a:cxn ang="0">
                    <a:pos x="699" y="800"/>
                  </a:cxn>
                  <a:cxn ang="0">
                    <a:pos x="699" y="915"/>
                  </a:cxn>
                  <a:cxn ang="0">
                    <a:pos x="540" y="915"/>
                  </a:cxn>
                  <a:cxn ang="0">
                    <a:pos x="540" y="1220"/>
                  </a:cxn>
                  <a:cxn ang="0">
                    <a:pos x="429" y="1220"/>
                  </a:cxn>
                  <a:cxn ang="0">
                    <a:pos x="429" y="915"/>
                  </a:cxn>
                  <a:cxn ang="0">
                    <a:pos x="0" y="915"/>
                  </a:cxn>
                  <a:cxn ang="0">
                    <a:pos x="0" y="800"/>
                  </a:cxn>
                  <a:cxn ang="0">
                    <a:pos x="476" y="0"/>
                  </a:cxn>
                </a:cxnLst>
                <a:rect l="0" t="0" r="r" b="b"/>
                <a:pathLst>
                  <a:path w="699" h="1220">
                    <a:moveTo>
                      <a:pt x="429" y="171"/>
                    </a:moveTo>
                    <a:lnTo>
                      <a:pt x="63" y="800"/>
                    </a:lnTo>
                    <a:lnTo>
                      <a:pt x="429" y="800"/>
                    </a:lnTo>
                    <a:lnTo>
                      <a:pt x="429" y="171"/>
                    </a:lnTo>
                    <a:close/>
                    <a:moveTo>
                      <a:pt x="476" y="0"/>
                    </a:moveTo>
                    <a:lnTo>
                      <a:pt x="540" y="0"/>
                    </a:lnTo>
                    <a:lnTo>
                      <a:pt x="540" y="800"/>
                    </a:lnTo>
                    <a:lnTo>
                      <a:pt x="699" y="800"/>
                    </a:lnTo>
                    <a:lnTo>
                      <a:pt x="699" y="915"/>
                    </a:lnTo>
                    <a:lnTo>
                      <a:pt x="540" y="915"/>
                    </a:lnTo>
                    <a:lnTo>
                      <a:pt x="540" y="1220"/>
                    </a:lnTo>
                    <a:lnTo>
                      <a:pt x="429" y="1220"/>
                    </a:lnTo>
                    <a:lnTo>
                      <a:pt x="429" y="915"/>
                    </a:lnTo>
                    <a:lnTo>
                      <a:pt x="0" y="915"/>
                    </a:lnTo>
                    <a:lnTo>
                      <a:pt x="0" y="800"/>
                    </a:ln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64" name="Freeform 124"/>
              <p:cNvSpPr>
                <a:spLocks/>
              </p:cNvSpPr>
              <p:nvPr/>
            </p:nvSpPr>
            <p:spPr bwMode="auto">
              <a:xfrm>
                <a:off x="6513" y="18880"/>
                <a:ext cx="429" cy="1220"/>
              </a:xfrm>
              <a:custGeom>
                <a:avLst/>
                <a:gdLst/>
                <a:ahLst/>
                <a:cxnLst>
                  <a:cxn ang="0">
                    <a:pos x="286" y="0"/>
                  </a:cxn>
                  <a:cxn ang="0">
                    <a:pos x="286" y="1143"/>
                  </a:cxn>
                  <a:cxn ang="0">
                    <a:pos x="318" y="1181"/>
                  </a:cxn>
                  <a:cxn ang="0">
                    <a:pos x="365" y="1201"/>
                  </a:cxn>
                  <a:cxn ang="0">
                    <a:pos x="429" y="1201"/>
                  </a:cxn>
                  <a:cxn ang="0">
                    <a:pos x="429" y="1220"/>
                  </a:cxn>
                  <a:cxn ang="0">
                    <a:pos x="16" y="1220"/>
                  </a:cxn>
                  <a:cxn ang="0">
                    <a:pos x="16" y="1201"/>
                  </a:cxn>
                  <a:cxn ang="0">
                    <a:pos x="111" y="1201"/>
                  </a:cxn>
                  <a:cxn ang="0">
                    <a:pos x="143" y="1162"/>
                  </a:cxn>
                  <a:cxn ang="0">
                    <a:pos x="159" y="1124"/>
                  </a:cxn>
                  <a:cxn ang="0">
                    <a:pos x="159" y="209"/>
                  </a:cxn>
                  <a:cxn ang="0">
                    <a:pos x="127" y="171"/>
                  </a:cxn>
                  <a:cxn ang="0">
                    <a:pos x="79" y="171"/>
                  </a:cxn>
                  <a:cxn ang="0">
                    <a:pos x="48" y="190"/>
                  </a:cxn>
                  <a:cxn ang="0">
                    <a:pos x="16" y="190"/>
                  </a:cxn>
                  <a:cxn ang="0">
                    <a:pos x="0" y="209"/>
                  </a:cxn>
                  <a:cxn ang="0">
                    <a:pos x="0" y="190"/>
                  </a:cxn>
                  <a:cxn ang="0">
                    <a:pos x="270" y="19"/>
                  </a:cxn>
                  <a:cxn ang="0">
                    <a:pos x="286" y="0"/>
                  </a:cxn>
                </a:cxnLst>
                <a:rect l="0" t="0" r="r" b="b"/>
                <a:pathLst>
                  <a:path w="429" h="1220">
                    <a:moveTo>
                      <a:pt x="286" y="0"/>
                    </a:moveTo>
                    <a:lnTo>
                      <a:pt x="286" y="1143"/>
                    </a:lnTo>
                    <a:lnTo>
                      <a:pt x="318" y="1181"/>
                    </a:lnTo>
                    <a:lnTo>
                      <a:pt x="365" y="1201"/>
                    </a:lnTo>
                    <a:lnTo>
                      <a:pt x="429" y="1201"/>
                    </a:lnTo>
                    <a:lnTo>
                      <a:pt x="429" y="1220"/>
                    </a:lnTo>
                    <a:lnTo>
                      <a:pt x="16" y="1220"/>
                    </a:lnTo>
                    <a:lnTo>
                      <a:pt x="16" y="1201"/>
                    </a:lnTo>
                    <a:lnTo>
                      <a:pt x="111" y="1201"/>
                    </a:lnTo>
                    <a:lnTo>
                      <a:pt x="143" y="1162"/>
                    </a:lnTo>
                    <a:lnTo>
                      <a:pt x="159" y="1124"/>
                    </a:lnTo>
                    <a:lnTo>
                      <a:pt x="159" y="209"/>
                    </a:lnTo>
                    <a:lnTo>
                      <a:pt x="127" y="171"/>
                    </a:lnTo>
                    <a:lnTo>
                      <a:pt x="79" y="171"/>
                    </a:lnTo>
                    <a:lnTo>
                      <a:pt x="48" y="190"/>
                    </a:lnTo>
                    <a:lnTo>
                      <a:pt x="16" y="190"/>
                    </a:lnTo>
                    <a:lnTo>
                      <a:pt x="0" y="209"/>
                    </a:lnTo>
                    <a:lnTo>
                      <a:pt x="0" y="190"/>
                    </a:lnTo>
                    <a:lnTo>
                      <a:pt x="270" y="19"/>
                    </a:lnTo>
                    <a:lnTo>
                      <a:pt x="28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65" name="Freeform 125"/>
              <p:cNvSpPr>
                <a:spLocks/>
              </p:cNvSpPr>
              <p:nvPr/>
            </p:nvSpPr>
            <p:spPr bwMode="auto">
              <a:xfrm>
                <a:off x="28761" y="18937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2"/>
                  </a:cxn>
                  <a:cxn ang="0">
                    <a:pos x="445" y="286"/>
                  </a:cxn>
                  <a:cxn ang="0">
                    <a:pos x="556" y="476"/>
                  </a:cxn>
                  <a:cxn ang="0">
                    <a:pos x="762" y="171"/>
                  </a:cxn>
                  <a:cxn ang="0">
                    <a:pos x="794" y="114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6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4"/>
                  </a:cxn>
                  <a:cxn ang="0">
                    <a:pos x="699" y="1048"/>
                  </a:cxn>
                  <a:cxn ang="0">
                    <a:pos x="492" y="686"/>
                  </a:cxn>
                  <a:cxn ang="0">
                    <a:pos x="286" y="1010"/>
                  </a:cxn>
                  <a:cxn ang="0">
                    <a:pos x="238" y="1086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7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4"/>
                    </a:lnTo>
                    <a:lnTo>
                      <a:pt x="381" y="152"/>
                    </a:lnTo>
                    <a:lnTo>
                      <a:pt x="413" y="209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6"/>
                    </a:lnTo>
                    <a:lnTo>
                      <a:pt x="731" y="228"/>
                    </a:lnTo>
                    <a:lnTo>
                      <a:pt x="762" y="171"/>
                    </a:lnTo>
                    <a:lnTo>
                      <a:pt x="778" y="133"/>
                    </a:lnTo>
                    <a:lnTo>
                      <a:pt x="794" y="114"/>
                    </a:lnTo>
                    <a:lnTo>
                      <a:pt x="794" y="76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09"/>
                    </a:lnTo>
                    <a:lnTo>
                      <a:pt x="572" y="534"/>
                    </a:lnTo>
                    <a:lnTo>
                      <a:pt x="858" y="1029"/>
                    </a:lnTo>
                    <a:lnTo>
                      <a:pt x="905" y="1086"/>
                    </a:lnTo>
                    <a:lnTo>
                      <a:pt x="937" y="1105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4"/>
                    </a:lnTo>
                    <a:lnTo>
                      <a:pt x="715" y="1086"/>
                    </a:lnTo>
                    <a:lnTo>
                      <a:pt x="699" y="1048"/>
                    </a:lnTo>
                    <a:lnTo>
                      <a:pt x="635" y="934"/>
                    </a:lnTo>
                    <a:lnTo>
                      <a:pt x="492" y="686"/>
                    </a:lnTo>
                    <a:lnTo>
                      <a:pt x="318" y="953"/>
                    </a:lnTo>
                    <a:lnTo>
                      <a:pt x="286" y="1010"/>
                    </a:lnTo>
                    <a:lnTo>
                      <a:pt x="254" y="1048"/>
                    </a:lnTo>
                    <a:lnTo>
                      <a:pt x="238" y="1086"/>
                    </a:lnTo>
                    <a:lnTo>
                      <a:pt x="238" y="1124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79" y="1144"/>
                    </a:lnTo>
                    <a:lnTo>
                      <a:pt x="143" y="1067"/>
                    </a:lnTo>
                    <a:lnTo>
                      <a:pt x="175" y="1010"/>
                    </a:lnTo>
                    <a:lnTo>
                      <a:pt x="222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6" y="171"/>
                    </a:lnTo>
                    <a:lnTo>
                      <a:pt x="143" y="95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66" name="Freeform 126"/>
              <p:cNvSpPr>
                <a:spLocks/>
              </p:cNvSpPr>
              <p:nvPr/>
            </p:nvSpPr>
            <p:spPr bwMode="auto">
              <a:xfrm>
                <a:off x="29825" y="18937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2"/>
                  </a:cxn>
                  <a:cxn ang="0">
                    <a:pos x="445" y="286"/>
                  </a:cxn>
                  <a:cxn ang="0">
                    <a:pos x="556" y="476"/>
                  </a:cxn>
                  <a:cxn ang="0">
                    <a:pos x="762" y="171"/>
                  </a:cxn>
                  <a:cxn ang="0">
                    <a:pos x="794" y="114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6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4"/>
                  </a:cxn>
                  <a:cxn ang="0">
                    <a:pos x="699" y="1048"/>
                  </a:cxn>
                  <a:cxn ang="0">
                    <a:pos x="492" y="686"/>
                  </a:cxn>
                  <a:cxn ang="0">
                    <a:pos x="286" y="1010"/>
                  </a:cxn>
                  <a:cxn ang="0">
                    <a:pos x="238" y="1086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7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4"/>
                    </a:lnTo>
                    <a:lnTo>
                      <a:pt x="381" y="152"/>
                    </a:lnTo>
                    <a:lnTo>
                      <a:pt x="413" y="209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6"/>
                    </a:lnTo>
                    <a:lnTo>
                      <a:pt x="731" y="228"/>
                    </a:lnTo>
                    <a:lnTo>
                      <a:pt x="762" y="171"/>
                    </a:lnTo>
                    <a:lnTo>
                      <a:pt x="778" y="133"/>
                    </a:lnTo>
                    <a:lnTo>
                      <a:pt x="794" y="114"/>
                    </a:lnTo>
                    <a:lnTo>
                      <a:pt x="794" y="76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09"/>
                    </a:lnTo>
                    <a:lnTo>
                      <a:pt x="572" y="534"/>
                    </a:lnTo>
                    <a:lnTo>
                      <a:pt x="858" y="1029"/>
                    </a:lnTo>
                    <a:lnTo>
                      <a:pt x="905" y="1086"/>
                    </a:lnTo>
                    <a:lnTo>
                      <a:pt x="937" y="1105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4"/>
                    </a:lnTo>
                    <a:lnTo>
                      <a:pt x="715" y="1086"/>
                    </a:lnTo>
                    <a:lnTo>
                      <a:pt x="699" y="1048"/>
                    </a:lnTo>
                    <a:lnTo>
                      <a:pt x="635" y="934"/>
                    </a:lnTo>
                    <a:lnTo>
                      <a:pt x="492" y="686"/>
                    </a:lnTo>
                    <a:lnTo>
                      <a:pt x="318" y="953"/>
                    </a:lnTo>
                    <a:lnTo>
                      <a:pt x="286" y="1010"/>
                    </a:lnTo>
                    <a:lnTo>
                      <a:pt x="254" y="1048"/>
                    </a:lnTo>
                    <a:lnTo>
                      <a:pt x="238" y="1086"/>
                    </a:lnTo>
                    <a:lnTo>
                      <a:pt x="238" y="1124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79" y="1144"/>
                    </a:lnTo>
                    <a:lnTo>
                      <a:pt x="143" y="1067"/>
                    </a:lnTo>
                    <a:lnTo>
                      <a:pt x="175" y="1010"/>
                    </a:lnTo>
                    <a:lnTo>
                      <a:pt x="222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6" y="171"/>
                    </a:lnTo>
                    <a:lnTo>
                      <a:pt x="143" y="95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67" name="Freeform 127"/>
              <p:cNvSpPr>
                <a:spLocks/>
              </p:cNvSpPr>
              <p:nvPr/>
            </p:nvSpPr>
            <p:spPr bwMode="auto">
              <a:xfrm>
                <a:off x="1384" y="21110"/>
                <a:ext cx="1032" cy="1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13" y="0"/>
                  </a:cxn>
                  <a:cxn ang="0">
                    <a:pos x="413" y="38"/>
                  </a:cxn>
                  <a:cxn ang="0">
                    <a:pos x="349" y="57"/>
                  </a:cxn>
                  <a:cxn ang="0">
                    <a:pos x="317" y="76"/>
                  </a:cxn>
                  <a:cxn ang="0">
                    <a:pos x="301" y="95"/>
                  </a:cxn>
                  <a:cxn ang="0">
                    <a:pos x="286" y="133"/>
                  </a:cxn>
                  <a:cxn ang="0">
                    <a:pos x="286" y="553"/>
                  </a:cxn>
                  <a:cxn ang="0">
                    <a:pos x="746" y="553"/>
                  </a:cxn>
                  <a:cxn ang="0">
                    <a:pos x="746" y="133"/>
                  </a:cxn>
                  <a:cxn ang="0">
                    <a:pos x="730" y="95"/>
                  </a:cxn>
                  <a:cxn ang="0">
                    <a:pos x="714" y="76"/>
                  </a:cxn>
                  <a:cxn ang="0">
                    <a:pos x="683" y="57"/>
                  </a:cxn>
                  <a:cxn ang="0">
                    <a:pos x="619" y="38"/>
                  </a:cxn>
                  <a:cxn ang="0">
                    <a:pos x="619" y="0"/>
                  </a:cxn>
                  <a:cxn ang="0">
                    <a:pos x="1032" y="0"/>
                  </a:cxn>
                  <a:cxn ang="0">
                    <a:pos x="1032" y="38"/>
                  </a:cxn>
                  <a:cxn ang="0">
                    <a:pos x="968" y="57"/>
                  </a:cxn>
                  <a:cxn ang="0">
                    <a:pos x="937" y="76"/>
                  </a:cxn>
                  <a:cxn ang="0">
                    <a:pos x="921" y="95"/>
                  </a:cxn>
                  <a:cxn ang="0">
                    <a:pos x="905" y="133"/>
                  </a:cxn>
                  <a:cxn ang="0">
                    <a:pos x="905" y="1087"/>
                  </a:cxn>
                  <a:cxn ang="0">
                    <a:pos x="921" y="1125"/>
                  </a:cxn>
                  <a:cxn ang="0">
                    <a:pos x="937" y="1144"/>
                  </a:cxn>
                  <a:cxn ang="0">
                    <a:pos x="968" y="1163"/>
                  </a:cxn>
                  <a:cxn ang="0">
                    <a:pos x="1032" y="1182"/>
                  </a:cxn>
                  <a:cxn ang="0">
                    <a:pos x="1032" y="1220"/>
                  </a:cxn>
                  <a:cxn ang="0">
                    <a:pos x="619" y="1220"/>
                  </a:cxn>
                  <a:cxn ang="0">
                    <a:pos x="619" y="1182"/>
                  </a:cxn>
                  <a:cxn ang="0">
                    <a:pos x="683" y="1163"/>
                  </a:cxn>
                  <a:cxn ang="0">
                    <a:pos x="714" y="1144"/>
                  </a:cxn>
                  <a:cxn ang="0">
                    <a:pos x="730" y="1125"/>
                  </a:cxn>
                  <a:cxn ang="0">
                    <a:pos x="746" y="1068"/>
                  </a:cxn>
                  <a:cxn ang="0">
                    <a:pos x="746" y="629"/>
                  </a:cxn>
                  <a:cxn ang="0">
                    <a:pos x="286" y="629"/>
                  </a:cxn>
                  <a:cxn ang="0">
                    <a:pos x="286" y="1087"/>
                  </a:cxn>
                  <a:cxn ang="0">
                    <a:pos x="301" y="1125"/>
                  </a:cxn>
                  <a:cxn ang="0">
                    <a:pos x="317" y="1144"/>
                  </a:cxn>
                  <a:cxn ang="0">
                    <a:pos x="349" y="1163"/>
                  </a:cxn>
                  <a:cxn ang="0">
                    <a:pos x="413" y="1182"/>
                  </a:cxn>
                  <a:cxn ang="0">
                    <a:pos x="413" y="1220"/>
                  </a:cxn>
                  <a:cxn ang="0">
                    <a:pos x="0" y="1220"/>
                  </a:cxn>
                  <a:cxn ang="0">
                    <a:pos x="0" y="1182"/>
                  </a:cxn>
                  <a:cxn ang="0">
                    <a:pos x="63" y="1163"/>
                  </a:cxn>
                  <a:cxn ang="0">
                    <a:pos x="95" y="1144"/>
                  </a:cxn>
                  <a:cxn ang="0">
                    <a:pos x="111" y="1125"/>
                  </a:cxn>
                  <a:cxn ang="0">
                    <a:pos x="127" y="1068"/>
                  </a:cxn>
                  <a:cxn ang="0">
                    <a:pos x="127" y="133"/>
                  </a:cxn>
                  <a:cxn ang="0">
                    <a:pos x="111" y="95"/>
                  </a:cxn>
                  <a:cxn ang="0">
                    <a:pos x="95" y="76"/>
                  </a:cxn>
                  <a:cxn ang="0">
                    <a:pos x="63" y="57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1032" h="1220">
                    <a:moveTo>
                      <a:pt x="0" y="0"/>
                    </a:moveTo>
                    <a:lnTo>
                      <a:pt x="413" y="0"/>
                    </a:lnTo>
                    <a:lnTo>
                      <a:pt x="413" y="38"/>
                    </a:lnTo>
                    <a:lnTo>
                      <a:pt x="349" y="57"/>
                    </a:lnTo>
                    <a:lnTo>
                      <a:pt x="317" y="76"/>
                    </a:lnTo>
                    <a:lnTo>
                      <a:pt x="301" y="95"/>
                    </a:lnTo>
                    <a:lnTo>
                      <a:pt x="286" y="133"/>
                    </a:lnTo>
                    <a:lnTo>
                      <a:pt x="286" y="553"/>
                    </a:lnTo>
                    <a:lnTo>
                      <a:pt x="746" y="553"/>
                    </a:lnTo>
                    <a:lnTo>
                      <a:pt x="746" y="133"/>
                    </a:lnTo>
                    <a:lnTo>
                      <a:pt x="730" y="95"/>
                    </a:lnTo>
                    <a:lnTo>
                      <a:pt x="714" y="76"/>
                    </a:lnTo>
                    <a:lnTo>
                      <a:pt x="683" y="57"/>
                    </a:lnTo>
                    <a:lnTo>
                      <a:pt x="619" y="38"/>
                    </a:lnTo>
                    <a:lnTo>
                      <a:pt x="619" y="0"/>
                    </a:lnTo>
                    <a:lnTo>
                      <a:pt x="1032" y="0"/>
                    </a:lnTo>
                    <a:lnTo>
                      <a:pt x="1032" y="38"/>
                    </a:lnTo>
                    <a:lnTo>
                      <a:pt x="968" y="57"/>
                    </a:lnTo>
                    <a:lnTo>
                      <a:pt x="937" y="76"/>
                    </a:lnTo>
                    <a:lnTo>
                      <a:pt x="921" y="95"/>
                    </a:lnTo>
                    <a:lnTo>
                      <a:pt x="905" y="133"/>
                    </a:lnTo>
                    <a:lnTo>
                      <a:pt x="905" y="1087"/>
                    </a:lnTo>
                    <a:lnTo>
                      <a:pt x="921" y="1125"/>
                    </a:lnTo>
                    <a:lnTo>
                      <a:pt x="937" y="1144"/>
                    </a:lnTo>
                    <a:lnTo>
                      <a:pt x="968" y="1163"/>
                    </a:lnTo>
                    <a:lnTo>
                      <a:pt x="1032" y="1182"/>
                    </a:lnTo>
                    <a:lnTo>
                      <a:pt x="1032" y="1220"/>
                    </a:lnTo>
                    <a:lnTo>
                      <a:pt x="619" y="1220"/>
                    </a:lnTo>
                    <a:lnTo>
                      <a:pt x="619" y="1182"/>
                    </a:lnTo>
                    <a:lnTo>
                      <a:pt x="683" y="1163"/>
                    </a:lnTo>
                    <a:lnTo>
                      <a:pt x="714" y="1144"/>
                    </a:lnTo>
                    <a:lnTo>
                      <a:pt x="730" y="1125"/>
                    </a:lnTo>
                    <a:lnTo>
                      <a:pt x="746" y="1068"/>
                    </a:lnTo>
                    <a:lnTo>
                      <a:pt x="746" y="629"/>
                    </a:lnTo>
                    <a:lnTo>
                      <a:pt x="286" y="629"/>
                    </a:lnTo>
                    <a:lnTo>
                      <a:pt x="286" y="1087"/>
                    </a:lnTo>
                    <a:lnTo>
                      <a:pt x="301" y="1125"/>
                    </a:lnTo>
                    <a:lnTo>
                      <a:pt x="317" y="1144"/>
                    </a:lnTo>
                    <a:lnTo>
                      <a:pt x="349" y="1163"/>
                    </a:lnTo>
                    <a:lnTo>
                      <a:pt x="413" y="1182"/>
                    </a:lnTo>
                    <a:lnTo>
                      <a:pt x="413" y="1220"/>
                    </a:lnTo>
                    <a:lnTo>
                      <a:pt x="0" y="1220"/>
                    </a:lnTo>
                    <a:lnTo>
                      <a:pt x="0" y="1182"/>
                    </a:lnTo>
                    <a:lnTo>
                      <a:pt x="63" y="1163"/>
                    </a:lnTo>
                    <a:lnTo>
                      <a:pt x="95" y="1144"/>
                    </a:lnTo>
                    <a:lnTo>
                      <a:pt x="111" y="1125"/>
                    </a:lnTo>
                    <a:lnTo>
                      <a:pt x="127" y="1068"/>
                    </a:lnTo>
                    <a:lnTo>
                      <a:pt x="127" y="133"/>
                    </a:lnTo>
                    <a:lnTo>
                      <a:pt x="111" y="95"/>
                    </a:lnTo>
                    <a:lnTo>
                      <a:pt x="95" y="76"/>
                    </a:lnTo>
                    <a:lnTo>
                      <a:pt x="63" y="57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68" name="Freeform 128"/>
              <p:cNvSpPr>
                <a:spLocks/>
              </p:cNvSpPr>
              <p:nvPr/>
            </p:nvSpPr>
            <p:spPr bwMode="auto">
              <a:xfrm>
                <a:off x="2432" y="21091"/>
                <a:ext cx="921" cy="1239"/>
              </a:xfrm>
              <a:custGeom>
                <a:avLst/>
                <a:gdLst/>
                <a:ahLst/>
                <a:cxnLst>
                  <a:cxn ang="0">
                    <a:pos x="508" y="0"/>
                  </a:cxn>
                  <a:cxn ang="0">
                    <a:pos x="619" y="0"/>
                  </a:cxn>
                  <a:cxn ang="0">
                    <a:pos x="667" y="19"/>
                  </a:cxn>
                  <a:cxn ang="0">
                    <a:pos x="730" y="38"/>
                  </a:cxn>
                  <a:cxn ang="0">
                    <a:pos x="762" y="57"/>
                  </a:cxn>
                  <a:cxn ang="0">
                    <a:pos x="826" y="57"/>
                  </a:cxn>
                  <a:cxn ang="0">
                    <a:pos x="841" y="38"/>
                  </a:cxn>
                  <a:cxn ang="0">
                    <a:pos x="857" y="0"/>
                  </a:cxn>
                  <a:cxn ang="0">
                    <a:pos x="889" y="0"/>
                  </a:cxn>
                  <a:cxn ang="0">
                    <a:pos x="905" y="400"/>
                  </a:cxn>
                  <a:cxn ang="0">
                    <a:pos x="873" y="419"/>
                  </a:cxn>
                  <a:cxn ang="0">
                    <a:pos x="857" y="343"/>
                  </a:cxn>
                  <a:cxn ang="0">
                    <a:pos x="826" y="286"/>
                  </a:cxn>
                  <a:cxn ang="0">
                    <a:pos x="810" y="229"/>
                  </a:cxn>
                  <a:cxn ang="0">
                    <a:pos x="730" y="133"/>
                  </a:cxn>
                  <a:cxn ang="0">
                    <a:pos x="667" y="95"/>
                  </a:cxn>
                  <a:cxn ang="0">
                    <a:pos x="619" y="76"/>
                  </a:cxn>
                  <a:cxn ang="0">
                    <a:pos x="556" y="76"/>
                  </a:cxn>
                  <a:cxn ang="0">
                    <a:pos x="397" y="114"/>
                  </a:cxn>
                  <a:cxn ang="0">
                    <a:pos x="286" y="229"/>
                  </a:cxn>
                  <a:cxn ang="0">
                    <a:pos x="222" y="381"/>
                  </a:cxn>
                  <a:cxn ang="0">
                    <a:pos x="190" y="610"/>
                  </a:cxn>
                  <a:cxn ang="0">
                    <a:pos x="206" y="801"/>
                  </a:cxn>
                  <a:cxn ang="0">
                    <a:pos x="254" y="953"/>
                  </a:cxn>
                  <a:cxn ang="0">
                    <a:pos x="317" y="1068"/>
                  </a:cxn>
                  <a:cxn ang="0">
                    <a:pos x="365" y="1106"/>
                  </a:cxn>
                  <a:cxn ang="0">
                    <a:pos x="429" y="1144"/>
                  </a:cxn>
                  <a:cxn ang="0">
                    <a:pos x="492" y="1163"/>
                  </a:cxn>
                  <a:cxn ang="0">
                    <a:pos x="556" y="1163"/>
                  </a:cxn>
                  <a:cxn ang="0">
                    <a:pos x="730" y="1125"/>
                  </a:cxn>
                  <a:cxn ang="0">
                    <a:pos x="889" y="972"/>
                  </a:cxn>
                  <a:cxn ang="0">
                    <a:pos x="921" y="1010"/>
                  </a:cxn>
                  <a:cxn ang="0">
                    <a:pos x="810" y="1144"/>
                  </a:cxn>
                  <a:cxn ang="0">
                    <a:pos x="667" y="1220"/>
                  </a:cxn>
                  <a:cxn ang="0">
                    <a:pos x="508" y="1239"/>
                  </a:cxn>
                  <a:cxn ang="0">
                    <a:pos x="365" y="1220"/>
                  </a:cxn>
                  <a:cxn ang="0">
                    <a:pos x="238" y="1144"/>
                  </a:cxn>
                  <a:cxn ang="0">
                    <a:pos x="127" y="1048"/>
                  </a:cxn>
                  <a:cxn ang="0">
                    <a:pos x="32" y="858"/>
                  </a:cxn>
                  <a:cxn ang="0">
                    <a:pos x="0" y="629"/>
                  </a:cxn>
                  <a:cxn ang="0">
                    <a:pos x="16" y="438"/>
                  </a:cxn>
                  <a:cxn ang="0">
                    <a:pos x="63" y="286"/>
                  </a:cxn>
                  <a:cxn ang="0">
                    <a:pos x="159" y="152"/>
                  </a:cxn>
                  <a:cxn ang="0">
                    <a:pos x="317" y="38"/>
                  </a:cxn>
                  <a:cxn ang="0">
                    <a:pos x="508" y="0"/>
                  </a:cxn>
                </a:cxnLst>
                <a:rect l="0" t="0" r="r" b="b"/>
                <a:pathLst>
                  <a:path w="921" h="1239">
                    <a:moveTo>
                      <a:pt x="508" y="0"/>
                    </a:moveTo>
                    <a:lnTo>
                      <a:pt x="619" y="0"/>
                    </a:lnTo>
                    <a:lnTo>
                      <a:pt x="667" y="19"/>
                    </a:lnTo>
                    <a:lnTo>
                      <a:pt x="730" y="38"/>
                    </a:lnTo>
                    <a:lnTo>
                      <a:pt x="762" y="57"/>
                    </a:lnTo>
                    <a:lnTo>
                      <a:pt x="826" y="57"/>
                    </a:lnTo>
                    <a:lnTo>
                      <a:pt x="841" y="38"/>
                    </a:lnTo>
                    <a:lnTo>
                      <a:pt x="857" y="0"/>
                    </a:lnTo>
                    <a:lnTo>
                      <a:pt x="889" y="0"/>
                    </a:lnTo>
                    <a:lnTo>
                      <a:pt x="905" y="400"/>
                    </a:lnTo>
                    <a:lnTo>
                      <a:pt x="873" y="419"/>
                    </a:lnTo>
                    <a:lnTo>
                      <a:pt x="857" y="343"/>
                    </a:lnTo>
                    <a:lnTo>
                      <a:pt x="826" y="286"/>
                    </a:lnTo>
                    <a:lnTo>
                      <a:pt x="810" y="229"/>
                    </a:lnTo>
                    <a:lnTo>
                      <a:pt x="730" y="133"/>
                    </a:lnTo>
                    <a:lnTo>
                      <a:pt x="667" y="95"/>
                    </a:lnTo>
                    <a:lnTo>
                      <a:pt x="619" y="76"/>
                    </a:lnTo>
                    <a:lnTo>
                      <a:pt x="556" y="76"/>
                    </a:lnTo>
                    <a:lnTo>
                      <a:pt x="397" y="114"/>
                    </a:lnTo>
                    <a:lnTo>
                      <a:pt x="286" y="229"/>
                    </a:lnTo>
                    <a:lnTo>
                      <a:pt x="222" y="381"/>
                    </a:lnTo>
                    <a:lnTo>
                      <a:pt x="190" y="610"/>
                    </a:lnTo>
                    <a:lnTo>
                      <a:pt x="206" y="801"/>
                    </a:lnTo>
                    <a:lnTo>
                      <a:pt x="254" y="953"/>
                    </a:lnTo>
                    <a:lnTo>
                      <a:pt x="317" y="1068"/>
                    </a:lnTo>
                    <a:lnTo>
                      <a:pt x="365" y="1106"/>
                    </a:lnTo>
                    <a:lnTo>
                      <a:pt x="429" y="1144"/>
                    </a:lnTo>
                    <a:lnTo>
                      <a:pt x="492" y="1163"/>
                    </a:lnTo>
                    <a:lnTo>
                      <a:pt x="556" y="1163"/>
                    </a:lnTo>
                    <a:lnTo>
                      <a:pt x="730" y="1125"/>
                    </a:lnTo>
                    <a:lnTo>
                      <a:pt x="889" y="972"/>
                    </a:lnTo>
                    <a:lnTo>
                      <a:pt x="921" y="1010"/>
                    </a:lnTo>
                    <a:lnTo>
                      <a:pt x="810" y="1144"/>
                    </a:lnTo>
                    <a:lnTo>
                      <a:pt x="667" y="1220"/>
                    </a:lnTo>
                    <a:lnTo>
                      <a:pt x="508" y="1239"/>
                    </a:lnTo>
                    <a:lnTo>
                      <a:pt x="365" y="1220"/>
                    </a:lnTo>
                    <a:lnTo>
                      <a:pt x="238" y="1144"/>
                    </a:lnTo>
                    <a:lnTo>
                      <a:pt x="127" y="1048"/>
                    </a:lnTo>
                    <a:lnTo>
                      <a:pt x="32" y="858"/>
                    </a:lnTo>
                    <a:lnTo>
                      <a:pt x="0" y="629"/>
                    </a:lnTo>
                    <a:lnTo>
                      <a:pt x="16" y="438"/>
                    </a:lnTo>
                    <a:lnTo>
                      <a:pt x="63" y="286"/>
                    </a:lnTo>
                    <a:lnTo>
                      <a:pt x="159" y="152"/>
                    </a:lnTo>
                    <a:lnTo>
                      <a:pt x="317" y="38"/>
                    </a:lnTo>
                    <a:lnTo>
                      <a:pt x="50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69" name="Freeform 129"/>
              <p:cNvSpPr>
                <a:spLocks/>
              </p:cNvSpPr>
              <p:nvPr/>
            </p:nvSpPr>
            <p:spPr bwMode="auto">
              <a:xfrm>
                <a:off x="3496" y="21110"/>
                <a:ext cx="444" cy="1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44" y="0"/>
                  </a:cxn>
                  <a:cxn ang="0">
                    <a:pos x="444" y="38"/>
                  </a:cxn>
                  <a:cxn ang="0">
                    <a:pos x="381" y="57"/>
                  </a:cxn>
                  <a:cxn ang="0">
                    <a:pos x="333" y="76"/>
                  </a:cxn>
                  <a:cxn ang="0">
                    <a:pos x="317" y="95"/>
                  </a:cxn>
                  <a:cxn ang="0">
                    <a:pos x="302" y="133"/>
                  </a:cxn>
                  <a:cxn ang="0">
                    <a:pos x="302" y="1068"/>
                  </a:cxn>
                  <a:cxn ang="0">
                    <a:pos x="317" y="1106"/>
                  </a:cxn>
                  <a:cxn ang="0">
                    <a:pos x="317" y="1144"/>
                  </a:cxn>
                  <a:cxn ang="0">
                    <a:pos x="349" y="1163"/>
                  </a:cxn>
                  <a:cxn ang="0">
                    <a:pos x="397" y="1182"/>
                  </a:cxn>
                  <a:cxn ang="0">
                    <a:pos x="444" y="1182"/>
                  </a:cxn>
                  <a:cxn ang="0">
                    <a:pos x="444" y="1220"/>
                  </a:cxn>
                  <a:cxn ang="0">
                    <a:pos x="0" y="1220"/>
                  </a:cxn>
                  <a:cxn ang="0">
                    <a:pos x="0" y="1182"/>
                  </a:cxn>
                  <a:cxn ang="0">
                    <a:pos x="63" y="1163"/>
                  </a:cxn>
                  <a:cxn ang="0">
                    <a:pos x="111" y="1144"/>
                  </a:cxn>
                  <a:cxn ang="0">
                    <a:pos x="127" y="1125"/>
                  </a:cxn>
                  <a:cxn ang="0">
                    <a:pos x="143" y="1087"/>
                  </a:cxn>
                  <a:cxn ang="0">
                    <a:pos x="143" y="153"/>
                  </a:cxn>
                  <a:cxn ang="0">
                    <a:pos x="111" y="76"/>
                  </a:cxn>
                  <a:cxn ang="0">
                    <a:pos x="95" y="57"/>
                  </a:cxn>
                  <a:cxn ang="0">
                    <a:pos x="47" y="38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444" h="1220">
                    <a:moveTo>
                      <a:pt x="0" y="0"/>
                    </a:moveTo>
                    <a:lnTo>
                      <a:pt x="444" y="0"/>
                    </a:lnTo>
                    <a:lnTo>
                      <a:pt x="444" y="38"/>
                    </a:lnTo>
                    <a:lnTo>
                      <a:pt x="381" y="57"/>
                    </a:lnTo>
                    <a:lnTo>
                      <a:pt x="333" y="76"/>
                    </a:lnTo>
                    <a:lnTo>
                      <a:pt x="317" y="95"/>
                    </a:lnTo>
                    <a:lnTo>
                      <a:pt x="302" y="133"/>
                    </a:lnTo>
                    <a:lnTo>
                      <a:pt x="302" y="1068"/>
                    </a:lnTo>
                    <a:lnTo>
                      <a:pt x="317" y="1106"/>
                    </a:lnTo>
                    <a:lnTo>
                      <a:pt x="317" y="1144"/>
                    </a:lnTo>
                    <a:lnTo>
                      <a:pt x="349" y="1163"/>
                    </a:lnTo>
                    <a:lnTo>
                      <a:pt x="397" y="1182"/>
                    </a:lnTo>
                    <a:lnTo>
                      <a:pt x="444" y="1182"/>
                    </a:lnTo>
                    <a:lnTo>
                      <a:pt x="444" y="1220"/>
                    </a:lnTo>
                    <a:lnTo>
                      <a:pt x="0" y="1220"/>
                    </a:lnTo>
                    <a:lnTo>
                      <a:pt x="0" y="1182"/>
                    </a:lnTo>
                    <a:lnTo>
                      <a:pt x="63" y="1163"/>
                    </a:lnTo>
                    <a:lnTo>
                      <a:pt x="111" y="1144"/>
                    </a:lnTo>
                    <a:lnTo>
                      <a:pt x="127" y="1125"/>
                    </a:lnTo>
                    <a:lnTo>
                      <a:pt x="143" y="1087"/>
                    </a:lnTo>
                    <a:lnTo>
                      <a:pt x="143" y="153"/>
                    </a:lnTo>
                    <a:lnTo>
                      <a:pt x="111" y="76"/>
                    </a:lnTo>
                    <a:lnTo>
                      <a:pt x="95" y="57"/>
                    </a:lnTo>
                    <a:lnTo>
                      <a:pt x="47" y="38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70" name="Freeform 130"/>
              <p:cNvSpPr>
                <a:spLocks/>
              </p:cNvSpPr>
              <p:nvPr/>
            </p:nvSpPr>
            <p:spPr bwMode="auto">
              <a:xfrm>
                <a:off x="4258" y="21091"/>
                <a:ext cx="683" cy="1220"/>
              </a:xfrm>
              <a:custGeom>
                <a:avLst/>
                <a:gdLst/>
                <a:ahLst/>
                <a:cxnLst>
                  <a:cxn ang="0">
                    <a:pos x="254" y="0"/>
                  </a:cxn>
                  <a:cxn ang="0">
                    <a:pos x="318" y="0"/>
                  </a:cxn>
                  <a:cxn ang="0">
                    <a:pos x="461" y="38"/>
                  </a:cxn>
                  <a:cxn ang="0">
                    <a:pos x="572" y="172"/>
                  </a:cxn>
                  <a:cxn ang="0">
                    <a:pos x="604" y="324"/>
                  </a:cxn>
                  <a:cxn ang="0">
                    <a:pos x="588" y="457"/>
                  </a:cxn>
                  <a:cxn ang="0">
                    <a:pos x="524" y="610"/>
                  </a:cxn>
                  <a:cxn ang="0">
                    <a:pos x="413" y="762"/>
                  </a:cxn>
                  <a:cxn ang="0">
                    <a:pos x="159" y="1087"/>
                  </a:cxn>
                  <a:cxn ang="0">
                    <a:pos x="556" y="1087"/>
                  </a:cxn>
                  <a:cxn ang="0">
                    <a:pos x="588" y="1068"/>
                  </a:cxn>
                  <a:cxn ang="0">
                    <a:pos x="604" y="1048"/>
                  </a:cxn>
                  <a:cxn ang="0">
                    <a:pos x="635" y="1029"/>
                  </a:cxn>
                  <a:cxn ang="0">
                    <a:pos x="667" y="972"/>
                  </a:cxn>
                  <a:cxn ang="0">
                    <a:pos x="683" y="972"/>
                  </a:cxn>
                  <a:cxn ang="0">
                    <a:pos x="588" y="1220"/>
                  </a:cxn>
                  <a:cxn ang="0">
                    <a:pos x="0" y="1220"/>
                  </a:cxn>
                  <a:cxn ang="0">
                    <a:pos x="0" y="1201"/>
                  </a:cxn>
                  <a:cxn ang="0">
                    <a:pos x="270" y="858"/>
                  </a:cxn>
                  <a:cxn ang="0">
                    <a:pos x="381" y="686"/>
                  </a:cxn>
                  <a:cxn ang="0">
                    <a:pos x="445" y="534"/>
                  </a:cxn>
                  <a:cxn ang="0">
                    <a:pos x="461" y="381"/>
                  </a:cxn>
                  <a:cxn ang="0">
                    <a:pos x="429" y="229"/>
                  </a:cxn>
                  <a:cxn ang="0">
                    <a:pos x="381" y="172"/>
                  </a:cxn>
                  <a:cxn ang="0">
                    <a:pos x="254" y="133"/>
                  </a:cxn>
                  <a:cxn ang="0">
                    <a:pos x="191" y="133"/>
                  </a:cxn>
                  <a:cxn ang="0">
                    <a:pos x="143" y="172"/>
                  </a:cxn>
                  <a:cxn ang="0">
                    <a:pos x="64" y="267"/>
                  </a:cxn>
                  <a:cxn ang="0">
                    <a:pos x="32" y="362"/>
                  </a:cxn>
                  <a:cxn ang="0">
                    <a:pos x="0" y="362"/>
                  </a:cxn>
                  <a:cxn ang="0">
                    <a:pos x="16" y="267"/>
                  </a:cxn>
                  <a:cxn ang="0">
                    <a:pos x="48" y="210"/>
                  </a:cxn>
                  <a:cxn ang="0">
                    <a:pos x="64" y="152"/>
                  </a:cxn>
                  <a:cxn ang="0">
                    <a:pos x="143" y="57"/>
                  </a:cxn>
                  <a:cxn ang="0">
                    <a:pos x="207" y="19"/>
                  </a:cxn>
                  <a:cxn ang="0">
                    <a:pos x="254" y="0"/>
                  </a:cxn>
                </a:cxnLst>
                <a:rect l="0" t="0" r="r" b="b"/>
                <a:pathLst>
                  <a:path w="683" h="1220">
                    <a:moveTo>
                      <a:pt x="254" y="0"/>
                    </a:moveTo>
                    <a:lnTo>
                      <a:pt x="318" y="0"/>
                    </a:lnTo>
                    <a:lnTo>
                      <a:pt x="461" y="38"/>
                    </a:lnTo>
                    <a:lnTo>
                      <a:pt x="572" y="172"/>
                    </a:lnTo>
                    <a:lnTo>
                      <a:pt x="604" y="324"/>
                    </a:lnTo>
                    <a:lnTo>
                      <a:pt x="588" y="457"/>
                    </a:lnTo>
                    <a:lnTo>
                      <a:pt x="524" y="610"/>
                    </a:lnTo>
                    <a:lnTo>
                      <a:pt x="413" y="762"/>
                    </a:lnTo>
                    <a:lnTo>
                      <a:pt x="159" y="1087"/>
                    </a:lnTo>
                    <a:lnTo>
                      <a:pt x="556" y="1087"/>
                    </a:lnTo>
                    <a:lnTo>
                      <a:pt x="588" y="1068"/>
                    </a:lnTo>
                    <a:lnTo>
                      <a:pt x="604" y="1048"/>
                    </a:lnTo>
                    <a:lnTo>
                      <a:pt x="635" y="1029"/>
                    </a:lnTo>
                    <a:lnTo>
                      <a:pt x="667" y="972"/>
                    </a:lnTo>
                    <a:lnTo>
                      <a:pt x="683" y="972"/>
                    </a:lnTo>
                    <a:lnTo>
                      <a:pt x="588" y="1220"/>
                    </a:lnTo>
                    <a:lnTo>
                      <a:pt x="0" y="1220"/>
                    </a:lnTo>
                    <a:lnTo>
                      <a:pt x="0" y="1201"/>
                    </a:lnTo>
                    <a:lnTo>
                      <a:pt x="270" y="858"/>
                    </a:lnTo>
                    <a:lnTo>
                      <a:pt x="381" y="686"/>
                    </a:lnTo>
                    <a:lnTo>
                      <a:pt x="445" y="534"/>
                    </a:lnTo>
                    <a:lnTo>
                      <a:pt x="461" y="381"/>
                    </a:lnTo>
                    <a:lnTo>
                      <a:pt x="429" y="229"/>
                    </a:lnTo>
                    <a:lnTo>
                      <a:pt x="381" y="172"/>
                    </a:lnTo>
                    <a:lnTo>
                      <a:pt x="254" y="133"/>
                    </a:lnTo>
                    <a:lnTo>
                      <a:pt x="191" y="133"/>
                    </a:lnTo>
                    <a:lnTo>
                      <a:pt x="143" y="172"/>
                    </a:lnTo>
                    <a:lnTo>
                      <a:pt x="64" y="267"/>
                    </a:lnTo>
                    <a:lnTo>
                      <a:pt x="32" y="362"/>
                    </a:lnTo>
                    <a:lnTo>
                      <a:pt x="0" y="362"/>
                    </a:lnTo>
                    <a:lnTo>
                      <a:pt x="16" y="267"/>
                    </a:lnTo>
                    <a:lnTo>
                      <a:pt x="48" y="210"/>
                    </a:lnTo>
                    <a:lnTo>
                      <a:pt x="64" y="152"/>
                    </a:lnTo>
                    <a:lnTo>
                      <a:pt x="143" y="57"/>
                    </a:lnTo>
                    <a:lnTo>
                      <a:pt x="207" y="19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71" name="Freeform 131"/>
              <p:cNvSpPr>
                <a:spLocks noEditPoints="1"/>
              </p:cNvSpPr>
              <p:nvPr/>
            </p:nvSpPr>
            <p:spPr bwMode="auto">
              <a:xfrm>
                <a:off x="5020" y="21072"/>
                <a:ext cx="683" cy="1258"/>
              </a:xfrm>
              <a:custGeom>
                <a:avLst/>
                <a:gdLst/>
                <a:ahLst/>
                <a:cxnLst>
                  <a:cxn ang="0">
                    <a:pos x="350" y="57"/>
                  </a:cxn>
                  <a:cxn ang="0">
                    <a:pos x="270" y="95"/>
                  </a:cxn>
                  <a:cxn ang="0">
                    <a:pos x="207" y="210"/>
                  </a:cxn>
                  <a:cxn ang="0">
                    <a:pos x="175" y="400"/>
                  </a:cxn>
                  <a:cxn ang="0">
                    <a:pos x="159" y="648"/>
                  </a:cxn>
                  <a:cxn ang="0">
                    <a:pos x="175" y="896"/>
                  </a:cxn>
                  <a:cxn ang="0">
                    <a:pos x="207" y="1067"/>
                  </a:cxn>
                  <a:cxn ang="0">
                    <a:pos x="270" y="1182"/>
                  </a:cxn>
                  <a:cxn ang="0">
                    <a:pos x="350" y="1220"/>
                  </a:cxn>
                  <a:cxn ang="0">
                    <a:pos x="429" y="1182"/>
                  </a:cxn>
                  <a:cxn ang="0">
                    <a:pos x="493" y="1067"/>
                  </a:cxn>
                  <a:cxn ang="0">
                    <a:pos x="524" y="896"/>
                  </a:cxn>
                  <a:cxn ang="0">
                    <a:pos x="540" y="648"/>
                  </a:cxn>
                  <a:cxn ang="0">
                    <a:pos x="524" y="400"/>
                  </a:cxn>
                  <a:cxn ang="0">
                    <a:pos x="493" y="210"/>
                  </a:cxn>
                  <a:cxn ang="0">
                    <a:pos x="429" y="95"/>
                  </a:cxn>
                  <a:cxn ang="0">
                    <a:pos x="350" y="57"/>
                  </a:cxn>
                  <a:cxn ang="0">
                    <a:pos x="350" y="0"/>
                  </a:cxn>
                  <a:cxn ang="0">
                    <a:pos x="477" y="38"/>
                  </a:cxn>
                  <a:cxn ang="0">
                    <a:pos x="588" y="171"/>
                  </a:cxn>
                  <a:cxn ang="0">
                    <a:pos x="651" y="381"/>
                  </a:cxn>
                  <a:cxn ang="0">
                    <a:pos x="683" y="629"/>
                  </a:cxn>
                  <a:cxn ang="0">
                    <a:pos x="667" y="839"/>
                  </a:cxn>
                  <a:cxn ang="0">
                    <a:pos x="620" y="1029"/>
                  </a:cxn>
                  <a:cxn ang="0">
                    <a:pos x="540" y="1163"/>
                  </a:cxn>
                  <a:cxn ang="0">
                    <a:pos x="508" y="1201"/>
                  </a:cxn>
                  <a:cxn ang="0">
                    <a:pos x="461" y="1239"/>
                  </a:cxn>
                  <a:cxn ang="0">
                    <a:pos x="413" y="1258"/>
                  </a:cxn>
                  <a:cxn ang="0">
                    <a:pos x="286" y="1258"/>
                  </a:cxn>
                  <a:cxn ang="0">
                    <a:pos x="223" y="1220"/>
                  </a:cxn>
                  <a:cxn ang="0">
                    <a:pos x="175" y="1201"/>
                  </a:cxn>
                  <a:cxn ang="0">
                    <a:pos x="127" y="1144"/>
                  </a:cxn>
                  <a:cxn ang="0">
                    <a:pos x="64" y="1010"/>
                  </a:cxn>
                  <a:cxn ang="0">
                    <a:pos x="16" y="820"/>
                  </a:cxn>
                  <a:cxn ang="0">
                    <a:pos x="0" y="629"/>
                  </a:cxn>
                  <a:cxn ang="0">
                    <a:pos x="16" y="419"/>
                  </a:cxn>
                  <a:cxn ang="0">
                    <a:pos x="64" y="248"/>
                  </a:cxn>
                  <a:cxn ang="0">
                    <a:pos x="143" y="114"/>
                  </a:cxn>
                  <a:cxn ang="0">
                    <a:pos x="239" y="38"/>
                  </a:cxn>
                  <a:cxn ang="0">
                    <a:pos x="286" y="19"/>
                  </a:cxn>
                  <a:cxn ang="0">
                    <a:pos x="350" y="19"/>
                  </a:cxn>
                  <a:cxn ang="0">
                    <a:pos x="350" y="0"/>
                  </a:cxn>
                </a:cxnLst>
                <a:rect l="0" t="0" r="r" b="b"/>
                <a:pathLst>
                  <a:path w="683" h="1258">
                    <a:moveTo>
                      <a:pt x="350" y="57"/>
                    </a:moveTo>
                    <a:lnTo>
                      <a:pt x="270" y="95"/>
                    </a:lnTo>
                    <a:lnTo>
                      <a:pt x="207" y="210"/>
                    </a:lnTo>
                    <a:lnTo>
                      <a:pt x="175" y="400"/>
                    </a:lnTo>
                    <a:lnTo>
                      <a:pt x="159" y="648"/>
                    </a:lnTo>
                    <a:lnTo>
                      <a:pt x="175" y="896"/>
                    </a:lnTo>
                    <a:lnTo>
                      <a:pt x="207" y="1067"/>
                    </a:lnTo>
                    <a:lnTo>
                      <a:pt x="270" y="1182"/>
                    </a:lnTo>
                    <a:lnTo>
                      <a:pt x="350" y="1220"/>
                    </a:lnTo>
                    <a:lnTo>
                      <a:pt x="429" y="1182"/>
                    </a:lnTo>
                    <a:lnTo>
                      <a:pt x="493" y="1067"/>
                    </a:lnTo>
                    <a:lnTo>
                      <a:pt x="524" y="896"/>
                    </a:lnTo>
                    <a:lnTo>
                      <a:pt x="540" y="648"/>
                    </a:lnTo>
                    <a:lnTo>
                      <a:pt x="524" y="400"/>
                    </a:lnTo>
                    <a:lnTo>
                      <a:pt x="493" y="210"/>
                    </a:lnTo>
                    <a:lnTo>
                      <a:pt x="429" y="95"/>
                    </a:lnTo>
                    <a:lnTo>
                      <a:pt x="350" y="57"/>
                    </a:lnTo>
                    <a:close/>
                    <a:moveTo>
                      <a:pt x="350" y="0"/>
                    </a:moveTo>
                    <a:lnTo>
                      <a:pt x="477" y="38"/>
                    </a:lnTo>
                    <a:lnTo>
                      <a:pt x="588" y="171"/>
                    </a:lnTo>
                    <a:lnTo>
                      <a:pt x="651" y="381"/>
                    </a:lnTo>
                    <a:lnTo>
                      <a:pt x="683" y="629"/>
                    </a:lnTo>
                    <a:lnTo>
                      <a:pt x="667" y="839"/>
                    </a:lnTo>
                    <a:lnTo>
                      <a:pt x="620" y="1029"/>
                    </a:lnTo>
                    <a:lnTo>
                      <a:pt x="540" y="1163"/>
                    </a:lnTo>
                    <a:lnTo>
                      <a:pt x="508" y="1201"/>
                    </a:lnTo>
                    <a:lnTo>
                      <a:pt x="461" y="1239"/>
                    </a:lnTo>
                    <a:lnTo>
                      <a:pt x="413" y="1258"/>
                    </a:lnTo>
                    <a:lnTo>
                      <a:pt x="286" y="1258"/>
                    </a:lnTo>
                    <a:lnTo>
                      <a:pt x="223" y="1220"/>
                    </a:lnTo>
                    <a:lnTo>
                      <a:pt x="175" y="1201"/>
                    </a:lnTo>
                    <a:lnTo>
                      <a:pt x="127" y="1144"/>
                    </a:lnTo>
                    <a:lnTo>
                      <a:pt x="64" y="1010"/>
                    </a:lnTo>
                    <a:lnTo>
                      <a:pt x="16" y="820"/>
                    </a:lnTo>
                    <a:lnTo>
                      <a:pt x="0" y="629"/>
                    </a:lnTo>
                    <a:lnTo>
                      <a:pt x="16" y="419"/>
                    </a:lnTo>
                    <a:lnTo>
                      <a:pt x="64" y="248"/>
                    </a:lnTo>
                    <a:lnTo>
                      <a:pt x="143" y="114"/>
                    </a:lnTo>
                    <a:lnTo>
                      <a:pt x="239" y="38"/>
                    </a:lnTo>
                    <a:lnTo>
                      <a:pt x="286" y="19"/>
                    </a:lnTo>
                    <a:lnTo>
                      <a:pt x="350" y="19"/>
                    </a:lnTo>
                    <a:lnTo>
                      <a:pt x="35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72" name="Freeform 132"/>
              <p:cNvSpPr>
                <a:spLocks/>
              </p:cNvSpPr>
              <p:nvPr/>
            </p:nvSpPr>
            <p:spPr bwMode="auto">
              <a:xfrm>
                <a:off x="5910" y="21072"/>
                <a:ext cx="428" cy="1220"/>
              </a:xfrm>
              <a:custGeom>
                <a:avLst/>
                <a:gdLst/>
                <a:ahLst/>
                <a:cxnLst>
                  <a:cxn ang="0">
                    <a:pos x="285" y="0"/>
                  </a:cxn>
                  <a:cxn ang="0">
                    <a:pos x="285" y="1144"/>
                  </a:cxn>
                  <a:cxn ang="0">
                    <a:pos x="317" y="1182"/>
                  </a:cxn>
                  <a:cxn ang="0">
                    <a:pos x="365" y="1201"/>
                  </a:cxn>
                  <a:cxn ang="0">
                    <a:pos x="428" y="1201"/>
                  </a:cxn>
                  <a:cxn ang="0">
                    <a:pos x="428" y="1220"/>
                  </a:cxn>
                  <a:cxn ang="0">
                    <a:pos x="15" y="1220"/>
                  </a:cxn>
                  <a:cxn ang="0">
                    <a:pos x="15" y="1201"/>
                  </a:cxn>
                  <a:cxn ang="0">
                    <a:pos x="111" y="1201"/>
                  </a:cxn>
                  <a:cxn ang="0">
                    <a:pos x="143" y="1163"/>
                  </a:cxn>
                  <a:cxn ang="0">
                    <a:pos x="158" y="1125"/>
                  </a:cxn>
                  <a:cxn ang="0">
                    <a:pos x="158" y="210"/>
                  </a:cxn>
                  <a:cxn ang="0">
                    <a:pos x="127" y="171"/>
                  </a:cxn>
                  <a:cxn ang="0">
                    <a:pos x="79" y="171"/>
                  </a:cxn>
                  <a:cxn ang="0">
                    <a:pos x="47" y="191"/>
                  </a:cxn>
                  <a:cxn ang="0">
                    <a:pos x="15" y="191"/>
                  </a:cxn>
                  <a:cxn ang="0">
                    <a:pos x="0" y="210"/>
                  </a:cxn>
                  <a:cxn ang="0">
                    <a:pos x="0" y="191"/>
                  </a:cxn>
                  <a:cxn ang="0">
                    <a:pos x="270" y="19"/>
                  </a:cxn>
                  <a:cxn ang="0">
                    <a:pos x="285" y="0"/>
                  </a:cxn>
                </a:cxnLst>
                <a:rect l="0" t="0" r="r" b="b"/>
                <a:pathLst>
                  <a:path w="428" h="1220">
                    <a:moveTo>
                      <a:pt x="285" y="0"/>
                    </a:moveTo>
                    <a:lnTo>
                      <a:pt x="285" y="1144"/>
                    </a:lnTo>
                    <a:lnTo>
                      <a:pt x="317" y="1182"/>
                    </a:lnTo>
                    <a:lnTo>
                      <a:pt x="365" y="1201"/>
                    </a:lnTo>
                    <a:lnTo>
                      <a:pt x="428" y="1201"/>
                    </a:lnTo>
                    <a:lnTo>
                      <a:pt x="428" y="1220"/>
                    </a:lnTo>
                    <a:lnTo>
                      <a:pt x="15" y="1220"/>
                    </a:lnTo>
                    <a:lnTo>
                      <a:pt x="15" y="1201"/>
                    </a:lnTo>
                    <a:lnTo>
                      <a:pt x="111" y="1201"/>
                    </a:lnTo>
                    <a:lnTo>
                      <a:pt x="143" y="1163"/>
                    </a:lnTo>
                    <a:lnTo>
                      <a:pt x="158" y="1125"/>
                    </a:lnTo>
                    <a:lnTo>
                      <a:pt x="158" y="210"/>
                    </a:lnTo>
                    <a:lnTo>
                      <a:pt x="127" y="171"/>
                    </a:lnTo>
                    <a:lnTo>
                      <a:pt x="79" y="171"/>
                    </a:lnTo>
                    <a:lnTo>
                      <a:pt x="47" y="191"/>
                    </a:lnTo>
                    <a:lnTo>
                      <a:pt x="15" y="191"/>
                    </a:lnTo>
                    <a:lnTo>
                      <a:pt x="0" y="210"/>
                    </a:lnTo>
                    <a:lnTo>
                      <a:pt x="0" y="191"/>
                    </a:lnTo>
                    <a:lnTo>
                      <a:pt x="270" y="19"/>
                    </a:lnTo>
                    <a:lnTo>
                      <a:pt x="28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73" name="Freeform 133"/>
              <p:cNvSpPr>
                <a:spLocks/>
              </p:cNvSpPr>
              <p:nvPr/>
            </p:nvSpPr>
            <p:spPr bwMode="auto">
              <a:xfrm>
                <a:off x="28761" y="21110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2" y="172"/>
                  </a:cxn>
                  <a:cxn ang="0">
                    <a:pos x="794" y="114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9"/>
                  </a:cxn>
                  <a:cxn ang="0">
                    <a:pos x="492" y="686"/>
                  </a:cxn>
                  <a:cxn ang="0">
                    <a:pos x="286" y="1010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8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4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7"/>
                    </a:lnTo>
                    <a:lnTo>
                      <a:pt x="731" y="229"/>
                    </a:lnTo>
                    <a:lnTo>
                      <a:pt x="762" y="172"/>
                    </a:lnTo>
                    <a:lnTo>
                      <a:pt x="778" y="133"/>
                    </a:lnTo>
                    <a:lnTo>
                      <a:pt x="794" y="114"/>
                    </a:lnTo>
                    <a:lnTo>
                      <a:pt x="794" y="76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29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7"/>
                    </a:lnTo>
                    <a:lnTo>
                      <a:pt x="699" y="1049"/>
                    </a:lnTo>
                    <a:lnTo>
                      <a:pt x="635" y="934"/>
                    </a:lnTo>
                    <a:lnTo>
                      <a:pt x="492" y="686"/>
                    </a:lnTo>
                    <a:lnTo>
                      <a:pt x="318" y="953"/>
                    </a:lnTo>
                    <a:lnTo>
                      <a:pt x="286" y="1010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79" y="1144"/>
                    </a:lnTo>
                    <a:lnTo>
                      <a:pt x="143" y="1068"/>
                    </a:lnTo>
                    <a:lnTo>
                      <a:pt x="175" y="1010"/>
                    </a:lnTo>
                    <a:lnTo>
                      <a:pt x="222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6" y="172"/>
                    </a:lnTo>
                    <a:lnTo>
                      <a:pt x="143" y="95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74" name="Freeform 134"/>
              <p:cNvSpPr>
                <a:spLocks/>
              </p:cNvSpPr>
              <p:nvPr/>
            </p:nvSpPr>
            <p:spPr bwMode="auto">
              <a:xfrm>
                <a:off x="29825" y="21110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2" y="172"/>
                  </a:cxn>
                  <a:cxn ang="0">
                    <a:pos x="794" y="114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9"/>
                  </a:cxn>
                  <a:cxn ang="0">
                    <a:pos x="492" y="686"/>
                  </a:cxn>
                  <a:cxn ang="0">
                    <a:pos x="286" y="1010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8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4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7"/>
                    </a:lnTo>
                    <a:lnTo>
                      <a:pt x="731" y="229"/>
                    </a:lnTo>
                    <a:lnTo>
                      <a:pt x="762" y="172"/>
                    </a:lnTo>
                    <a:lnTo>
                      <a:pt x="778" y="133"/>
                    </a:lnTo>
                    <a:lnTo>
                      <a:pt x="794" y="114"/>
                    </a:lnTo>
                    <a:lnTo>
                      <a:pt x="794" y="76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29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7"/>
                    </a:lnTo>
                    <a:lnTo>
                      <a:pt x="699" y="1049"/>
                    </a:lnTo>
                    <a:lnTo>
                      <a:pt x="635" y="934"/>
                    </a:lnTo>
                    <a:lnTo>
                      <a:pt x="492" y="686"/>
                    </a:lnTo>
                    <a:lnTo>
                      <a:pt x="318" y="953"/>
                    </a:lnTo>
                    <a:lnTo>
                      <a:pt x="286" y="1010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79" y="1144"/>
                    </a:lnTo>
                    <a:lnTo>
                      <a:pt x="143" y="1068"/>
                    </a:lnTo>
                    <a:lnTo>
                      <a:pt x="175" y="1010"/>
                    </a:lnTo>
                    <a:lnTo>
                      <a:pt x="222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6" y="172"/>
                    </a:lnTo>
                    <a:lnTo>
                      <a:pt x="143" y="95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75" name="Freeform 135"/>
              <p:cNvSpPr>
                <a:spLocks/>
              </p:cNvSpPr>
              <p:nvPr/>
            </p:nvSpPr>
            <p:spPr bwMode="auto">
              <a:xfrm>
                <a:off x="43752" y="21110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2" y="172"/>
                  </a:cxn>
                  <a:cxn ang="0">
                    <a:pos x="794" y="114"/>
                  </a:cxn>
                  <a:cxn ang="0">
                    <a:pos x="730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7" y="1201"/>
                  </a:cxn>
                  <a:cxn ang="0">
                    <a:pos x="667" y="1163"/>
                  </a:cxn>
                  <a:cxn ang="0">
                    <a:pos x="714" y="1125"/>
                  </a:cxn>
                  <a:cxn ang="0">
                    <a:pos x="699" y="1049"/>
                  </a:cxn>
                  <a:cxn ang="0">
                    <a:pos x="492" y="686"/>
                  </a:cxn>
                  <a:cxn ang="0">
                    <a:pos x="286" y="1010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8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4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7"/>
                    </a:lnTo>
                    <a:lnTo>
                      <a:pt x="730" y="229"/>
                    </a:lnTo>
                    <a:lnTo>
                      <a:pt x="762" y="172"/>
                    </a:lnTo>
                    <a:lnTo>
                      <a:pt x="778" y="133"/>
                    </a:lnTo>
                    <a:lnTo>
                      <a:pt x="794" y="114"/>
                    </a:lnTo>
                    <a:lnTo>
                      <a:pt x="794" y="76"/>
                    </a:lnTo>
                    <a:lnTo>
                      <a:pt x="730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7" y="1029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4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7" y="1201"/>
                    </a:lnTo>
                    <a:lnTo>
                      <a:pt x="587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4" y="1125"/>
                    </a:lnTo>
                    <a:lnTo>
                      <a:pt x="714" y="1087"/>
                    </a:lnTo>
                    <a:lnTo>
                      <a:pt x="699" y="1049"/>
                    </a:lnTo>
                    <a:lnTo>
                      <a:pt x="635" y="934"/>
                    </a:lnTo>
                    <a:lnTo>
                      <a:pt x="492" y="686"/>
                    </a:lnTo>
                    <a:lnTo>
                      <a:pt x="317" y="953"/>
                    </a:lnTo>
                    <a:lnTo>
                      <a:pt x="286" y="1010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79" y="1144"/>
                    </a:lnTo>
                    <a:lnTo>
                      <a:pt x="143" y="1068"/>
                    </a:lnTo>
                    <a:lnTo>
                      <a:pt x="175" y="1010"/>
                    </a:lnTo>
                    <a:lnTo>
                      <a:pt x="222" y="953"/>
                    </a:lnTo>
                    <a:lnTo>
                      <a:pt x="460" y="610"/>
                    </a:lnTo>
                    <a:lnTo>
                      <a:pt x="302" y="324"/>
                    </a:lnTo>
                    <a:lnTo>
                      <a:pt x="206" y="172"/>
                    </a:lnTo>
                    <a:lnTo>
                      <a:pt x="143" y="95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76" name="Freeform 136"/>
              <p:cNvSpPr>
                <a:spLocks/>
              </p:cNvSpPr>
              <p:nvPr/>
            </p:nvSpPr>
            <p:spPr bwMode="auto">
              <a:xfrm>
                <a:off x="44816" y="21110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2" y="172"/>
                  </a:cxn>
                  <a:cxn ang="0">
                    <a:pos x="794" y="114"/>
                  </a:cxn>
                  <a:cxn ang="0">
                    <a:pos x="730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7" y="1201"/>
                  </a:cxn>
                  <a:cxn ang="0">
                    <a:pos x="667" y="1163"/>
                  </a:cxn>
                  <a:cxn ang="0">
                    <a:pos x="714" y="1125"/>
                  </a:cxn>
                  <a:cxn ang="0">
                    <a:pos x="699" y="1049"/>
                  </a:cxn>
                  <a:cxn ang="0">
                    <a:pos x="492" y="686"/>
                  </a:cxn>
                  <a:cxn ang="0">
                    <a:pos x="286" y="1010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7" y="1144"/>
                  </a:cxn>
                  <a:cxn ang="0">
                    <a:pos x="143" y="1068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4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7"/>
                    </a:lnTo>
                    <a:lnTo>
                      <a:pt x="730" y="229"/>
                    </a:lnTo>
                    <a:lnTo>
                      <a:pt x="762" y="172"/>
                    </a:lnTo>
                    <a:lnTo>
                      <a:pt x="778" y="133"/>
                    </a:lnTo>
                    <a:lnTo>
                      <a:pt x="794" y="114"/>
                    </a:lnTo>
                    <a:lnTo>
                      <a:pt x="794" y="76"/>
                    </a:lnTo>
                    <a:lnTo>
                      <a:pt x="730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7" y="1029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4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7" y="1201"/>
                    </a:lnTo>
                    <a:lnTo>
                      <a:pt x="587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4" y="1125"/>
                    </a:lnTo>
                    <a:lnTo>
                      <a:pt x="714" y="1087"/>
                    </a:lnTo>
                    <a:lnTo>
                      <a:pt x="699" y="1049"/>
                    </a:lnTo>
                    <a:lnTo>
                      <a:pt x="635" y="934"/>
                    </a:lnTo>
                    <a:lnTo>
                      <a:pt x="492" y="686"/>
                    </a:lnTo>
                    <a:lnTo>
                      <a:pt x="317" y="953"/>
                    </a:lnTo>
                    <a:lnTo>
                      <a:pt x="286" y="1010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7" y="1144"/>
                    </a:lnTo>
                    <a:lnTo>
                      <a:pt x="79" y="1144"/>
                    </a:lnTo>
                    <a:lnTo>
                      <a:pt x="143" y="1068"/>
                    </a:lnTo>
                    <a:lnTo>
                      <a:pt x="175" y="1010"/>
                    </a:lnTo>
                    <a:lnTo>
                      <a:pt x="222" y="953"/>
                    </a:lnTo>
                    <a:lnTo>
                      <a:pt x="460" y="610"/>
                    </a:lnTo>
                    <a:lnTo>
                      <a:pt x="302" y="324"/>
                    </a:lnTo>
                    <a:lnTo>
                      <a:pt x="206" y="172"/>
                    </a:lnTo>
                    <a:lnTo>
                      <a:pt x="143" y="95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77" name="Freeform 137"/>
              <p:cNvSpPr>
                <a:spLocks/>
              </p:cNvSpPr>
              <p:nvPr/>
            </p:nvSpPr>
            <p:spPr bwMode="auto">
              <a:xfrm>
                <a:off x="1384" y="23283"/>
                <a:ext cx="444" cy="1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44" y="0"/>
                  </a:cxn>
                  <a:cxn ang="0">
                    <a:pos x="444" y="38"/>
                  </a:cxn>
                  <a:cxn ang="0">
                    <a:pos x="381" y="57"/>
                  </a:cxn>
                  <a:cxn ang="0">
                    <a:pos x="333" y="77"/>
                  </a:cxn>
                  <a:cxn ang="0">
                    <a:pos x="317" y="96"/>
                  </a:cxn>
                  <a:cxn ang="0">
                    <a:pos x="301" y="134"/>
                  </a:cxn>
                  <a:cxn ang="0">
                    <a:pos x="301" y="1068"/>
                  </a:cxn>
                  <a:cxn ang="0">
                    <a:pos x="317" y="1106"/>
                  </a:cxn>
                  <a:cxn ang="0">
                    <a:pos x="317" y="1144"/>
                  </a:cxn>
                  <a:cxn ang="0">
                    <a:pos x="349" y="1163"/>
                  </a:cxn>
                  <a:cxn ang="0">
                    <a:pos x="397" y="1182"/>
                  </a:cxn>
                  <a:cxn ang="0">
                    <a:pos x="444" y="1182"/>
                  </a:cxn>
                  <a:cxn ang="0">
                    <a:pos x="444" y="1220"/>
                  </a:cxn>
                  <a:cxn ang="0">
                    <a:pos x="0" y="1220"/>
                  </a:cxn>
                  <a:cxn ang="0">
                    <a:pos x="0" y="1182"/>
                  </a:cxn>
                  <a:cxn ang="0">
                    <a:pos x="63" y="1163"/>
                  </a:cxn>
                  <a:cxn ang="0">
                    <a:pos x="111" y="1144"/>
                  </a:cxn>
                  <a:cxn ang="0">
                    <a:pos x="127" y="1125"/>
                  </a:cxn>
                  <a:cxn ang="0">
                    <a:pos x="143" y="1087"/>
                  </a:cxn>
                  <a:cxn ang="0">
                    <a:pos x="143" y="153"/>
                  </a:cxn>
                  <a:cxn ang="0">
                    <a:pos x="111" y="77"/>
                  </a:cxn>
                  <a:cxn ang="0">
                    <a:pos x="95" y="57"/>
                  </a:cxn>
                  <a:cxn ang="0">
                    <a:pos x="47" y="38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444" h="1220">
                    <a:moveTo>
                      <a:pt x="0" y="0"/>
                    </a:moveTo>
                    <a:lnTo>
                      <a:pt x="444" y="0"/>
                    </a:lnTo>
                    <a:lnTo>
                      <a:pt x="444" y="38"/>
                    </a:lnTo>
                    <a:lnTo>
                      <a:pt x="381" y="57"/>
                    </a:lnTo>
                    <a:lnTo>
                      <a:pt x="333" y="77"/>
                    </a:lnTo>
                    <a:lnTo>
                      <a:pt x="317" y="96"/>
                    </a:lnTo>
                    <a:lnTo>
                      <a:pt x="301" y="134"/>
                    </a:lnTo>
                    <a:lnTo>
                      <a:pt x="301" y="1068"/>
                    </a:lnTo>
                    <a:lnTo>
                      <a:pt x="317" y="1106"/>
                    </a:lnTo>
                    <a:lnTo>
                      <a:pt x="317" y="1144"/>
                    </a:lnTo>
                    <a:lnTo>
                      <a:pt x="349" y="1163"/>
                    </a:lnTo>
                    <a:lnTo>
                      <a:pt x="397" y="1182"/>
                    </a:lnTo>
                    <a:lnTo>
                      <a:pt x="444" y="1182"/>
                    </a:lnTo>
                    <a:lnTo>
                      <a:pt x="444" y="1220"/>
                    </a:lnTo>
                    <a:lnTo>
                      <a:pt x="0" y="1220"/>
                    </a:lnTo>
                    <a:lnTo>
                      <a:pt x="0" y="1182"/>
                    </a:lnTo>
                    <a:lnTo>
                      <a:pt x="63" y="1163"/>
                    </a:lnTo>
                    <a:lnTo>
                      <a:pt x="111" y="1144"/>
                    </a:lnTo>
                    <a:lnTo>
                      <a:pt x="127" y="1125"/>
                    </a:lnTo>
                    <a:lnTo>
                      <a:pt x="143" y="1087"/>
                    </a:lnTo>
                    <a:lnTo>
                      <a:pt x="143" y="153"/>
                    </a:lnTo>
                    <a:lnTo>
                      <a:pt x="111" y="77"/>
                    </a:lnTo>
                    <a:lnTo>
                      <a:pt x="95" y="57"/>
                    </a:lnTo>
                    <a:lnTo>
                      <a:pt x="47" y="38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78" name="Freeform 138"/>
              <p:cNvSpPr>
                <a:spLocks/>
              </p:cNvSpPr>
              <p:nvPr/>
            </p:nvSpPr>
            <p:spPr bwMode="auto">
              <a:xfrm>
                <a:off x="1813" y="23283"/>
                <a:ext cx="889" cy="122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873" y="0"/>
                  </a:cxn>
                  <a:cxn ang="0">
                    <a:pos x="889" y="305"/>
                  </a:cxn>
                  <a:cxn ang="0">
                    <a:pos x="857" y="305"/>
                  </a:cxn>
                  <a:cxn ang="0">
                    <a:pos x="825" y="153"/>
                  </a:cxn>
                  <a:cxn ang="0">
                    <a:pos x="794" y="115"/>
                  </a:cxn>
                  <a:cxn ang="0">
                    <a:pos x="698" y="77"/>
                  </a:cxn>
                  <a:cxn ang="0">
                    <a:pos x="539" y="77"/>
                  </a:cxn>
                  <a:cxn ang="0">
                    <a:pos x="539" y="1068"/>
                  </a:cxn>
                  <a:cxn ang="0">
                    <a:pos x="555" y="1106"/>
                  </a:cxn>
                  <a:cxn ang="0">
                    <a:pos x="555" y="1144"/>
                  </a:cxn>
                  <a:cxn ang="0">
                    <a:pos x="587" y="1163"/>
                  </a:cxn>
                  <a:cxn ang="0">
                    <a:pos x="635" y="1182"/>
                  </a:cxn>
                  <a:cxn ang="0">
                    <a:pos x="682" y="1182"/>
                  </a:cxn>
                  <a:cxn ang="0">
                    <a:pos x="682" y="1220"/>
                  </a:cxn>
                  <a:cxn ang="0">
                    <a:pos x="238" y="1220"/>
                  </a:cxn>
                  <a:cxn ang="0">
                    <a:pos x="238" y="1182"/>
                  </a:cxn>
                  <a:cxn ang="0">
                    <a:pos x="301" y="1163"/>
                  </a:cxn>
                  <a:cxn ang="0">
                    <a:pos x="349" y="1144"/>
                  </a:cxn>
                  <a:cxn ang="0">
                    <a:pos x="365" y="1125"/>
                  </a:cxn>
                  <a:cxn ang="0">
                    <a:pos x="381" y="1068"/>
                  </a:cxn>
                  <a:cxn ang="0">
                    <a:pos x="381" y="77"/>
                  </a:cxn>
                  <a:cxn ang="0">
                    <a:pos x="190" y="77"/>
                  </a:cxn>
                  <a:cxn ang="0">
                    <a:pos x="95" y="115"/>
                  </a:cxn>
                  <a:cxn ang="0">
                    <a:pos x="63" y="153"/>
                  </a:cxn>
                  <a:cxn ang="0">
                    <a:pos x="31" y="305"/>
                  </a:cxn>
                  <a:cxn ang="0">
                    <a:pos x="0" y="305"/>
                  </a:cxn>
                  <a:cxn ang="0">
                    <a:pos x="15" y="0"/>
                  </a:cxn>
                </a:cxnLst>
                <a:rect l="0" t="0" r="r" b="b"/>
                <a:pathLst>
                  <a:path w="889" h="1220">
                    <a:moveTo>
                      <a:pt x="15" y="0"/>
                    </a:moveTo>
                    <a:lnTo>
                      <a:pt x="873" y="0"/>
                    </a:lnTo>
                    <a:lnTo>
                      <a:pt x="889" y="305"/>
                    </a:lnTo>
                    <a:lnTo>
                      <a:pt x="857" y="305"/>
                    </a:lnTo>
                    <a:lnTo>
                      <a:pt x="825" y="153"/>
                    </a:lnTo>
                    <a:lnTo>
                      <a:pt x="794" y="115"/>
                    </a:lnTo>
                    <a:lnTo>
                      <a:pt x="698" y="77"/>
                    </a:lnTo>
                    <a:lnTo>
                      <a:pt x="539" y="77"/>
                    </a:lnTo>
                    <a:lnTo>
                      <a:pt x="539" y="1068"/>
                    </a:lnTo>
                    <a:lnTo>
                      <a:pt x="555" y="1106"/>
                    </a:lnTo>
                    <a:lnTo>
                      <a:pt x="555" y="1144"/>
                    </a:lnTo>
                    <a:lnTo>
                      <a:pt x="587" y="1163"/>
                    </a:lnTo>
                    <a:lnTo>
                      <a:pt x="635" y="1182"/>
                    </a:lnTo>
                    <a:lnTo>
                      <a:pt x="682" y="1182"/>
                    </a:lnTo>
                    <a:lnTo>
                      <a:pt x="682" y="1220"/>
                    </a:lnTo>
                    <a:lnTo>
                      <a:pt x="238" y="1220"/>
                    </a:lnTo>
                    <a:lnTo>
                      <a:pt x="238" y="1182"/>
                    </a:lnTo>
                    <a:lnTo>
                      <a:pt x="301" y="1163"/>
                    </a:lnTo>
                    <a:lnTo>
                      <a:pt x="349" y="1144"/>
                    </a:lnTo>
                    <a:lnTo>
                      <a:pt x="365" y="1125"/>
                    </a:lnTo>
                    <a:lnTo>
                      <a:pt x="381" y="1068"/>
                    </a:lnTo>
                    <a:lnTo>
                      <a:pt x="381" y="77"/>
                    </a:lnTo>
                    <a:lnTo>
                      <a:pt x="190" y="77"/>
                    </a:lnTo>
                    <a:lnTo>
                      <a:pt x="95" y="115"/>
                    </a:lnTo>
                    <a:lnTo>
                      <a:pt x="63" y="153"/>
                    </a:lnTo>
                    <a:lnTo>
                      <a:pt x="31" y="305"/>
                    </a:lnTo>
                    <a:lnTo>
                      <a:pt x="0" y="305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79" name="Freeform 139"/>
              <p:cNvSpPr>
                <a:spLocks/>
              </p:cNvSpPr>
              <p:nvPr/>
            </p:nvSpPr>
            <p:spPr bwMode="auto">
              <a:xfrm>
                <a:off x="3337" y="23245"/>
                <a:ext cx="429" cy="1220"/>
              </a:xfrm>
              <a:custGeom>
                <a:avLst/>
                <a:gdLst/>
                <a:ahLst/>
                <a:cxnLst>
                  <a:cxn ang="0">
                    <a:pos x="286" y="0"/>
                  </a:cxn>
                  <a:cxn ang="0">
                    <a:pos x="286" y="1144"/>
                  </a:cxn>
                  <a:cxn ang="0">
                    <a:pos x="318" y="1182"/>
                  </a:cxn>
                  <a:cxn ang="0">
                    <a:pos x="365" y="1201"/>
                  </a:cxn>
                  <a:cxn ang="0">
                    <a:pos x="429" y="1201"/>
                  </a:cxn>
                  <a:cxn ang="0">
                    <a:pos x="429" y="1220"/>
                  </a:cxn>
                  <a:cxn ang="0">
                    <a:pos x="16" y="1220"/>
                  </a:cxn>
                  <a:cxn ang="0">
                    <a:pos x="16" y="1201"/>
                  </a:cxn>
                  <a:cxn ang="0">
                    <a:pos x="111" y="1201"/>
                  </a:cxn>
                  <a:cxn ang="0">
                    <a:pos x="143" y="1163"/>
                  </a:cxn>
                  <a:cxn ang="0">
                    <a:pos x="159" y="1125"/>
                  </a:cxn>
                  <a:cxn ang="0">
                    <a:pos x="159" y="210"/>
                  </a:cxn>
                  <a:cxn ang="0">
                    <a:pos x="127" y="172"/>
                  </a:cxn>
                  <a:cxn ang="0">
                    <a:pos x="79" y="172"/>
                  </a:cxn>
                  <a:cxn ang="0">
                    <a:pos x="48" y="191"/>
                  </a:cxn>
                  <a:cxn ang="0">
                    <a:pos x="16" y="191"/>
                  </a:cxn>
                  <a:cxn ang="0">
                    <a:pos x="0" y="210"/>
                  </a:cxn>
                  <a:cxn ang="0">
                    <a:pos x="0" y="191"/>
                  </a:cxn>
                  <a:cxn ang="0">
                    <a:pos x="270" y="19"/>
                  </a:cxn>
                  <a:cxn ang="0">
                    <a:pos x="286" y="0"/>
                  </a:cxn>
                </a:cxnLst>
                <a:rect l="0" t="0" r="r" b="b"/>
                <a:pathLst>
                  <a:path w="429" h="1220">
                    <a:moveTo>
                      <a:pt x="286" y="0"/>
                    </a:moveTo>
                    <a:lnTo>
                      <a:pt x="286" y="1144"/>
                    </a:lnTo>
                    <a:lnTo>
                      <a:pt x="318" y="1182"/>
                    </a:lnTo>
                    <a:lnTo>
                      <a:pt x="365" y="1201"/>
                    </a:lnTo>
                    <a:lnTo>
                      <a:pt x="429" y="1201"/>
                    </a:lnTo>
                    <a:lnTo>
                      <a:pt x="429" y="1220"/>
                    </a:lnTo>
                    <a:lnTo>
                      <a:pt x="16" y="1220"/>
                    </a:lnTo>
                    <a:lnTo>
                      <a:pt x="16" y="1201"/>
                    </a:lnTo>
                    <a:lnTo>
                      <a:pt x="111" y="1201"/>
                    </a:lnTo>
                    <a:lnTo>
                      <a:pt x="143" y="1163"/>
                    </a:lnTo>
                    <a:lnTo>
                      <a:pt x="159" y="1125"/>
                    </a:lnTo>
                    <a:lnTo>
                      <a:pt x="159" y="210"/>
                    </a:lnTo>
                    <a:lnTo>
                      <a:pt x="127" y="172"/>
                    </a:lnTo>
                    <a:lnTo>
                      <a:pt x="79" y="172"/>
                    </a:lnTo>
                    <a:lnTo>
                      <a:pt x="48" y="191"/>
                    </a:lnTo>
                    <a:lnTo>
                      <a:pt x="16" y="191"/>
                    </a:lnTo>
                    <a:lnTo>
                      <a:pt x="0" y="210"/>
                    </a:lnTo>
                    <a:lnTo>
                      <a:pt x="0" y="191"/>
                    </a:lnTo>
                    <a:lnTo>
                      <a:pt x="270" y="19"/>
                    </a:lnTo>
                    <a:lnTo>
                      <a:pt x="28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80" name="Freeform 140"/>
              <p:cNvSpPr>
                <a:spLocks/>
              </p:cNvSpPr>
              <p:nvPr/>
            </p:nvSpPr>
            <p:spPr bwMode="auto">
              <a:xfrm>
                <a:off x="3988" y="23264"/>
                <a:ext cx="588" cy="1239"/>
              </a:xfrm>
              <a:custGeom>
                <a:avLst/>
                <a:gdLst/>
                <a:ahLst/>
                <a:cxnLst>
                  <a:cxn ang="0">
                    <a:pos x="365" y="0"/>
                  </a:cxn>
                  <a:cxn ang="0">
                    <a:pos x="477" y="57"/>
                  </a:cxn>
                  <a:cxn ang="0">
                    <a:pos x="540" y="324"/>
                  </a:cxn>
                  <a:cxn ang="0">
                    <a:pos x="461" y="439"/>
                  </a:cxn>
                  <a:cxn ang="0">
                    <a:pos x="445" y="515"/>
                  </a:cxn>
                  <a:cxn ang="0">
                    <a:pos x="492" y="572"/>
                  </a:cxn>
                  <a:cxn ang="0">
                    <a:pos x="540" y="629"/>
                  </a:cxn>
                  <a:cxn ang="0">
                    <a:pos x="588" y="744"/>
                  </a:cxn>
                  <a:cxn ang="0">
                    <a:pos x="556" y="992"/>
                  </a:cxn>
                  <a:cxn ang="0">
                    <a:pos x="397" y="1182"/>
                  </a:cxn>
                  <a:cxn ang="0">
                    <a:pos x="175" y="1239"/>
                  </a:cxn>
                  <a:cxn ang="0">
                    <a:pos x="48" y="1220"/>
                  </a:cxn>
                  <a:cxn ang="0">
                    <a:pos x="0" y="1144"/>
                  </a:cxn>
                  <a:cxn ang="0">
                    <a:pos x="16" y="1106"/>
                  </a:cxn>
                  <a:cxn ang="0">
                    <a:pos x="111" y="1087"/>
                  </a:cxn>
                  <a:cxn ang="0">
                    <a:pos x="159" y="1125"/>
                  </a:cxn>
                  <a:cxn ang="0">
                    <a:pos x="222" y="1163"/>
                  </a:cxn>
                  <a:cxn ang="0">
                    <a:pos x="286" y="1182"/>
                  </a:cxn>
                  <a:cxn ang="0">
                    <a:pos x="397" y="1125"/>
                  </a:cxn>
                  <a:cxn ang="0">
                    <a:pos x="461" y="1011"/>
                  </a:cxn>
                  <a:cxn ang="0">
                    <a:pos x="477" y="839"/>
                  </a:cxn>
                  <a:cxn ang="0">
                    <a:pos x="318" y="648"/>
                  </a:cxn>
                  <a:cxn ang="0">
                    <a:pos x="159" y="629"/>
                  </a:cxn>
                  <a:cxn ang="0">
                    <a:pos x="222" y="572"/>
                  </a:cxn>
                  <a:cxn ang="0">
                    <a:pos x="318" y="515"/>
                  </a:cxn>
                  <a:cxn ang="0">
                    <a:pos x="397" y="401"/>
                  </a:cxn>
                  <a:cxn ang="0">
                    <a:pos x="413" y="248"/>
                  </a:cxn>
                  <a:cxn ang="0">
                    <a:pos x="349" y="153"/>
                  </a:cxn>
                  <a:cxn ang="0">
                    <a:pos x="254" y="115"/>
                  </a:cxn>
                  <a:cxn ang="0">
                    <a:pos x="80" y="210"/>
                  </a:cxn>
                  <a:cxn ang="0">
                    <a:pos x="16" y="305"/>
                  </a:cxn>
                  <a:cxn ang="0">
                    <a:pos x="64" y="172"/>
                  </a:cxn>
                  <a:cxn ang="0">
                    <a:pos x="143" y="57"/>
                  </a:cxn>
                  <a:cxn ang="0">
                    <a:pos x="238" y="0"/>
                  </a:cxn>
                </a:cxnLst>
                <a:rect l="0" t="0" r="r" b="b"/>
                <a:pathLst>
                  <a:path w="588" h="1239">
                    <a:moveTo>
                      <a:pt x="238" y="0"/>
                    </a:moveTo>
                    <a:lnTo>
                      <a:pt x="365" y="0"/>
                    </a:lnTo>
                    <a:lnTo>
                      <a:pt x="429" y="38"/>
                    </a:lnTo>
                    <a:lnTo>
                      <a:pt x="477" y="57"/>
                    </a:lnTo>
                    <a:lnTo>
                      <a:pt x="540" y="172"/>
                    </a:lnTo>
                    <a:lnTo>
                      <a:pt x="540" y="324"/>
                    </a:lnTo>
                    <a:lnTo>
                      <a:pt x="508" y="381"/>
                    </a:lnTo>
                    <a:lnTo>
                      <a:pt x="461" y="439"/>
                    </a:lnTo>
                    <a:lnTo>
                      <a:pt x="397" y="496"/>
                    </a:lnTo>
                    <a:lnTo>
                      <a:pt x="445" y="515"/>
                    </a:lnTo>
                    <a:lnTo>
                      <a:pt x="477" y="534"/>
                    </a:lnTo>
                    <a:lnTo>
                      <a:pt x="492" y="572"/>
                    </a:lnTo>
                    <a:lnTo>
                      <a:pt x="524" y="591"/>
                    </a:lnTo>
                    <a:lnTo>
                      <a:pt x="540" y="629"/>
                    </a:lnTo>
                    <a:lnTo>
                      <a:pt x="572" y="687"/>
                    </a:lnTo>
                    <a:lnTo>
                      <a:pt x="588" y="744"/>
                    </a:lnTo>
                    <a:lnTo>
                      <a:pt x="588" y="820"/>
                    </a:lnTo>
                    <a:lnTo>
                      <a:pt x="556" y="992"/>
                    </a:lnTo>
                    <a:lnTo>
                      <a:pt x="477" y="1125"/>
                    </a:lnTo>
                    <a:lnTo>
                      <a:pt x="397" y="1182"/>
                    </a:lnTo>
                    <a:lnTo>
                      <a:pt x="286" y="1220"/>
                    </a:lnTo>
                    <a:lnTo>
                      <a:pt x="175" y="1239"/>
                    </a:lnTo>
                    <a:lnTo>
                      <a:pt x="95" y="1239"/>
                    </a:lnTo>
                    <a:lnTo>
                      <a:pt x="48" y="1220"/>
                    </a:lnTo>
                    <a:lnTo>
                      <a:pt x="16" y="1182"/>
                    </a:lnTo>
                    <a:lnTo>
                      <a:pt x="0" y="1144"/>
                    </a:lnTo>
                    <a:lnTo>
                      <a:pt x="0" y="1125"/>
                    </a:lnTo>
                    <a:lnTo>
                      <a:pt x="16" y="1106"/>
                    </a:lnTo>
                    <a:lnTo>
                      <a:pt x="48" y="1087"/>
                    </a:lnTo>
                    <a:lnTo>
                      <a:pt x="111" y="1087"/>
                    </a:lnTo>
                    <a:lnTo>
                      <a:pt x="127" y="1106"/>
                    </a:lnTo>
                    <a:lnTo>
                      <a:pt x="159" y="1125"/>
                    </a:lnTo>
                    <a:lnTo>
                      <a:pt x="207" y="1144"/>
                    </a:lnTo>
                    <a:lnTo>
                      <a:pt x="222" y="1163"/>
                    </a:lnTo>
                    <a:lnTo>
                      <a:pt x="254" y="1182"/>
                    </a:lnTo>
                    <a:lnTo>
                      <a:pt x="286" y="1182"/>
                    </a:lnTo>
                    <a:lnTo>
                      <a:pt x="349" y="1163"/>
                    </a:lnTo>
                    <a:lnTo>
                      <a:pt x="397" y="1125"/>
                    </a:lnTo>
                    <a:lnTo>
                      <a:pt x="445" y="1068"/>
                    </a:lnTo>
                    <a:lnTo>
                      <a:pt x="461" y="1011"/>
                    </a:lnTo>
                    <a:lnTo>
                      <a:pt x="477" y="915"/>
                    </a:lnTo>
                    <a:lnTo>
                      <a:pt x="477" y="839"/>
                    </a:lnTo>
                    <a:lnTo>
                      <a:pt x="413" y="725"/>
                    </a:lnTo>
                    <a:lnTo>
                      <a:pt x="318" y="648"/>
                    </a:lnTo>
                    <a:lnTo>
                      <a:pt x="286" y="629"/>
                    </a:lnTo>
                    <a:lnTo>
                      <a:pt x="159" y="629"/>
                    </a:lnTo>
                    <a:lnTo>
                      <a:pt x="159" y="610"/>
                    </a:lnTo>
                    <a:lnTo>
                      <a:pt x="222" y="572"/>
                    </a:lnTo>
                    <a:lnTo>
                      <a:pt x="270" y="534"/>
                    </a:lnTo>
                    <a:lnTo>
                      <a:pt x="318" y="515"/>
                    </a:lnTo>
                    <a:lnTo>
                      <a:pt x="381" y="439"/>
                    </a:lnTo>
                    <a:lnTo>
                      <a:pt x="397" y="401"/>
                    </a:lnTo>
                    <a:lnTo>
                      <a:pt x="413" y="343"/>
                    </a:lnTo>
                    <a:lnTo>
                      <a:pt x="413" y="248"/>
                    </a:lnTo>
                    <a:lnTo>
                      <a:pt x="381" y="191"/>
                    </a:lnTo>
                    <a:lnTo>
                      <a:pt x="349" y="153"/>
                    </a:lnTo>
                    <a:lnTo>
                      <a:pt x="302" y="115"/>
                    </a:lnTo>
                    <a:lnTo>
                      <a:pt x="254" y="115"/>
                    </a:lnTo>
                    <a:lnTo>
                      <a:pt x="127" y="153"/>
                    </a:lnTo>
                    <a:lnTo>
                      <a:pt x="80" y="210"/>
                    </a:lnTo>
                    <a:lnTo>
                      <a:pt x="32" y="305"/>
                    </a:lnTo>
                    <a:lnTo>
                      <a:pt x="16" y="305"/>
                    </a:lnTo>
                    <a:lnTo>
                      <a:pt x="32" y="229"/>
                    </a:lnTo>
                    <a:lnTo>
                      <a:pt x="64" y="172"/>
                    </a:lnTo>
                    <a:lnTo>
                      <a:pt x="80" y="134"/>
                    </a:lnTo>
                    <a:lnTo>
                      <a:pt x="143" y="57"/>
                    </a:lnTo>
                    <a:lnTo>
                      <a:pt x="191" y="19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81" name="Freeform 141"/>
              <p:cNvSpPr>
                <a:spLocks noEditPoints="1"/>
              </p:cNvSpPr>
              <p:nvPr/>
            </p:nvSpPr>
            <p:spPr bwMode="auto">
              <a:xfrm>
                <a:off x="4719" y="23245"/>
                <a:ext cx="682" cy="1258"/>
              </a:xfrm>
              <a:custGeom>
                <a:avLst/>
                <a:gdLst/>
                <a:ahLst/>
                <a:cxnLst>
                  <a:cxn ang="0">
                    <a:pos x="333" y="76"/>
                  </a:cxn>
                  <a:cxn ang="0">
                    <a:pos x="254" y="115"/>
                  </a:cxn>
                  <a:cxn ang="0">
                    <a:pos x="190" y="229"/>
                  </a:cxn>
                  <a:cxn ang="0">
                    <a:pos x="158" y="420"/>
                  </a:cxn>
                  <a:cxn ang="0">
                    <a:pos x="143" y="667"/>
                  </a:cxn>
                  <a:cxn ang="0">
                    <a:pos x="158" y="915"/>
                  </a:cxn>
                  <a:cxn ang="0">
                    <a:pos x="190" y="1087"/>
                  </a:cxn>
                  <a:cxn ang="0">
                    <a:pos x="254" y="1201"/>
                  </a:cxn>
                  <a:cxn ang="0">
                    <a:pos x="333" y="1239"/>
                  </a:cxn>
                  <a:cxn ang="0">
                    <a:pos x="412" y="1201"/>
                  </a:cxn>
                  <a:cxn ang="0">
                    <a:pos x="476" y="1087"/>
                  </a:cxn>
                  <a:cxn ang="0">
                    <a:pos x="508" y="915"/>
                  </a:cxn>
                  <a:cxn ang="0">
                    <a:pos x="524" y="667"/>
                  </a:cxn>
                  <a:cxn ang="0">
                    <a:pos x="508" y="420"/>
                  </a:cxn>
                  <a:cxn ang="0">
                    <a:pos x="476" y="229"/>
                  </a:cxn>
                  <a:cxn ang="0">
                    <a:pos x="412" y="115"/>
                  </a:cxn>
                  <a:cxn ang="0">
                    <a:pos x="333" y="76"/>
                  </a:cxn>
                  <a:cxn ang="0">
                    <a:pos x="349" y="0"/>
                  </a:cxn>
                  <a:cxn ang="0">
                    <a:pos x="476" y="38"/>
                  </a:cxn>
                  <a:cxn ang="0">
                    <a:pos x="587" y="172"/>
                  </a:cxn>
                  <a:cxn ang="0">
                    <a:pos x="651" y="381"/>
                  </a:cxn>
                  <a:cxn ang="0">
                    <a:pos x="682" y="629"/>
                  </a:cxn>
                  <a:cxn ang="0">
                    <a:pos x="667" y="839"/>
                  </a:cxn>
                  <a:cxn ang="0">
                    <a:pos x="619" y="1030"/>
                  </a:cxn>
                  <a:cxn ang="0">
                    <a:pos x="540" y="1163"/>
                  </a:cxn>
                  <a:cxn ang="0">
                    <a:pos x="508" y="1201"/>
                  </a:cxn>
                  <a:cxn ang="0">
                    <a:pos x="460" y="1239"/>
                  </a:cxn>
                  <a:cxn ang="0">
                    <a:pos x="412" y="1258"/>
                  </a:cxn>
                  <a:cxn ang="0">
                    <a:pos x="285" y="1258"/>
                  </a:cxn>
                  <a:cxn ang="0">
                    <a:pos x="222" y="1220"/>
                  </a:cxn>
                  <a:cxn ang="0">
                    <a:pos x="174" y="1201"/>
                  </a:cxn>
                  <a:cxn ang="0">
                    <a:pos x="127" y="1144"/>
                  </a:cxn>
                  <a:cxn ang="0">
                    <a:pos x="63" y="1011"/>
                  </a:cxn>
                  <a:cxn ang="0">
                    <a:pos x="15" y="820"/>
                  </a:cxn>
                  <a:cxn ang="0">
                    <a:pos x="0" y="629"/>
                  </a:cxn>
                  <a:cxn ang="0">
                    <a:pos x="15" y="420"/>
                  </a:cxn>
                  <a:cxn ang="0">
                    <a:pos x="63" y="248"/>
                  </a:cxn>
                  <a:cxn ang="0">
                    <a:pos x="143" y="115"/>
                  </a:cxn>
                  <a:cxn ang="0">
                    <a:pos x="238" y="38"/>
                  </a:cxn>
                  <a:cxn ang="0">
                    <a:pos x="285" y="19"/>
                  </a:cxn>
                  <a:cxn ang="0">
                    <a:pos x="349" y="19"/>
                  </a:cxn>
                  <a:cxn ang="0">
                    <a:pos x="349" y="0"/>
                  </a:cxn>
                </a:cxnLst>
                <a:rect l="0" t="0" r="r" b="b"/>
                <a:pathLst>
                  <a:path w="682" h="1258">
                    <a:moveTo>
                      <a:pt x="333" y="76"/>
                    </a:moveTo>
                    <a:lnTo>
                      <a:pt x="254" y="115"/>
                    </a:lnTo>
                    <a:lnTo>
                      <a:pt x="190" y="229"/>
                    </a:lnTo>
                    <a:lnTo>
                      <a:pt x="158" y="420"/>
                    </a:lnTo>
                    <a:lnTo>
                      <a:pt x="143" y="667"/>
                    </a:lnTo>
                    <a:lnTo>
                      <a:pt x="158" y="915"/>
                    </a:lnTo>
                    <a:lnTo>
                      <a:pt x="190" y="1087"/>
                    </a:lnTo>
                    <a:lnTo>
                      <a:pt x="254" y="1201"/>
                    </a:lnTo>
                    <a:lnTo>
                      <a:pt x="333" y="1239"/>
                    </a:lnTo>
                    <a:lnTo>
                      <a:pt x="412" y="1201"/>
                    </a:lnTo>
                    <a:lnTo>
                      <a:pt x="476" y="1087"/>
                    </a:lnTo>
                    <a:lnTo>
                      <a:pt x="508" y="915"/>
                    </a:lnTo>
                    <a:lnTo>
                      <a:pt x="524" y="667"/>
                    </a:lnTo>
                    <a:lnTo>
                      <a:pt x="508" y="420"/>
                    </a:lnTo>
                    <a:lnTo>
                      <a:pt x="476" y="229"/>
                    </a:lnTo>
                    <a:lnTo>
                      <a:pt x="412" y="115"/>
                    </a:lnTo>
                    <a:lnTo>
                      <a:pt x="333" y="76"/>
                    </a:lnTo>
                    <a:close/>
                    <a:moveTo>
                      <a:pt x="349" y="0"/>
                    </a:moveTo>
                    <a:lnTo>
                      <a:pt x="476" y="38"/>
                    </a:lnTo>
                    <a:lnTo>
                      <a:pt x="587" y="172"/>
                    </a:lnTo>
                    <a:lnTo>
                      <a:pt x="651" y="381"/>
                    </a:lnTo>
                    <a:lnTo>
                      <a:pt x="682" y="629"/>
                    </a:lnTo>
                    <a:lnTo>
                      <a:pt x="667" y="839"/>
                    </a:lnTo>
                    <a:lnTo>
                      <a:pt x="619" y="1030"/>
                    </a:lnTo>
                    <a:lnTo>
                      <a:pt x="540" y="1163"/>
                    </a:lnTo>
                    <a:lnTo>
                      <a:pt x="508" y="1201"/>
                    </a:lnTo>
                    <a:lnTo>
                      <a:pt x="460" y="1239"/>
                    </a:lnTo>
                    <a:lnTo>
                      <a:pt x="412" y="1258"/>
                    </a:lnTo>
                    <a:lnTo>
                      <a:pt x="285" y="1258"/>
                    </a:lnTo>
                    <a:lnTo>
                      <a:pt x="222" y="1220"/>
                    </a:lnTo>
                    <a:lnTo>
                      <a:pt x="174" y="1201"/>
                    </a:lnTo>
                    <a:lnTo>
                      <a:pt x="127" y="1144"/>
                    </a:lnTo>
                    <a:lnTo>
                      <a:pt x="63" y="1011"/>
                    </a:lnTo>
                    <a:lnTo>
                      <a:pt x="15" y="820"/>
                    </a:lnTo>
                    <a:lnTo>
                      <a:pt x="0" y="629"/>
                    </a:lnTo>
                    <a:lnTo>
                      <a:pt x="15" y="420"/>
                    </a:lnTo>
                    <a:lnTo>
                      <a:pt x="63" y="248"/>
                    </a:lnTo>
                    <a:lnTo>
                      <a:pt x="143" y="115"/>
                    </a:lnTo>
                    <a:lnTo>
                      <a:pt x="238" y="38"/>
                    </a:lnTo>
                    <a:lnTo>
                      <a:pt x="285" y="19"/>
                    </a:lnTo>
                    <a:lnTo>
                      <a:pt x="349" y="19"/>
                    </a:lnTo>
                    <a:lnTo>
                      <a:pt x="34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82" name="Freeform 142"/>
              <p:cNvSpPr>
                <a:spLocks/>
              </p:cNvSpPr>
              <p:nvPr/>
            </p:nvSpPr>
            <p:spPr bwMode="auto">
              <a:xfrm>
                <a:off x="28761" y="23283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7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2" y="172"/>
                  </a:cxn>
                  <a:cxn ang="0">
                    <a:pos x="794" y="115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7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9"/>
                  </a:cxn>
                  <a:cxn ang="0">
                    <a:pos x="492" y="687"/>
                  </a:cxn>
                  <a:cxn ang="0">
                    <a:pos x="286" y="1011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8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6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7"/>
                    </a:lnTo>
                    <a:lnTo>
                      <a:pt x="365" y="115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7"/>
                    </a:lnTo>
                    <a:lnTo>
                      <a:pt x="731" y="229"/>
                    </a:lnTo>
                    <a:lnTo>
                      <a:pt x="762" y="172"/>
                    </a:lnTo>
                    <a:lnTo>
                      <a:pt x="778" y="134"/>
                    </a:lnTo>
                    <a:lnTo>
                      <a:pt x="794" y="115"/>
                    </a:lnTo>
                    <a:lnTo>
                      <a:pt x="794" y="77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7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30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7"/>
                    </a:lnTo>
                    <a:lnTo>
                      <a:pt x="699" y="1049"/>
                    </a:lnTo>
                    <a:lnTo>
                      <a:pt x="635" y="934"/>
                    </a:lnTo>
                    <a:lnTo>
                      <a:pt x="492" y="687"/>
                    </a:lnTo>
                    <a:lnTo>
                      <a:pt x="318" y="953"/>
                    </a:lnTo>
                    <a:lnTo>
                      <a:pt x="286" y="1011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79" y="1144"/>
                    </a:lnTo>
                    <a:lnTo>
                      <a:pt x="143" y="1068"/>
                    </a:lnTo>
                    <a:lnTo>
                      <a:pt x="175" y="1011"/>
                    </a:lnTo>
                    <a:lnTo>
                      <a:pt x="222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6" y="172"/>
                    </a:lnTo>
                    <a:lnTo>
                      <a:pt x="143" y="96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83" name="Freeform 143"/>
              <p:cNvSpPr>
                <a:spLocks/>
              </p:cNvSpPr>
              <p:nvPr/>
            </p:nvSpPr>
            <p:spPr bwMode="auto">
              <a:xfrm>
                <a:off x="29825" y="23283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7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2" y="172"/>
                  </a:cxn>
                  <a:cxn ang="0">
                    <a:pos x="794" y="115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7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9"/>
                  </a:cxn>
                  <a:cxn ang="0">
                    <a:pos x="492" y="687"/>
                  </a:cxn>
                  <a:cxn ang="0">
                    <a:pos x="286" y="1011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8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6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7"/>
                    </a:lnTo>
                    <a:lnTo>
                      <a:pt x="365" y="115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7"/>
                    </a:lnTo>
                    <a:lnTo>
                      <a:pt x="731" y="229"/>
                    </a:lnTo>
                    <a:lnTo>
                      <a:pt x="762" y="172"/>
                    </a:lnTo>
                    <a:lnTo>
                      <a:pt x="778" y="134"/>
                    </a:lnTo>
                    <a:lnTo>
                      <a:pt x="794" y="115"/>
                    </a:lnTo>
                    <a:lnTo>
                      <a:pt x="794" y="77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7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30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7"/>
                    </a:lnTo>
                    <a:lnTo>
                      <a:pt x="699" y="1049"/>
                    </a:lnTo>
                    <a:lnTo>
                      <a:pt x="635" y="934"/>
                    </a:lnTo>
                    <a:lnTo>
                      <a:pt x="492" y="687"/>
                    </a:lnTo>
                    <a:lnTo>
                      <a:pt x="318" y="953"/>
                    </a:lnTo>
                    <a:lnTo>
                      <a:pt x="286" y="1011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79" y="1144"/>
                    </a:lnTo>
                    <a:lnTo>
                      <a:pt x="143" y="1068"/>
                    </a:lnTo>
                    <a:lnTo>
                      <a:pt x="175" y="1011"/>
                    </a:lnTo>
                    <a:lnTo>
                      <a:pt x="222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6" y="172"/>
                    </a:lnTo>
                    <a:lnTo>
                      <a:pt x="143" y="96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84" name="Freeform 144"/>
              <p:cNvSpPr>
                <a:spLocks/>
              </p:cNvSpPr>
              <p:nvPr/>
            </p:nvSpPr>
            <p:spPr bwMode="auto">
              <a:xfrm>
                <a:off x="43752" y="23283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7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2" y="172"/>
                  </a:cxn>
                  <a:cxn ang="0">
                    <a:pos x="794" y="115"/>
                  </a:cxn>
                  <a:cxn ang="0">
                    <a:pos x="730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7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7" y="1201"/>
                  </a:cxn>
                  <a:cxn ang="0">
                    <a:pos x="667" y="1163"/>
                  </a:cxn>
                  <a:cxn ang="0">
                    <a:pos x="714" y="1125"/>
                  </a:cxn>
                  <a:cxn ang="0">
                    <a:pos x="699" y="1049"/>
                  </a:cxn>
                  <a:cxn ang="0">
                    <a:pos x="492" y="687"/>
                  </a:cxn>
                  <a:cxn ang="0">
                    <a:pos x="286" y="1011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8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6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7"/>
                    </a:lnTo>
                    <a:lnTo>
                      <a:pt x="365" y="115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7"/>
                    </a:lnTo>
                    <a:lnTo>
                      <a:pt x="730" y="229"/>
                    </a:lnTo>
                    <a:lnTo>
                      <a:pt x="762" y="172"/>
                    </a:lnTo>
                    <a:lnTo>
                      <a:pt x="778" y="134"/>
                    </a:lnTo>
                    <a:lnTo>
                      <a:pt x="794" y="115"/>
                    </a:lnTo>
                    <a:lnTo>
                      <a:pt x="794" y="77"/>
                    </a:lnTo>
                    <a:lnTo>
                      <a:pt x="730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7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7" y="1030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4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7" y="1201"/>
                    </a:lnTo>
                    <a:lnTo>
                      <a:pt x="587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4" y="1125"/>
                    </a:lnTo>
                    <a:lnTo>
                      <a:pt x="714" y="1087"/>
                    </a:lnTo>
                    <a:lnTo>
                      <a:pt x="699" y="1049"/>
                    </a:lnTo>
                    <a:lnTo>
                      <a:pt x="635" y="934"/>
                    </a:lnTo>
                    <a:lnTo>
                      <a:pt x="492" y="687"/>
                    </a:lnTo>
                    <a:lnTo>
                      <a:pt x="317" y="953"/>
                    </a:lnTo>
                    <a:lnTo>
                      <a:pt x="286" y="1011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79" y="1144"/>
                    </a:lnTo>
                    <a:lnTo>
                      <a:pt x="143" y="1068"/>
                    </a:lnTo>
                    <a:lnTo>
                      <a:pt x="175" y="1011"/>
                    </a:lnTo>
                    <a:lnTo>
                      <a:pt x="222" y="953"/>
                    </a:lnTo>
                    <a:lnTo>
                      <a:pt x="460" y="610"/>
                    </a:lnTo>
                    <a:lnTo>
                      <a:pt x="302" y="324"/>
                    </a:lnTo>
                    <a:lnTo>
                      <a:pt x="206" y="172"/>
                    </a:lnTo>
                    <a:lnTo>
                      <a:pt x="143" y="96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85" name="Freeform 145"/>
              <p:cNvSpPr>
                <a:spLocks/>
              </p:cNvSpPr>
              <p:nvPr/>
            </p:nvSpPr>
            <p:spPr bwMode="auto">
              <a:xfrm>
                <a:off x="44816" y="23283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7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2" y="172"/>
                  </a:cxn>
                  <a:cxn ang="0">
                    <a:pos x="794" y="115"/>
                  </a:cxn>
                  <a:cxn ang="0">
                    <a:pos x="730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7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7" y="1201"/>
                  </a:cxn>
                  <a:cxn ang="0">
                    <a:pos x="667" y="1163"/>
                  </a:cxn>
                  <a:cxn ang="0">
                    <a:pos x="714" y="1125"/>
                  </a:cxn>
                  <a:cxn ang="0">
                    <a:pos x="699" y="1049"/>
                  </a:cxn>
                  <a:cxn ang="0">
                    <a:pos x="492" y="687"/>
                  </a:cxn>
                  <a:cxn ang="0">
                    <a:pos x="286" y="1011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7" y="1144"/>
                  </a:cxn>
                  <a:cxn ang="0">
                    <a:pos x="143" y="1068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6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7"/>
                    </a:lnTo>
                    <a:lnTo>
                      <a:pt x="365" y="115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7"/>
                    </a:lnTo>
                    <a:lnTo>
                      <a:pt x="730" y="229"/>
                    </a:lnTo>
                    <a:lnTo>
                      <a:pt x="762" y="172"/>
                    </a:lnTo>
                    <a:lnTo>
                      <a:pt x="778" y="134"/>
                    </a:lnTo>
                    <a:lnTo>
                      <a:pt x="794" y="115"/>
                    </a:lnTo>
                    <a:lnTo>
                      <a:pt x="794" y="77"/>
                    </a:lnTo>
                    <a:lnTo>
                      <a:pt x="730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7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7" y="1030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4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7" y="1201"/>
                    </a:lnTo>
                    <a:lnTo>
                      <a:pt x="587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4" y="1125"/>
                    </a:lnTo>
                    <a:lnTo>
                      <a:pt x="714" y="1087"/>
                    </a:lnTo>
                    <a:lnTo>
                      <a:pt x="699" y="1049"/>
                    </a:lnTo>
                    <a:lnTo>
                      <a:pt x="635" y="934"/>
                    </a:lnTo>
                    <a:lnTo>
                      <a:pt x="492" y="687"/>
                    </a:lnTo>
                    <a:lnTo>
                      <a:pt x="317" y="953"/>
                    </a:lnTo>
                    <a:lnTo>
                      <a:pt x="286" y="1011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7" y="1144"/>
                    </a:lnTo>
                    <a:lnTo>
                      <a:pt x="79" y="1144"/>
                    </a:lnTo>
                    <a:lnTo>
                      <a:pt x="143" y="1068"/>
                    </a:lnTo>
                    <a:lnTo>
                      <a:pt x="175" y="1011"/>
                    </a:lnTo>
                    <a:lnTo>
                      <a:pt x="222" y="953"/>
                    </a:lnTo>
                    <a:lnTo>
                      <a:pt x="460" y="610"/>
                    </a:lnTo>
                    <a:lnTo>
                      <a:pt x="302" y="324"/>
                    </a:lnTo>
                    <a:lnTo>
                      <a:pt x="206" y="172"/>
                    </a:lnTo>
                    <a:lnTo>
                      <a:pt x="143" y="96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86" name="Rectangle 146"/>
              <p:cNvSpPr>
                <a:spLocks noChangeArrowheads="1"/>
              </p:cNvSpPr>
              <p:nvPr/>
            </p:nvSpPr>
            <p:spPr bwMode="auto">
              <a:xfrm>
                <a:off x="447" y="25113"/>
                <a:ext cx="52118" cy="96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87" name="Freeform 147"/>
              <p:cNvSpPr>
                <a:spLocks noEditPoints="1"/>
              </p:cNvSpPr>
              <p:nvPr/>
            </p:nvSpPr>
            <p:spPr bwMode="auto">
              <a:xfrm>
                <a:off x="1368" y="25418"/>
                <a:ext cx="1016" cy="1240"/>
              </a:xfrm>
              <a:custGeom>
                <a:avLst/>
                <a:gdLst/>
                <a:ahLst/>
                <a:cxnLst>
                  <a:cxn ang="0">
                    <a:pos x="413" y="382"/>
                  </a:cxn>
                  <a:cxn ang="0">
                    <a:pos x="270" y="820"/>
                  </a:cxn>
                  <a:cxn ang="0">
                    <a:pos x="572" y="820"/>
                  </a:cxn>
                  <a:cxn ang="0">
                    <a:pos x="413" y="382"/>
                  </a:cxn>
                  <a:cxn ang="0">
                    <a:pos x="476" y="0"/>
                  </a:cxn>
                  <a:cxn ang="0">
                    <a:pos x="524" y="0"/>
                  </a:cxn>
                  <a:cxn ang="0">
                    <a:pos x="857" y="954"/>
                  </a:cxn>
                  <a:cxn ang="0">
                    <a:pos x="889" y="1030"/>
                  </a:cxn>
                  <a:cxn ang="0">
                    <a:pos x="905" y="1087"/>
                  </a:cxn>
                  <a:cxn ang="0">
                    <a:pos x="937" y="1144"/>
                  </a:cxn>
                  <a:cxn ang="0">
                    <a:pos x="984" y="1201"/>
                  </a:cxn>
                  <a:cxn ang="0">
                    <a:pos x="1016" y="1201"/>
                  </a:cxn>
                  <a:cxn ang="0">
                    <a:pos x="1000" y="1220"/>
                  </a:cxn>
                  <a:cxn ang="0">
                    <a:pos x="508" y="1220"/>
                  </a:cxn>
                  <a:cxn ang="0">
                    <a:pos x="508" y="1182"/>
                  </a:cxn>
                  <a:cxn ang="0">
                    <a:pos x="587" y="1182"/>
                  </a:cxn>
                  <a:cxn ang="0">
                    <a:pos x="619" y="1144"/>
                  </a:cxn>
                  <a:cxn ang="0">
                    <a:pos x="635" y="1144"/>
                  </a:cxn>
                  <a:cxn ang="0">
                    <a:pos x="635" y="1087"/>
                  </a:cxn>
                  <a:cxn ang="0">
                    <a:pos x="603" y="973"/>
                  </a:cxn>
                  <a:cxn ang="0">
                    <a:pos x="572" y="877"/>
                  </a:cxn>
                  <a:cxn ang="0">
                    <a:pos x="238" y="877"/>
                  </a:cxn>
                  <a:cxn ang="0">
                    <a:pos x="222" y="954"/>
                  </a:cxn>
                  <a:cxn ang="0">
                    <a:pos x="190" y="1068"/>
                  </a:cxn>
                  <a:cxn ang="0">
                    <a:pos x="175" y="1106"/>
                  </a:cxn>
                  <a:cxn ang="0">
                    <a:pos x="175" y="1144"/>
                  </a:cxn>
                  <a:cxn ang="0">
                    <a:pos x="206" y="1182"/>
                  </a:cxn>
                  <a:cxn ang="0">
                    <a:pos x="238" y="1201"/>
                  </a:cxn>
                  <a:cxn ang="0">
                    <a:pos x="302" y="1201"/>
                  </a:cxn>
                  <a:cxn ang="0">
                    <a:pos x="302" y="1240"/>
                  </a:cxn>
                  <a:cxn ang="0">
                    <a:pos x="0" y="1240"/>
                  </a:cxn>
                  <a:cxn ang="0">
                    <a:pos x="0" y="1201"/>
                  </a:cxn>
                  <a:cxn ang="0">
                    <a:pos x="32" y="1182"/>
                  </a:cxn>
                  <a:cxn ang="0">
                    <a:pos x="95" y="1106"/>
                  </a:cxn>
                  <a:cxn ang="0">
                    <a:pos x="143" y="992"/>
                  </a:cxn>
                  <a:cxn ang="0">
                    <a:pos x="476" y="0"/>
                  </a:cxn>
                </a:cxnLst>
                <a:rect l="0" t="0" r="r" b="b"/>
                <a:pathLst>
                  <a:path w="1016" h="1240">
                    <a:moveTo>
                      <a:pt x="413" y="382"/>
                    </a:moveTo>
                    <a:lnTo>
                      <a:pt x="270" y="820"/>
                    </a:lnTo>
                    <a:lnTo>
                      <a:pt x="572" y="820"/>
                    </a:lnTo>
                    <a:lnTo>
                      <a:pt x="413" y="382"/>
                    </a:lnTo>
                    <a:close/>
                    <a:moveTo>
                      <a:pt x="476" y="0"/>
                    </a:moveTo>
                    <a:lnTo>
                      <a:pt x="524" y="0"/>
                    </a:lnTo>
                    <a:lnTo>
                      <a:pt x="857" y="954"/>
                    </a:lnTo>
                    <a:lnTo>
                      <a:pt x="889" y="1030"/>
                    </a:lnTo>
                    <a:lnTo>
                      <a:pt x="905" y="1087"/>
                    </a:lnTo>
                    <a:lnTo>
                      <a:pt x="937" y="1144"/>
                    </a:lnTo>
                    <a:lnTo>
                      <a:pt x="984" y="1201"/>
                    </a:lnTo>
                    <a:lnTo>
                      <a:pt x="1016" y="1201"/>
                    </a:lnTo>
                    <a:lnTo>
                      <a:pt x="1000" y="1220"/>
                    </a:lnTo>
                    <a:lnTo>
                      <a:pt x="508" y="1220"/>
                    </a:lnTo>
                    <a:lnTo>
                      <a:pt x="508" y="1182"/>
                    </a:lnTo>
                    <a:lnTo>
                      <a:pt x="587" y="1182"/>
                    </a:lnTo>
                    <a:lnTo>
                      <a:pt x="619" y="1144"/>
                    </a:lnTo>
                    <a:lnTo>
                      <a:pt x="635" y="1144"/>
                    </a:lnTo>
                    <a:lnTo>
                      <a:pt x="635" y="1087"/>
                    </a:lnTo>
                    <a:lnTo>
                      <a:pt x="603" y="973"/>
                    </a:lnTo>
                    <a:lnTo>
                      <a:pt x="572" y="877"/>
                    </a:lnTo>
                    <a:lnTo>
                      <a:pt x="238" y="877"/>
                    </a:lnTo>
                    <a:lnTo>
                      <a:pt x="222" y="954"/>
                    </a:lnTo>
                    <a:lnTo>
                      <a:pt x="190" y="1068"/>
                    </a:lnTo>
                    <a:lnTo>
                      <a:pt x="175" y="1106"/>
                    </a:lnTo>
                    <a:lnTo>
                      <a:pt x="175" y="1144"/>
                    </a:lnTo>
                    <a:lnTo>
                      <a:pt x="206" y="1182"/>
                    </a:lnTo>
                    <a:lnTo>
                      <a:pt x="238" y="1201"/>
                    </a:lnTo>
                    <a:lnTo>
                      <a:pt x="302" y="1201"/>
                    </a:lnTo>
                    <a:lnTo>
                      <a:pt x="302" y="1240"/>
                    </a:lnTo>
                    <a:lnTo>
                      <a:pt x="0" y="1240"/>
                    </a:lnTo>
                    <a:lnTo>
                      <a:pt x="0" y="1201"/>
                    </a:lnTo>
                    <a:lnTo>
                      <a:pt x="32" y="1182"/>
                    </a:lnTo>
                    <a:lnTo>
                      <a:pt x="95" y="1106"/>
                    </a:lnTo>
                    <a:lnTo>
                      <a:pt x="143" y="992"/>
                    </a:ln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88" name="Freeform 148"/>
              <p:cNvSpPr>
                <a:spLocks/>
              </p:cNvSpPr>
              <p:nvPr/>
            </p:nvSpPr>
            <p:spPr bwMode="auto">
              <a:xfrm>
                <a:off x="2448" y="25819"/>
                <a:ext cx="619" cy="858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587" y="38"/>
                  </a:cxn>
                  <a:cxn ang="0">
                    <a:pos x="603" y="76"/>
                  </a:cxn>
                  <a:cxn ang="0">
                    <a:pos x="619" y="133"/>
                  </a:cxn>
                  <a:cxn ang="0">
                    <a:pos x="619" y="171"/>
                  </a:cxn>
                  <a:cxn ang="0">
                    <a:pos x="571" y="229"/>
                  </a:cxn>
                  <a:cxn ang="0">
                    <a:pos x="524" y="248"/>
                  </a:cxn>
                  <a:cxn ang="0">
                    <a:pos x="476" y="248"/>
                  </a:cxn>
                  <a:cxn ang="0">
                    <a:pos x="444" y="229"/>
                  </a:cxn>
                  <a:cxn ang="0">
                    <a:pos x="428" y="190"/>
                  </a:cxn>
                  <a:cxn ang="0">
                    <a:pos x="397" y="171"/>
                  </a:cxn>
                  <a:cxn ang="0">
                    <a:pos x="381" y="152"/>
                  </a:cxn>
                  <a:cxn ang="0">
                    <a:pos x="349" y="171"/>
                  </a:cxn>
                  <a:cxn ang="0">
                    <a:pos x="317" y="209"/>
                  </a:cxn>
                  <a:cxn ang="0">
                    <a:pos x="301" y="248"/>
                  </a:cxn>
                  <a:cxn ang="0">
                    <a:pos x="286" y="324"/>
                  </a:cxn>
                  <a:cxn ang="0">
                    <a:pos x="286" y="724"/>
                  </a:cxn>
                  <a:cxn ang="0">
                    <a:pos x="317" y="800"/>
                  </a:cxn>
                  <a:cxn ang="0">
                    <a:pos x="349" y="819"/>
                  </a:cxn>
                  <a:cxn ang="0">
                    <a:pos x="397" y="819"/>
                  </a:cxn>
                  <a:cxn ang="0">
                    <a:pos x="397" y="858"/>
                  </a:cxn>
                  <a:cxn ang="0">
                    <a:pos x="0" y="858"/>
                  </a:cxn>
                  <a:cxn ang="0">
                    <a:pos x="0" y="819"/>
                  </a:cxn>
                  <a:cxn ang="0">
                    <a:pos x="63" y="781"/>
                  </a:cxn>
                  <a:cxn ang="0">
                    <a:pos x="79" y="743"/>
                  </a:cxn>
                  <a:cxn ang="0">
                    <a:pos x="79" y="133"/>
                  </a:cxn>
                  <a:cxn ang="0">
                    <a:pos x="63" y="95"/>
                  </a:cxn>
                  <a:cxn ang="0">
                    <a:pos x="0" y="57"/>
                  </a:cxn>
                  <a:cxn ang="0">
                    <a:pos x="0" y="19"/>
                  </a:cxn>
                  <a:cxn ang="0">
                    <a:pos x="286" y="19"/>
                  </a:cxn>
                  <a:cxn ang="0">
                    <a:pos x="286" y="171"/>
                  </a:cxn>
                  <a:cxn ang="0">
                    <a:pos x="333" y="95"/>
                  </a:cxn>
                  <a:cxn ang="0">
                    <a:pos x="381" y="38"/>
                  </a:cxn>
                  <a:cxn ang="0">
                    <a:pos x="444" y="19"/>
                  </a:cxn>
                  <a:cxn ang="0">
                    <a:pos x="492" y="0"/>
                  </a:cxn>
                </a:cxnLst>
                <a:rect l="0" t="0" r="r" b="b"/>
                <a:pathLst>
                  <a:path w="619" h="858">
                    <a:moveTo>
                      <a:pt x="492" y="0"/>
                    </a:moveTo>
                    <a:lnTo>
                      <a:pt x="587" y="38"/>
                    </a:lnTo>
                    <a:lnTo>
                      <a:pt x="603" y="76"/>
                    </a:lnTo>
                    <a:lnTo>
                      <a:pt x="619" y="133"/>
                    </a:lnTo>
                    <a:lnTo>
                      <a:pt x="619" y="171"/>
                    </a:lnTo>
                    <a:lnTo>
                      <a:pt x="571" y="229"/>
                    </a:lnTo>
                    <a:lnTo>
                      <a:pt x="524" y="248"/>
                    </a:lnTo>
                    <a:lnTo>
                      <a:pt x="476" y="248"/>
                    </a:lnTo>
                    <a:lnTo>
                      <a:pt x="444" y="229"/>
                    </a:lnTo>
                    <a:lnTo>
                      <a:pt x="428" y="190"/>
                    </a:lnTo>
                    <a:lnTo>
                      <a:pt x="397" y="171"/>
                    </a:lnTo>
                    <a:lnTo>
                      <a:pt x="381" y="152"/>
                    </a:lnTo>
                    <a:lnTo>
                      <a:pt x="349" y="171"/>
                    </a:lnTo>
                    <a:lnTo>
                      <a:pt x="317" y="209"/>
                    </a:lnTo>
                    <a:lnTo>
                      <a:pt x="301" y="248"/>
                    </a:lnTo>
                    <a:lnTo>
                      <a:pt x="286" y="324"/>
                    </a:lnTo>
                    <a:lnTo>
                      <a:pt x="286" y="724"/>
                    </a:lnTo>
                    <a:lnTo>
                      <a:pt x="317" y="800"/>
                    </a:lnTo>
                    <a:lnTo>
                      <a:pt x="349" y="819"/>
                    </a:lnTo>
                    <a:lnTo>
                      <a:pt x="397" y="819"/>
                    </a:lnTo>
                    <a:lnTo>
                      <a:pt x="397" y="858"/>
                    </a:lnTo>
                    <a:lnTo>
                      <a:pt x="0" y="858"/>
                    </a:lnTo>
                    <a:lnTo>
                      <a:pt x="0" y="819"/>
                    </a:lnTo>
                    <a:lnTo>
                      <a:pt x="63" y="781"/>
                    </a:lnTo>
                    <a:lnTo>
                      <a:pt x="79" y="743"/>
                    </a:lnTo>
                    <a:lnTo>
                      <a:pt x="79" y="133"/>
                    </a:lnTo>
                    <a:lnTo>
                      <a:pt x="63" y="95"/>
                    </a:lnTo>
                    <a:lnTo>
                      <a:pt x="0" y="57"/>
                    </a:lnTo>
                    <a:lnTo>
                      <a:pt x="0" y="19"/>
                    </a:lnTo>
                    <a:lnTo>
                      <a:pt x="286" y="19"/>
                    </a:lnTo>
                    <a:lnTo>
                      <a:pt x="286" y="171"/>
                    </a:lnTo>
                    <a:lnTo>
                      <a:pt x="333" y="95"/>
                    </a:lnTo>
                    <a:lnTo>
                      <a:pt x="381" y="38"/>
                    </a:lnTo>
                    <a:lnTo>
                      <a:pt x="444" y="19"/>
                    </a:lnTo>
                    <a:lnTo>
                      <a:pt x="4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89" name="Freeform 149"/>
              <p:cNvSpPr>
                <a:spLocks/>
              </p:cNvSpPr>
              <p:nvPr/>
            </p:nvSpPr>
            <p:spPr bwMode="auto">
              <a:xfrm>
                <a:off x="3051" y="25533"/>
                <a:ext cx="477" cy="1182"/>
              </a:xfrm>
              <a:custGeom>
                <a:avLst/>
                <a:gdLst/>
                <a:ahLst/>
                <a:cxnLst>
                  <a:cxn ang="0">
                    <a:pos x="254" y="0"/>
                  </a:cxn>
                  <a:cxn ang="0">
                    <a:pos x="286" y="0"/>
                  </a:cxn>
                  <a:cxn ang="0">
                    <a:pos x="286" y="305"/>
                  </a:cxn>
                  <a:cxn ang="0">
                    <a:pos x="429" y="305"/>
                  </a:cxn>
                  <a:cxn ang="0">
                    <a:pos x="445" y="381"/>
                  </a:cxn>
                  <a:cxn ang="0">
                    <a:pos x="302" y="381"/>
                  </a:cxn>
                  <a:cxn ang="0">
                    <a:pos x="302" y="972"/>
                  </a:cxn>
                  <a:cxn ang="0">
                    <a:pos x="318" y="1010"/>
                  </a:cxn>
                  <a:cxn ang="0">
                    <a:pos x="334" y="1029"/>
                  </a:cxn>
                  <a:cxn ang="0">
                    <a:pos x="381" y="1029"/>
                  </a:cxn>
                  <a:cxn ang="0">
                    <a:pos x="397" y="1010"/>
                  </a:cxn>
                  <a:cxn ang="0">
                    <a:pos x="429" y="991"/>
                  </a:cxn>
                  <a:cxn ang="0">
                    <a:pos x="445" y="953"/>
                  </a:cxn>
                  <a:cxn ang="0">
                    <a:pos x="477" y="972"/>
                  </a:cxn>
                  <a:cxn ang="0">
                    <a:pos x="429" y="1067"/>
                  </a:cxn>
                  <a:cxn ang="0">
                    <a:pos x="381" y="1144"/>
                  </a:cxn>
                  <a:cxn ang="0">
                    <a:pos x="254" y="1182"/>
                  </a:cxn>
                  <a:cxn ang="0">
                    <a:pos x="191" y="1182"/>
                  </a:cxn>
                  <a:cxn ang="0">
                    <a:pos x="143" y="1144"/>
                  </a:cxn>
                  <a:cxn ang="0">
                    <a:pos x="111" y="1105"/>
                  </a:cxn>
                  <a:cxn ang="0">
                    <a:pos x="80" y="1029"/>
                  </a:cxn>
                  <a:cxn ang="0">
                    <a:pos x="80" y="400"/>
                  </a:cxn>
                  <a:cxn ang="0">
                    <a:pos x="0" y="400"/>
                  </a:cxn>
                  <a:cxn ang="0">
                    <a:pos x="0" y="343"/>
                  </a:cxn>
                  <a:cxn ang="0">
                    <a:pos x="80" y="229"/>
                  </a:cxn>
                  <a:cxn ang="0">
                    <a:pos x="175" y="133"/>
                  </a:cxn>
                  <a:cxn ang="0">
                    <a:pos x="254" y="0"/>
                  </a:cxn>
                </a:cxnLst>
                <a:rect l="0" t="0" r="r" b="b"/>
                <a:pathLst>
                  <a:path w="477" h="1182">
                    <a:moveTo>
                      <a:pt x="254" y="0"/>
                    </a:moveTo>
                    <a:lnTo>
                      <a:pt x="286" y="0"/>
                    </a:lnTo>
                    <a:lnTo>
                      <a:pt x="286" y="305"/>
                    </a:lnTo>
                    <a:lnTo>
                      <a:pt x="429" y="305"/>
                    </a:lnTo>
                    <a:lnTo>
                      <a:pt x="445" y="381"/>
                    </a:lnTo>
                    <a:lnTo>
                      <a:pt x="302" y="381"/>
                    </a:lnTo>
                    <a:lnTo>
                      <a:pt x="302" y="972"/>
                    </a:lnTo>
                    <a:lnTo>
                      <a:pt x="318" y="1010"/>
                    </a:lnTo>
                    <a:lnTo>
                      <a:pt x="334" y="1029"/>
                    </a:lnTo>
                    <a:lnTo>
                      <a:pt x="381" y="1029"/>
                    </a:lnTo>
                    <a:lnTo>
                      <a:pt x="397" y="1010"/>
                    </a:lnTo>
                    <a:lnTo>
                      <a:pt x="429" y="991"/>
                    </a:lnTo>
                    <a:lnTo>
                      <a:pt x="445" y="953"/>
                    </a:lnTo>
                    <a:lnTo>
                      <a:pt x="477" y="972"/>
                    </a:lnTo>
                    <a:lnTo>
                      <a:pt x="429" y="1067"/>
                    </a:lnTo>
                    <a:lnTo>
                      <a:pt x="381" y="1144"/>
                    </a:lnTo>
                    <a:lnTo>
                      <a:pt x="254" y="1182"/>
                    </a:lnTo>
                    <a:lnTo>
                      <a:pt x="191" y="1182"/>
                    </a:lnTo>
                    <a:lnTo>
                      <a:pt x="143" y="1144"/>
                    </a:lnTo>
                    <a:lnTo>
                      <a:pt x="111" y="1105"/>
                    </a:lnTo>
                    <a:lnTo>
                      <a:pt x="80" y="1029"/>
                    </a:lnTo>
                    <a:lnTo>
                      <a:pt x="80" y="400"/>
                    </a:lnTo>
                    <a:lnTo>
                      <a:pt x="0" y="400"/>
                    </a:lnTo>
                    <a:lnTo>
                      <a:pt x="0" y="343"/>
                    </a:lnTo>
                    <a:lnTo>
                      <a:pt x="80" y="229"/>
                    </a:lnTo>
                    <a:lnTo>
                      <a:pt x="175" y="133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90" name="Freeform 150"/>
              <p:cNvSpPr>
                <a:spLocks/>
              </p:cNvSpPr>
              <p:nvPr/>
            </p:nvSpPr>
            <p:spPr bwMode="auto">
              <a:xfrm>
                <a:off x="3655" y="25819"/>
                <a:ext cx="492" cy="877"/>
              </a:xfrm>
              <a:custGeom>
                <a:avLst/>
                <a:gdLst/>
                <a:ahLst/>
                <a:cxnLst>
                  <a:cxn ang="0">
                    <a:pos x="190" y="0"/>
                  </a:cxn>
                  <a:cxn ang="0">
                    <a:pos x="317" y="0"/>
                  </a:cxn>
                  <a:cxn ang="0">
                    <a:pos x="365" y="19"/>
                  </a:cxn>
                  <a:cxn ang="0">
                    <a:pos x="381" y="38"/>
                  </a:cxn>
                  <a:cxn ang="0">
                    <a:pos x="428" y="38"/>
                  </a:cxn>
                  <a:cxn ang="0">
                    <a:pos x="428" y="19"/>
                  </a:cxn>
                  <a:cxn ang="0">
                    <a:pos x="444" y="0"/>
                  </a:cxn>
                  <a:cxn ang="0">
                    <a:pos x="476" y="0"/>
                  </a:cxn>
                  <a:cxn ang="0">
                    <a:pos x="476" y="267"/>
                  </a:cxn>
                  <a:cxn ang="0">
                    <a:pos x="413" y="267"/>
                  </a:cxn>
                  <a:cxn ang="0">
                    <a:pos x="381" y="152"/>
                  </a:cxn>
                  <a:cxn ang="0">
                    <a:pos x="317" y="76"/>
                  </a:cxn>
                  <a:cxn ang="0">
                    <a:pos x="270" y="57"/>
                  </a:cxn>
                  <a:cxn ang="0">
                    <a:pos x="238" y="57"/>
                  </a:cxn>
                  <a:cxn ang="0">
                    <a:pos x="174" y="95"/>
                  </a:cxn>
                  <a:cxn ang="0">
                    <a:pos x="143" y="171"/>
                  </a:cxn>
                  <a:cxn ang="0">
                    <a:pos x="174" y="248"/>
                  </a:cxn>
                  <a:cxn ang="0">
                    <a:pos x="222" y="286"/>
                  </a:cxn>
                  <a:cxn ang="0">
                    <a:pos x="285" y="324"/>
                  </a:cxn>
                  <a:cxn ang="0">
                    <a:pos x="365" y="362"/>
                  </a:cxn>
                  <a:cxn ang="0">
                    <a:pos x="460" y="476"/>
                  </a:cxn>
                  <a:cxn ang="0">
                    <a:pos x="492" y="534"/>
                  </a:cxn>
                  <a:cxn ang="0">
                    <a:pos x="492" y="686"/>
                  </a:cxn>
                  <a:cxn ang="0">
                    <a:pos x="428" y="800"/>
                  </a:cxn>
                  <a:cxn ang="0">
                    <a:pos x="381" y="839"/>
                  </a:cxn>
                  <a:cxn ang="0">
                    <a:pos x="317" y="877"/>
                  </a:cxn>
                  <a:cxn ang="0">
                    <a:pos x="222" y="877"/>
                  </a:cxn>
                  <a:cxn ang="0">
                    <a:pos x="174" y="858"/>
                  </a:cxn>
                  <a:cxn ang="0">
                    <a:pos x="143" y="858"/>
                  </a:cxn>
                  <a:cxn ang="0">
                    <a:pos x="95" y="839"/>
                  </a:cxn>
                  <a:cxn ang="0">
                    <a:pos x="79" y="819"/>
                  </a:cxn>
                  <a:cxn ang="0">
                    <a:pos x="63" y="819"/>
                  </a:cxn>
                  <a:cxn ang="0">
                    <a:pos x="47" y="839"/>
                  </a:cxn>
                  <a:cxn ang="0">
                    <a:pos x="31" y="877"/>
                  </a:cxn>
                  <a:cxn ang="0">
                    <a:pos x="0" y="877"/>
                  </a:cxn>
                  <a:cxn ang="0">
                    <a:pos x="0" y="572"/>
                  </a:cxn>
                  <a:cxn ang="0">
                    <a:pos x="47" y="572"/>
                  </a:cxn>
                  <a:cxn ang="0">
                    <a:pos x="63" y="667"/>
                  </a:cxn>
                  <a:cxn ang="0">
                    <a:pos x="95" y="724"/>
                  </a:cxn>
                  <a:cxn ang="0">
                    <a:pos x="143" y="781"/>
                  </a:cxn>
                  <a:cxn ang="0">
                    <a:pos x="190" y="819"/>
                  </a:cxn>
                  <a:cxn ang="0">
                    <a:pos x="301" y="819"/>
                  </a:cxn>
                  <a:cxn ang="0">
                    <a:pos x="333" y="800"/>
                  </a:cxn>
                  <a:cxn ang="0">
                    <a:pos x="349" y="743"/>
                  </a:cxn>
                  <a:cxn ang="0">
                    <a:pos x="365" y="705"/>
                  </a:cxn>
                  <a:cxn ang="0">
                    <a:pos x="333" y="629"/>
                  </a:cxn>
                  <a:cxn ang="0">
                    <a:pos x="285" y="591"/>
                  </a:cxn>
                  <a:cxn ang="0">
                    <a:pos x="222" y="553"/>
                  </a:cxn>
                  <a:cxn ang="0">
                    <a:pos x="143" y="495"/>
                  </a:cxn>
                  <a:cxn ang="0">
                    <a:pos x="95" y="457"/>
                  </a:cxn>
                  <a:cxn ang="0">
                    <a:pos x="47" y="400"/>
                  </a:cxn>
                  <a:cxn ang="0">
                    <a:pos x="16" y="324"/>
                  </a:cxn>
                  <a:cxn ang="0">
                    <a:pos x="16" y="190"/>
                  </a:cxn>
                  <a:cxn ang="0">
                    <a:pos x="79" y="76"/>
                  </a:cxn>
                  <a:cxn ang="0">
                    <a:pos x="127" y="38"/>
                  </a:cxn>
                  <a:cxn ang="0">
                    <a:pos x="190" y="0"/>
                  </a:cxn>
                </a:cxnLst>
                <a:rect l="0" t="0" r="r" b="b"/>
                <a:pathLst>
                  <a:path w="492" h="877">
                    <a:moveTo>
                      <a:pt x="190" y="0"/>
                    </a:moveTo>
                    <a:lnTo>
                      <a:pt x="317" y="0"/>
                    </a:lnTo>
                    <a:lnTo>
                      <a:pt x="365" y="19"/>
                    </a:lnTo>
                    <a:lnTo>
                      <a:pt x="381" y="38"/>
                    </a:lnTo>
                    <a:lnTo>
                      <a:pt x="428" y="38"/>
                    </a:lnTo>
                    <a:lnTo>
                      <a:pt x="428" y="19"/>
                    </a:lnTo>
                    <a:lnTo>
                      <a:pt x="444" y="0"/>
                    </a:lnTo>
                    <a:lnTo>
                      <a:pt x="476" y="0"/>
                    </a:lnTo>
                    <a:lnTo>
                      <a:pt x="476" y="267"/>
                    </a:lnTo>
                    <a:lnTo>
                      <a:pt x="413" y="267"/>
                    </a:lnTo>
                    <a:lnTo>
                      <a:pt x="381" y="152"/>
                    </a:lnTo>
                    <a:lnTo>
                      <a:pt x="317" y="76"/>
                    </a:lnTo>
                    <a:lnTo>
                      <a:pt x="270" y="57"/>
                    </a:lnTo>
                    <a:lnTo>
                      <a:pt x="238" y="57"/>
                    </a:lnTo>
                    <a:lnTo>
                      <a:pt x="174" y="95"/>
                    </a:lnTo>
                    <a:lnTo>
                      <a:pt x="143" y="171"/>
                    </a:lnTo>
                    <a:lnTo>
                      <a:pt x="174" y="248"/>
                    </a:lnTo>
                    <a:lnTo>
                      <a:pt x="222" y="286"/>
                    </a:lnTo>
                    <a:lnTo>
                      <a:pt x="285" y="324"/>
                    </a:lnTo>
                    <a:lnTo>
                      <a:pt x="365" y="362"/>
                    </a:lnTo>
                    <a:lnTo>
                      <a:pt x="460" y="476"/>
                    </a:lnTo>
                    <a:lnTo>
                      <a:pt x="492" y="534"/>
                    </a:lnTo>
                    <a:lnTo>
                      <a:pt x="492" y="686"/>
                    </a:lnTo>
                    <a:lnTo>
                      <a:pt x="428" y="800"/>
                    </a:lnTo>
                    <a:lnTo>
                      <a:pt x="381" y="839"/>
                    </a:lnTo>
                    <a:lnTo>
                      <a:pt x="317" y="877"/>
                    </a:lnTo>
                    <a:lnTo>
                      <a:pt x="222" y="877"/>
                    </a:lnTo>
                    <a:lnTo>
                      <a:pt x="174" y="858"/>
                    </a:lnTo>
                    <a:lnTo>
                      <a:pt x="143" y="858"/>
                    </a:lnTo>
                    <a:lnTo>
                      <a:pt x="95" y="839"/>
                    </a:lnTo>
                    <a:lnTo>
                      <a:pt x="79" y="819"/>
                    </a:lnTo>
                    <a:lnTo>
                      <a:pt x="63" y="819"/>
                    </a:lnTo>
                    <a:lnTo>
                      <a:pt x="47" y="839"/>
                    </a:lnTo>
                    <a:lnTo>
                      <a:pt x="31" y="877"/>
                    </a:lnTo>
                    <a:lnTo>
                      <a:pt x="0" y="877"/>
                    </a:lnTo>
                    <a:lnTo>
                      <a:pt x="0" y="572"/>
                    </a:lnTo>
                    <a:lnTo>
                      <a:pt x="47" y="572"/>
                    </a:lnTo>
                    <a:lnTo>
                      <a:pt x="63" y="667"/>
                    </a:lnTo>
                    <a:lnTo>
                      <a:pt x="95" y="724"/>
                    </a:lnTo>
                    <a:lnTo>
                      <a:pt x="143" y="781"/>
                    </a:lnTo>
                    <a:lnTo>
                      <a:pt x="190" y="819"/>
                    </a:lnTo>
                    <a:lnTo>
                      <a:pt x="301" y="819"/>
                    </a:lnTo>
                    <a:lnTo>
                      <a:pt x="333" y="800"/>
                    </a:lnTo>
                    <a:lnTo>
                      <a:pt x="349" y="743"/>
                    </a:lnTo>
                    <a:lnTo>
                      <a:pt x="365" y="705"/>
                    </a:lnTo>
                    <a:lnTo>
                      <a:pt x="333" y="629"/>
                    </a:lnTo>
                    <a:lnTo>
                      <a:pt x="285" y="591"/>
                    </a:lnTo>
                    <a:lnTo>
                      <a:pt x="222" y="553"/>
                    </a:lnTo>
                    <a:lnTo>
                      <a:pt x="143" y="495"/>
                    </a:lnTo>
                    <a:lnTo>
                      <a:pt x="95" y="457"/>
                    </a:lnTo>
                    <a:lnTo>
                      <a:pt x="47" y="400"/>
                    </a:lnTo>
                    <a:lnTo>
                      <a:pt x="16" y="324"/>
                    </a:lnTo>
                    <a:lnTo>
                      <a:pt x="16" y="190"/>
                    </a:lnTo>
                    <a:lnTo>
                      <a:pt x="79" y="76"/>
                    </a:lnTo>
                    <a:lnTo>
                      <a:pt x="127" y="38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91" name="Freeform 151"/>
              <p:cNvSpPr>
                <a:spLocks noEditPoints="1"/>
              </p:cNvSpPr>
              <p:nvPr/>
            </p:nvSpPr>
            <p:spPr bwMode="auto">
              <a:xfrm>
                <a:off x="4560" y="25800"/>
                <a:ext cx="714" cy="858"/>
              </a:xfrm>
              <a:custGeom>
                <a:avLst/>
                <a:gdLst/>
                <a:ahLst/>
                <a:cxnLst>
                  <a:cxn ang="0">
                    <a:pos x="413" y="419"/>
                  </a:cxn>
                  <a:cxn ang="0">
                    <a:pos x="286" y="495"/>
                  </a:cxn>
                  <a:cxn ang="0">
                    <a:pos x="254" y="533"/>
                  </a:cxn>
                  <a:cxn ang="0">
                    <a:pos x="222" y="591"/>
                  </a:cxn>
                  <a:cxn ang="0">
                    <a:pos x="222" y="686"/>
                  </a:cxn>
                  <a:cxn ang="0">
                    <a:pos x="238" y="724"/>
                  </a:cxn>
                  <a:cxn ang="0">
                    <a:pos x="302" y="762"/>
                  </a:cxn>
                  <a:cxn ang="0">
                    <a:pos x="333" y="762"/>
                  </a:cxn>
                  <a:cxn ang="0">
                    <a:pos x="349" y="743"/>
                  </a:cxn>
                  <a:cxn ang="0">
                    <a:pos x="381" y="724"/>
                  </a:cxn>
                  <a:cxn ang="0">
                    <a:pos x="413" y="686"/>
                  </a:cxn>
                  <a:cxn ang="0">
                    <a:pos x="413" y="419"/>
                  </a:cxn>
                  <a:cxn ang="0">
                    <a:pos x="317" y="0"/>
                  </a:cxn>
                  <a:cxn ang="0">
                    <a:pos x="476" y="38"/>
                  </a:cxn>
                  <a:cxn ang="0">
                    <a:pos x="587" y="114"/>
                  </a:cxn>
                  <a:cxn ang="0">
                    <a:pos x="619" y="248"/>
                  </a:cxn>
                  <a:cxn ang="0">
                    <a:pos x="619" y="724"/>
                  </a:cxn>
                  <a:cxn ang="0">
                    <a:pos x="651" y="762"/>
                  </a:cxn>
                  <a:cxn ang="0">
                    <a:pos x="714" y="762"/>
                  </a:cxn>
                  <a:cxn ang="0">
                    <a:pos x="619" y="838"/>
                  </a:cxn>
                  <a:cxn ang="0">
                    <a:pos x="587" y="858"/>
                  </a:cxn>
                  <a:cxn ang="0">
                    <a:pos x="492" y="858"/>
                  </a:cxn>
                  <a:cxn ang="0">
                    <a:pos x="444" y="819"/>
                  </a:cxn>
                  <a:cxn ang="0">
                    <a:pos x="429" y="762"/>
                  </a:cxn>
                  <a:cxn ang="0">
                    <a:pos x="413" y="724"/>
                  </a:cxn>
                  <a:cxn ang="0">
                    <a:pos x="349" y="762"/>
                  </a:cxn>
                  <a:cxn ang="0">
                    <a:pos x="286" y="819"/>
                  </a:cxn>
                  <a:cxn ang="0">
                    <a:pos x="238" y="858"/>
                  </a:cxn>
                  <a:cxn ang="0">
                    <a:pos x="174" y="858"/>
                  </a:cxn>
                  <a:cxn ang="0">
                    <a:pos x="111" y="838"/>
                  </a:cxn>
                  <a:cxn ang="0">
                    <a:pos x="63" y="819"/>
                  </a:cxn>
                  <a:cxn ang="0">
                    <a:pos x="32" y="762"/>
                  </a:cxn>
                  <a:cxn ang="0">
                    <a:pos x="0" y="724"/>
                  </a:cxn>
                  <a:cxn ang="0">
                    <a:pos x="0" y="610"/>
                  </a:cxn>
                  <a:cxn ang="0">
                    <a:pos x="16" y="572"/>
                  </a:cxn>
                  <a:cxn ang="0">
                    <a:pos x="47" y="514"/>
                  </a:cxn>
                  <a:cxn ang="0">
                    <a:pos x="95" y="476"/>
                  </a:cxn>
                  <a:cxn ang="0">
                    <a:pos x="159" y="419"/>
                  </a:cxn>
                  <a:cxn ang="0">
                    <a:pos x="397" y="324"/>
                  </a:cxn>
                  <a:cxn ang="0">
                    <a:pos x="397" y="133"/>
                  </a:cxn>
                  <a:cxn ang="0">
                    <a:pos x="381" y="95"/>
                  </a:cxn>
                  <a:cxn ang="0">
                    <a:pos x="349" y="57"/>
                  </a:cxn>
                  <a:cxn ang="0">
                    <a:pos x="317" y="38"/>
                  </a:cxn>
                  <a:cxn ang="0">
                    <a:pos x="238" y="38"/>
                  </a:cxn>
                  <a:cxn ang="0">
                    <a:pos x="206" y="57"/>
                  </a:cxn>
                  <a:cxn ang="0">
                    <a:pos x="190" y="95"/>
                  </a:cxn>
                  <a:cxn ang="0">
                    <a:pos x="174" y="114"/>
                  </a:cxn>
                  <a:cxn ang="0">
                    <a:pos x="174" y="133"/>
                  </a:cxn>
                  <a:cxn ang="0">
                    <a:pos x="206" y="171"/>
                  </a:cxn>
                  <a:cxn ang="0">
                    <a:pos x="222" y="209"/>
                  </a:cxn>
                  <a:cxn ang="0">
                    <a:pos x="222" y="286"/>
                  </a:cxn>
                  <a:cxn ang="0">
                    <a:pos x="190" y="305"/>
                  </a:cxn>
                  <a:cxn ang="0">
                    <a:pos x="174" y="343"/>
                  </a:cxn>
                  <a:cxn ang="0">
                    <a:pos x="79" y="343"/>
                  </a:cxn>
                  <a:cxn ang="0">
                    <a:pos x="32" y="286"/>
                  </a:cxn>
                  <a:cxn ang="0">
                    <a:pos x="32" y="228"/>
                  </a:cxn>
                  <a:cxn ang="0">
                    <a:pos x="63" y="114"/>
                  </a:cxn>
                  <a:cxn ang="0">
                    <a:pos x="159" y="38"/>
                  </a:cxn>
                  <a:cxn ang="0">
                    <a:pos x="317" y="0"/>
                  </a:cxn>
                </a:cxnLst>
                <a:rect l="0" t="0" r="r" b="b"/>
                <a:pathLst>
                  <a:path w="714" h="858">
                    <a:moveTo>
                      <a:pt x="413" y="419"/>
                    </a:moveTo>
                    <a:lnTo>
                      <a:pt x="286" y="495"/>
                    </a:lnTo>
                    <a:lnTo>
                      <a:pt x="254" y="533"/>
                    </a:lnTo>
                    <a:lnTo>
                      <a:pt x="222" y="591"/>
                    </a:lnTo>
                    <a:lnTo>
                      <a:pt x="222" y="686"/>
                    </a:lnTo>
                    <a:lnTo>
                      <a:pt x="238" y="724"/>
                    </a:lnTo>
                    <a:lnTo>
                      <a:pt x="302" y="762"/>
                    </a:lnTo>
                    <a:lnTo>
                      <a:pt x="333" y="762"/>
                    </a:lnTo>
                    <a:lnTo>
                      <a:pt x="349" y="743"/>
                    </a:lnTo>
                    <a:lnTo>
                      <a:pt x="381" y="724"/>
                    </a:lnTo>
                    <a:lnTo>
                      <a:pt x="413" y="686"/>
                    </a:lnTo>
                    <a:lnTo>
                      <a:pt x="413" y="419"/>
                    </a:lnTo>
                    <a:close/>
                    <a:moveTo>
                      <a:pt x="317" y="0"/>
                    </a:moveTo>
                    <a:lnTo>
                      <a:pt x="476" y="38"/>
                    </a:lnTo>
                    <a:lnTo>
                      <a:pt x="587" y="114"/>
                    </a:lnTo>
                    <a:lnTo>
                      <a:pt x="619" y="248"/>
                    </a:lnTo>
                    <a:lnTo>
                      <a:pt x="619" y="724"/>
                    </a:lnTo>
                    <a:lnTo>
                      <a:pt x="651" y="762"/>
                    </a:lnTo>
                    <a:lnTo>
                      <a:pt x="714" y="762"/>
                    </a:lnTo>
                    <a:lnTo>
                      <a:pt x="619" y="838"/>
                    </a:lnTo>
                    <a:lnTo>
                      <a:pt x="587" y="858"/>
                    </a:lnTo>
                    <a:lnTo>
                      <a:pt x="492" y="858"/>
                    </a:lnTo>
                    <a:lnTo>
                      <a:pt x="444" y="819"/>
                    </a:lnTo>
                    <a:lnTo>
                      <a:pt x="429" y="762"/>
                    </a:lnTo>
                    <a:lnTo>
                      <a:pt x="413" y="724"/>
                    </a:lnTo>
                    <a:lnTo>
                      <a:pt x="349" y="762"/>
                    </a:lnTo>
                    <a:lnTo>
                      <a:pt x="286" y="819"/>
                    </a:lnTo>
                    <a:lnTo>
                      <a:pt x="238" y="858"/>
                    </a:lnTo>
                    <a:lnTo>
                      <a:pt x="174" y="858"/>
                    </a:lnTo>
                    <a:lnTo>
                      <a:pt x="111" y="838"/>
                    </a:lnTo>
                    <a:lnTo>
                      <a:pt x="63" y="819"/>
                    </a:lnTo>
                    <a:lnTo>
                      <a:pt x="32" y="762"/>
                    </a:lnTo>
                    <a:lnTo>
                      <a:pt x="0" y="724"/>
                    </a:lnTo>
                    <a:lnTo>
                      <a:pt x="0" y="610"/>
                    </a:lnTo>
                    <a:lnTo>
                      <a:pt x="16" y="572"/>
                    </a:lnTo>
                    <a:lnTo>
                      <a:pt x="47" y="514"/>
                    </a:lnTo>
                    <a:lnTo>
                      <a:pt x="95" y="476"/>
                    </a:lnTo>
                    <a:lnTo>
                      <a:pt x="159" y="419"/>
                    </a:lnTo>
                    <a:lnTo>
                      <a:pt x="397" y="324"/>
                    </a:lnTo>
                    <a:lnTo>
                      <a:pt x="397" y="133"/>
                    </a:lnTo>
                    <a:lnTo>
                      <a:pt x="381" y="95"/>
                    </a:lnTo>
                    <a:lnTo>
                      <a:pt x="349" y="57"/>
                    </a:lnTo>
                    <a:lnTo>
                      <a:pt x="317" y="38"/>
                    </a:lnTo>
                    <a:lnTo>
                      <a:pt x="238" y="38"/>
                    </a:lnTo>
                    <a:lnTo>
                      <a:pt x="206" y="57"/>
                    </a:lnTo>
                    <a:lnTo>
                      <a:pt x="190" y="95"/>
                    </a:lnTo>
                    <a:lnTo>
                      <a:pt x="174" y="114"/>
                    </a:lnTo>
                    <a:lnTo>
                      <a:pt x="174" y="133"/>
                    </a:lnTo>
                    <a:lnTo>
                      <a:pt x="206" y="171"/>
                    </a:lnTo>
                    <a:lnTo>
                      <a:pt x="222" y="209"/>
                    </a:lnTo>
                    <a:lnTo>
                      <a:pt x="222" y="286"/>
                    </a:lnTo>
                    <a:lnTo>
                      <a:pt x="190" y="305"/>
                    </a:lnTo>
                    <a:lnTo>
                      <a:pt x="174" y="343"/>
                    </a:lnTo>
                    <a:lnTo>
                      <a:pt x="79" y="343"/>
                    </a:lnTo>
                    <a:lnTo>
                      <a:pt x="32" y="286"/>
                    </a:lnTo>
                    <a:lnTo>
                      <a:pt x="32" y="228"/>
                    </a:lnTo>
                    <a:lnTo>
                      <a:pt x="63" y="114"/>
                    </a:lnTo>
                    <a:lnTo>
                      <a:pt x="159" y="38"/>
                    </a:lnTo>
                    <a:lnTo>
                      <a:pt x="3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92" name="Freeform 152"/>
              <p:cNvSpPr>
                <a:spLocks/>
              </p:cNvSpPr>
              <p:nvPr/>
            </p:nvSpPr>
            <p:spPr bwMode="auto">
              <a:xfrm>
                <a:off x="5322" y="25838"/>
                <a:ext cx="794" cy="8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6" y="0"/>
                  </a:cxn>
                  <a:cxn ang="0">
                    <a:pos x="286" y="171"/>
                  </a:cxn>
                  <a:cxn ang="0">
                    <a:pos x="381" y="57"/>
                  </a:cxn>
                  <a:cxn ang="0">
                    <a:pos x="508" y="19"/>
                  </a:cxn>
                  <a:cxn ang="0">
                    <a:pos x="635" y="57"/>
                  </a:cxn>
                  <a:cxn ang="0">
                    <a:pos x="683" y="114"/>
                  </a:cxn>
                  <a:cxn ang="0">
                    <a:pos x="715" y="267"/>
                  </a:cxn>
                  <a:cxn ang="0">
                    <a:pos x="715" y="762"/>
                  </a:cxn>
                  <a:cxn ang="0">
                    <a:pos x="731" y="800"/>
                  </a:cxn>
                  <a:cxn ang="0">
                    <a:pos x="762" y="820"/>
                  </a:cxn>
                  <a:cxn ang="0">
                    <a:pos x="794" y="820"/>
                  </a:cxn>
                  <a:cxn ang="0">
                    <a:pos x="794" y="858"/>
                  </a:cxn>
                  <a:cxn ang="0">
                    <a:pos x="445" y="858"/>
                  </a:cxn>
                  <a:cxn ang="0">
                    <a:pos x="445" y="820"/>
                  </a:cxn>
                  <a:cxn ang="0">
                    <a:pos x="476" y="820"/>
                  </a:cxn>
                  <a:cxn ang="0">
                    <a:pos x="492" y="800"/>
                  </a:cxn>
                  <a:cxn ang="0">
                    <a:pos x="508" y="762"/>
                  </a:cxn>
                  <a:cxn ang="0">
                    <a:pos x="508" y="229"/>
                  </a:cxn>
                  <a:cxn ang="0">
                    <a:pos x="492" y="171"/>
                  </a:cxn>
                  <a:cxn ang="0">
                    <a:pos x="429" y="133"/>
                  </a:cxn>
                  <a:cxn ang="0">
                    <a:pos x="381" y="133"/>
                  </a:cxn>
                  <a:cxn ang="0">
                    <a:pos x="349" y="152"/>
                  </a:cxn>
                  <a:cxn ang="0">
                    <a:pos x="286" y="229"/>
                  </a:cxn>
                  <a:cxn ang="0">
                    <a:pos x="286" y="724"/>
                  </a:cxn>
                  <a:cxn ang="0">
                    <a:pos x="302" y="781"/>
                  </a:cxn>
                  <a:cxn ang="0">
                    <a:pos x="334" y="800"/>
                  </a:cxn>
                  <a:cxn ang="0">
                    <a:pos x="365" y="800"/>
                  </a:cxn>
                  <a:cxn ang="0">
                    <a:pos x="365" y="839"/>
                  </a:cxn>
                  <a:cxn ang="0">
                    <a:pos x="0" y="839"/>
                  </a:cxn>
                  <a:cxn ang="0">
                    <a:pos x="0" y="800"/>
                  </a:cxn>
                  <a:cxn ang="0">
                    <a:pos x="64" y="762"/>
                  </a:cxn>
                  <a:cxn ang="0">
                    <a:pos x="79" y="724"/>
                  </a:cxn>
                  <a:cxn ang="0">
                    <a:pos x="79" y="114"/>
                  </a:cxn>
                  <a:cxn ang="0">
                    <a:pos x="64" y="76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794" h="858">
                    <a:moveTo>
                      <a:pt x="0" y="0"/>
                    </a:moveTo>
                    <a:lnTo>
                      <a:pt x="286" y="0"/>
                    </a:lnTo>
                    <a:lnTo>
                      <a:pt x="286" y="171"/>
                    </a:lnTo>
                    <a:lnTo>
                      <a:pt x="381" y="57"/>
                    </a:lnTo>
                    <a:lnTo>
                      <a:pt x="508" y="19"/>
                    </a:lnTo>
                    <a:lnTo>
                      <a:pt x="635" y="57"/>
                    </a:lnTo>
                    <a:lnTo>
                      <a:pt x="683" y="114"/>
                    </a:lnTo>
                    <a:lnTo>
                      <a:pt x="715" y="267"/>
                    </a:lnTo>
                    <a:lnTo>
                      <a:pt x="715" y="762"/>
                    </a:lnTo>
                    <a:lnTo>
                      <a:pt x="731" y="800"/>
                    </a:lnTo>
                    <a:lnTo>
                      <a:pt x="762" y="820"/>
                    </a:lnTo>
                    <a:lnTo>
                      <a:pt x="794" y="820"/>
                    </a:lnTo>
                    <a:lnTo>
                      <a:pt x="794" y="858"/>
                    </a:lnTo>
                    <a:lnTo>
                      <a:pt x="445" y="858"/>
                    </a:lnTo>
                    <a:lnTo>
                      <a:pt x="445" y="820"/>
                    </a:lnTo>
                    <a:lnTo>
                      <a:pt x="476" y="820"/>
                    </a:lnTo>
                    <a:lnTo>
                      <a:pt x="492" y="800"/>
                    </a:lnTo>
                    <a:lnTo>
                      <a:pt x="508" y="762"/>
                    </a:lnTo>
                    <a:lnTo>
                      <a:pt x="508" y="229"/>
                    </a:lnTo>
                    <a:lnTo>
                      <a:pt x="492" y="171"/>
                    </a:lnTo>
                    <a:lnTo>
                      <a:pt x="429" y="133"/>
                    </a:lnTo>
                    <a:lnTo>
                      <a:pt x="381" y="133"/>
                    </a:lnTo>
                    <a:lnTo>
                      <a:pt x="349" y="152"/>
                    </a:lnTo>
                    <a:lnTo>
                      <a:pt x="286" y="229"/>
                    </a:lnTo>
                    <a:lnTo>
                      <a:pt x="286" y="724"/>
                    </a:lnTo>
                    <a:lnTo>
                      <a:pt x="302" y="781"/>
                    </a:lnTo>
                    <a:lnTo>
                      <a:pt x="334" y="800"/>
                    </a:lnTo>
                    <a:lnTo>
                      <a:pt x="365" y="800"/>
                    </a:lnTo>
                    <a:lnTo>
                      <a:pt x="365" y="839"/>
                    </a:lnTo>
                    <a:lnTo>
                      <a:pt x="0" y="839"/>
                    </a:lnTo>
                    <a:lnTo>
                      <a:pt x="0" y="800"/>
                    </a:lnTo>
                    <a:lnTo>
                      <a:pt x="64" y="762"/>
                    </a:lnTo>
                    <a:lnTo>
                      <a:pt x="79" y="724"/>
                    </a:lnTo>
                    <a:lnTo>
                      <a:pt x="79" y="114"/>
                    </a:lnTo>
                    <a:lnTo>
                      <a:pt x="64" y="76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93" name="Freeform 153"/>
              <p:cNvSpPr>
                <a:spLocks noEditPoints="1"/>
              </p:cNvSpPr>
              <p:nvPr/>
            </p:nvSpPr>
            <p:spPr bwMode="auto">
              <a:xfrm>
                <a:off x="6243" y="25437"/>
                <a:ext cx="762" cy="1259"/>
              </a:xfrm>
              <a:custGeom>
                <a:avLst/>
                <a:gdLst/>
                <a:ahLst/>
                <a:cxnLst>
                  <a:cxn ang="0">
                    <a:pos x="349" y="458"/>
                  </a:cxn>
                  <a:cxn ang="0">
                    <a:pos x="286" y="496"/>
                  </a:cxn>
                  <a:cxn ang="0">
                    <a:pos x="238" y="611"/>
                  </a:cxn>
                  <a:cxn ang="0">
                    <a:pos x="222" y="801"/>
                  </a:cxn>
                  <a:cxn ang="0">
                    <a:pos x="238" y="992"/>
                  </a:cxn>
                  <a:cxn ang="0">
                    <a:pos x="270" y="1106"/>
                  </a:cxn>
                  <a:cxn ang="0">
                    <a:pos x="334" y="1125"/>
                  </a:cxn>
                  <a:cxn ang="0">
                    <a:pos x="381" y="1125"/>
                  </a:cxn>
                  <a:cxn ang="0">
                    <a:pos x="429" y="1087"/>
                  </a:cxn>
                  <a:cxn ang="0">
                    <a:pos x="445" y="1049"/>
                  </a:cxn>
                  <a:cxn ang="0">
                    <a:pos x="461" y="1030"/>
                  </a:cxn>
                  <a:cxn ang="0">
                    <a:pos x="461" y="572"/>
                  </a:cxn>
                  <a:cxn ang="0">
                    <a:pos x="445" y="515"/>
                  </a:cxn>
                  <a:cxn ang="0">
                    <a:pos x="413" y="477"/>
                  </a:cxn>
                  <a:cxn ang="0">
                    <a:pos x="381" y="458"/>
                  </a:cxn>
                  <a:cxn ang="0">
                    <a:pos x="349" y="458"/>
                  </a:cxn>
                  <a:cxn ang="0">
                    <a:pos x="349" y="0"/>
                  </a:cxn>
                  <a:cxn ang="0">
                    <a:pos x="667" y="0"/>
                  </a:cxn>
                  <a:cxn ang="0">
                    <a:pos x="667" y="1106"/>
                  </a:cxn>
                  <a:cxn ang="0">
                    <a:pos x="715" y="1163"/>
                  </a:cxn>
                  <a:cxn ang="0">
                    <a:pos x="762" y="1163"/>
                  </a:cxn>
                  <a:cxn ang="0">
                    <a:pos x="762" y="1201"/>
                  </a:cxn>
                  <a:cxn ang="0">
                    <a:pos x="667" y="1221"/>
                  </a:cxn>
                  <a:cxn ang="0">
                    <a:pos x="604" y="1221"/>
                  </a:cxn>
                  <a:cxn ang="0">
                    <a:pos x="556" y="1240"/>
                  </a:cxn>
                  <a:cxn ang="0">
                    <a:pos x="508" y="1240"/>
                  </a:cxn>
                  <a:cxn ang="0">
                    <a:pos x="461" y="1259"/>
                  </a:cxn>
                  <a:cxn ang="0">
                    <a:pos x="476" y="1125"/>
                  </a:cxn>
                  <a:cxn ang="0">
                    <a:pos x="429" y="1182"/>
                  </a:cxn>
                  <a:cxn ang="0">
                    <a:pos x="365" y="1221"/>
                  </a:cxn>
                  <a:cxn ang="0">
                    <a:pos x="318" y="1240"/>
                  </a:cxn>
                  <a:cxn ang="0">
                    <a:pos x="270" y="1240"/>
                  </a:cxn>
                  <a:cxn ang="0">
                    <a:pos x="159" y="1201"/>
                  </a:cxn>
                  <a:cxn ang="0">
                    <a:pos x="79" y="1125"/>
                  </a:cxn>
                  <a:cxn ang="0">
                    <a:pos x="16" y="992"/>
                  </a:cxn>
                  <a:cxn ang="0">
                    <a:pos x="0" y="820"/>
                  </a:cxn>
                  <a:cxn ang="0">
                    <a:pos x="16" y="630"/>
                  </a:cxn>
                  <a:cxn ang="0">
                    <a:pos x="79" y="496"/>
                  </a:cxn>
                  <a:cxn ang="0">
                    <a:pos x="175" y="401"/>
                  </a:cxn>
                  <a:cxn ang="0">
                    <a:pos x="286" y="363"/>
                  </a:cxn>
                  <a:cxn ang="0">
                    <a:pos x="334" y="363"/>
                  </a:cxn>
                  <a:cxn ang="0">
                    <a:pos x="365" y="382"/>
                  </a:cxn>
                  <a:cxn ang="0">
                    <a:pos x="413" y="420"/>
                  </a:cxn>
                  <a:cxn ang="0">
                    <a:pos x="461" y="477"/>
                  </a:cxn>
                  <a:cxn ang="0">
                    <a:pos x="461" y="96"/>
                  </a:cxn>
                  <a:cxn ang="0">
                    <a:pos x="429" y="58"/>
                  </a:cxn>
                  <a:cxn ang="0">
                    <a:pos x="397" y="39"/>
                  </a:cxn>
                  <a:cxn ang="0">
                    <a:pos x="349" y="39"/>
                  </a:cxn>
                  <a:cxn ang="0">
                    <a:pos x="349" y="0"/>
                  </a:cxn>
                </a:cxnLst>
                <a:rect l="0" t="0" r="r" b="b"/>
                <a:pathLst>
                  <a:path w="762" h="1259">
                    <a:moveTo>
                      <a:pt x="349" y="458"/>
                    </a:moveTo>
                    <a:lnTo>
                      <a:pt x="286" y="496"/>
                    </a:lnTo>
                    <a:lnTo>
                      <a:pt x="238" y="611"/>
                    </a:lnTo>
                    <a:lnTo>
                      <a:pt x="222" y="801"/>
                    </a:lnTo>
                    <a:lnTo>
                      <a:pt x="238" y="992"/>
                    </a:lnTo>
                    <a:lnTo>
                      <a:pt x="270" y="1106"/>
                    </a:lnTo>
                    <a:lnTo>
                      <a:pt x="334" y="1125"/>
                    </a:lnTo>
                    <a:lnTo>
                      <a:pt x="381" y="1125"/>
                    </a:lnTo>
                    <a:lnTo>
                      <a:pt x="429" y="1087"/>
                    </a:lnTo>
                    <a:lnTo>
                      <a:pt x="445" y="1049"/>
                    </a:lnTo>
                    <a:lnTo>
                      <a:pt x="461" y="1030"/>
                    </a:lnTo>
                    <a:lnTo>
                      <a:pt x="461" y="572"/>
                    </a:lnTo>
                    <a:lnTo>
                      <a:pt x="445" y="515"/>
                    </a:lnTo>
                    <a:lnTo>
                      <a:pt x="413" y="477"/>
                    </a:lnTo>
                    <a:lnTo>
                      <a:pt x="381" y="458"/>
                    </a:lnTo>
                    <a:lnTo>
                      <a:pt x="349" y="458"/>
                    </a:lnTo>
                    <a:close/>
                    <a:moveTo>
                      <a:pt x="349" y="0"/>
                    </a:moveTo>
                    <a:lnTo>
                      <a:pt x="667" y="0"/>
                    </a:lnTo>
                    <a:lnTo>
                      <a:pt x="667" y="1106"/>
                    </a:lnTo>
                    <a:lnTo>
                      <a:pt x="715" y="1163"/>
                    </a:lnTo>
                    <a:lnTo>
                      <a:pt x="762" y="1163"/>
                    </a:lnTo>
                    <a:lnTo>
                      <a:pt x="762" y="1201"/>
                    </a:lnTo>
                    <a:lnTo>
                      <a:pt x="667" y="1221"/>
                    </a:lnTo>
                    <a:lnTo>
                      <a:pt x="604" y="1221"/>
                    </a:lnTo>
                    <a:lnTo>
                      <a:pt x="556" y="1240"/>
                    </a:lnTo>
                    <a:lnTo>
                      <a:pt x="508" y="1240"/>
                    </a:lnTo>
                    <a:lnTo>
                      <a:pt x="461" y="1259"/>
                    </a:lnTo>
                    <a:lnTo>
                      <a:pt x="476" y="1125"/>
                    </a:lnTo>
                    <a:lnTo>
                      <a:pt x="429" y="1182"/>
                    </a:lnTo>
                    <a:lnTo>
                      <a:pt x="365" y="1221"/>
                    </a:lnTo>
                    <a:lnTo>
                      <a:pt x="318" y="1240"/>
                    </a:lnTo>
                    <a:lnTo>
                      <a:pt x="270" y="1240"/>
                    </a:lnTo>
                    <a:lnTo>
                      <a:pt x="159" y="1201"/>
                    </a:lnTo>
                    <a:lnTo>
                      <a:pt x="79" y="1125"/>
                    </a:lnTo>
                    <a:lnTo>
                      <a:pt x="16" y="992"/>
                    </a:lnTo>
                    <a:lnTo>
                      <a:pt x="0" y="820"/>
                    </a:lnTo>
                    <a:lnTo>
                      <a:pt x="16" y="630"/>
                    </a:lnTo>
                    <a:lnTo>
                      <a:pt x="79" y="496"/>
                    </a:lnTo>
                    <a:lnTo>
                      <a:pt x="175" y="401"/>
                    </a:lnTo>
                    <a:lnTo>
                      <a:pt x="286" y="363"/>
                    </a:lnTo>
                    <a:lnTo>
                      <a:pt x="334" y="363"/>
                    </a:lnTo>
                    <a:lnTo>
                      <a:pt x="365" y="382"/>
                    </a:lnTo>
                    <a:lnTo>
                      <a:pt x="413" y="420"/>
                    </a:lnTo>
                    <a:lnTo>
                      <a:pt x="461" y="477"/>
                    </a:lnTo>
                    <a:lnTo>
                      <a:pt x="461" y="96"/>
                    </a:lnTo>
                    <a:lnTo>
                      <a:pt x="429" y="58"/>
                    </a:lnTo>
                    <a:lnTo>
                      <a:pt x="397" y="39"/>
                    </a:lnTo>
                    <a:lnTo>
                      <a:pt x="349" y="39"/>
                    </a:lnTo>
                    <a:lnTo>
                      <a:pt x="34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94" name="Freeform 154"/>
              <p:cNvSpPr>
                <a:spLocks/>
              </p:cNvSpPr>
              <p:nvPr/>
            </p:nvSpPr>
            <p:spPr bwMode="auto">
              <a:xfrm>
                <a:off x="7434" y="25437"/>
                <a:ext cx="937" cy="12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4" y="0"/>
                  </a:cxn>
                  <a:cxn ang="0">
                    <a:pos x="524" y="39"/>
                  </a:cxn>
                  <a:cxn ang="0">
                    <a:pos x="461" y="58"/>
                  </a:cxn>
                  <a:cxn ang="0">
                    <a:pos x="413" y="77"/>
                  </a:cxn>
                  <a:cxn ang="0">
                    <a:pos x="381" y="96"/>
                  </a:cxn>
                  <a:cxn ang="0">
                    <a:pos x="365" y="134"/>
                  </a:cxn>
                  <a:cxn ang="0">
                    <a:pos x="365" y="1106"/>
                  </a:cxn>
                  <a:cxn ang="0">
                    <a:pos x="381" y="1125"/>
                  </a:cxn>
                  <a:cxn ang="0">
                    <a:pos x="445" y="1163"/>
                  </a:cxn>
                  <a:cxn ang="0">
                    <a:pos x="492" y="1163"/>
                  </a:cxn>
                  <a:cxn ang="0">
                    <a:pos x="651" y="1125"/>
                  </a:cxn>
                  <a:cxn ang="0">
                    <a:pos x="762" y="1068"/>
                  </a:cxn>
                  <a:cxn ang="0">
                    <a:pos x="794" y="1030"/>
                  </a:cxn>
                  <a:cxn ang="0">
                    <a:pos x="858" y="916"/>
                  </a:cxn>
                  <a:cxn ang="0">
                    <a:pos x="889" y="820"/>
                  </a:cxn>
                  <a:cxn ang="0">
                    <a:pos x="937" y="820"/>
                  </a:cxn>
                  <a:cxn ang="0">
                    <a:pos x="874" y="1221"/>
                  </a:cxn>
                  <a:cxn ang="0">
                    <a:pos x="0" y="1221"/>
                  </a:cxn>
                  <a:cxn ang="0">
                    <a:pos x="0" y="1182"/>
                  </a:cxn>
                  <a:cxn ang="0">
                    <a:pos x="64" y="1163"/>
                  </a:cxn>
                  <a:cxn ang="0">
                    <a:pos x="95" y="1125"/>
                  </a:cxn>
                  <a:cxn ang="0">
                    <a:pos x="111" y="1125"/>
                  </a:cxn>
                  <a:cxn ang="0">
                    <a:pos x="127" y="1087"/>
                  </a:cxn>
                  <a:cxn ang="0">
                    <a:pos x="127" y="115"/>
                  </a:cxn>
                  <a:cxn ang="0">
                    <a:pos x="111" y="77"/>
                  </a:cxn>
                  <a:cxn ang="0">
                    <a:pos x="48" y="39"/>
                  </a:cxn>
                  <a:cxn ang="0">
                    <a:pos x="0" y="39"/>
                  </a:cxn>
                  <a:cxn ang="0">
                    <a:pos x="0" y="0"/>
                  </a:cxn>
                </a:cxnLst>
                <a:rect l="0" t="0" r="r" b="b"/>
                <a:pathLst>
                  <a:path w="937" h="1221">
                    <a:moveTo>
                      <a:pt x="0" y="0"/>
                    </a:moveTo>
                    <a:lnTo>
                      <a:pt x="524" y="0"/>
                    </a:lnTo>
                    <a:lnTo>
                      <a:pt x="524" y="39"/>
                    </a:lnTo>
                    <a:lnTo>
                      <a:pt x="461" y="58"/>
                    </a:lnTo>
                    <a:lnTo>
                      <a:pt x="413" y="77"/>
                    </a:lnTo>
                    <a:lnTo>
                      <a:pt x="381" y="96"/>
                    </a:lnTo>
                    <a:lnTo>
                      <a:pt x="365" y="134"/>
                    </a:lnTo>
                    <a:lnTo>
                      <a:pt x="365" y="1106"/>
                    </a:lnTo>
                    <a:lnTo>
                      <a:pt x="381" y="1125"/>
                    </a:lnTo>
                    <a:lnTo>
                      <a:pt x="445" y="1163"/>
                    </a:lnTo>
                    <a:lnTo>
                      <a:pt x="492" y="1163"/>
                    </a:lnTo>
                    <a:lnTo>
                      <a:pt x="651" y="1125"/>
                    </a:lnTo>
                    <a:lnTo>
                      <a:pt x="762" y="1068"/>
                    </a:lnTo>
                    <a:lnTo>
                      <a:pt x="794" y="1030"/>
                    </a:lnTo>
                    <a:lnTo>
                      <a:pt x="858" y="916"/>
                    </a:lnTo>
                    <a:lnTo>
                      <a:pt x="889" y="820"/>
                    </a:lnTo>
                    <a:lnTo>
                      <a:pt x="937" y="820"/>
                    </a:lnTo>
                    <a:lnTo>
                      <a:pt x="874" y="1221"/>
                    </a:lnTo>
                    <a:lnTo>
                      <a:pt x="0" y="1221"/>
                    </a:lnTo>
                    <a:lnTo>
                      <a:pt x="0" y="1182"/>
                    </a:lnTo>
                    <a:lnTo>
                      <a:pt x="64" y="1163"/>
                    </a:lnTo>
                    <a:lnTo>
                      <a:pt x="95" y="1125"/>
                    </a:lnTo>
                    <a:lnTo>
                      <a:pt x="111" y="1125"/>
                    </a:lnTo>
                    <a:lnTo>
                      <a:pt x="127" y="1087"/>
                    </a:lnTo>
                    <a:lnTo>
                      <a:pt x="127" y="115"/>
                    </a:lnTo>
                    <a:lnTo>
                      <a:pt x="111" y="77"/>
                    </a:lnTo>
                    <a:lnTo>
                      <a:pt x="48" y="39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95" name="Freeform 155"/>
              <p:cNvSpPr>
                <a:spLocks noEditPoints="1"/>
              </p:cNvSpPr>
              <p:nvPr/>
            </p:nvSpPr>
            <p:spPr bwMode="auto">
              <a:xfrm>
                <a:off x="8339" y="25418"/>
                <a:ext cx="366" cy="1259"/>
              </a:xfrm>
              <a:custGeom>
                <a:avLst/>
                <a:gdLst/>
                <a:ahLst/>
                <a:cxnLst>
                  <a:cxn ang="0">
                    <a:pos x="0" y="420"/>
                  </a:cxn>
                  <a:cxn ang="0">
                    <a:pos x="286" y="420"/>
                  </a:cxn>
                  <a:cxn ang="0">
                    <a:pos x="302" y="1125"/>
                  </a:cxn>
                  <a:cxn ang="0">
                    <a:pos x="302" y="1144"/>
                  </a:cxn>
                  <a:cxn ang="0">
                    <a:pos x="318" y="1201"/>
                  </a:cxn>
                  <a:cxn ang="0">
                    <a:pos x="334" y="1220"/>
                  </a:cxn>
                  <a:cxn ang="0">
                    <a:pos x="366" y="1220"/>
                  </a:cxn>
                  <a:cxn ang="0">
                    <a:pos x="366" y="1259"/>
                  </a:cxn>
                  <a:cxn ang="0">
                    <a:pos x="0" y="1259"/>
                  </a:cxn>
                  <a:cxn ang="0">
                    <a:pos x="0" y="1220"/>
                  </a:cxn>
                  <a:cxn ang="0">
                    <a:pos x="64" y="1182"/>
                  </a:cxn>
                  <a:cxn ang="0">
                    <a:pos x="80" y="1144"/>
                  </a:cxn>
                  <a:cxn ang="0">
                    <a:pos x="80" y="534"/>
                  </a:cxn>
                  <a:cxn ang="0">
                    <a:pos x="64" y="496"/>
                  </a:cxn>
                  <a:cxn ang="0">
                    <a:pos x="0" y="458"/>
                  </a:cxn>
                  <a:cxn ang="0">
                    <a:pos x="0" y="420"/>
                  </a:cxn>
                  <a:cxn ang="0">
                    <a:pos x="191" y="0"/>
                  </a:cxn>
                  <a:cxn ang="0">
                    <a:pos x="238" y="19"/>
                  </a:cxn>
                  <a:cxn ang="0">
                    <a:pos x="270" y="39"/>
                  </a:cxn>
                  <a:cxn ang="0">
                    <a:pos x="286" y="77"/>
                  </a:cxn>
                  <a:cxn ang="0">
                    <a:pos x="302" y="134"/>
                  </a:cxn>
                  <a:cxn ang="0">
                    <a:pos x="286" y="191"/>
                  </a:cxn>
                  <a:cxn ang="0">
                    <a:pos x="270" y="229"/>
                  </a:cxn>
                  <a:cxn ang="0">
                    <a:pos x="238" y="248"/>
                  </a:cxn>
                  <a:cxn ang="0">
                    <a:pos x="191" y="267"/>
                  </a:cxn>
                  <a:cxn ang="0">
                    <a:pos x="143" y="248"/>
                  </a:cxn>
                  <a:cxn ang="0">
                    <a:pos x="111" y="229"/>
                  </a:cxn>
                  <a:cxn ang="0">
                    <a:pos x="96" y="191"/>
                  </a:cxn>
                  <a:cxn ang="0">
                    <a:pos x="80" y="134"/>
                  </a:cxn>
                  <a:cxn ang="0">
                    <a:pos x="96" y="77"/>
                  </a:cxn>
                  <a:cxn ang="0">
                    <a:pos x="111" y="39"/>
                  </a:cxn>
                  <a:cxn ang="0">
                    <a:pos x="143" y="19"/>
                  </a:cxn>
                  <a:cxn ang="0">
                    <a:pos x="191" y="0"/>
                  </a:cxn>
                </a:cxnLst>
                <a:rect l="0" t="0" r="r" b="b"/>
                <a:pathLst>
                  <a:path w="366" h="1259">
                    <a:moveTo>
                      <a:pt x="0" y="420"/>
                    </a:moveTo>
                    <a:lnTo>
                      <a:pt x="286" y="420"/>
                    </a:lnTo>
                    <a:lnTo>
                      <a:pt x="302" y="1125"/>
                    </a:lnTo>
                    <a:lnTo>
                      <a:pt x="302" y="1144"/>
                    </a:lnTo>
                    <a:lnTo>
                      <a:pt x="318" y="1201"/>
                    </a:lnTo>
                    <a:lnTo>
                      <a:pt x="334" y="1220"/>
                    </a:lnTo>
                    <a:lnTo>
                      <a:pt x="366" y="1220"/>
                    </a:lnTo>
                    <a:lnTo>
                      <a:pt x="366" y="1259"/>
                    </a:lnTo>
                    <a:lnTo>
                      <a:pt x="0" y="1259"/>
                    </a:lnTo>
                    <a:lnTo>
                      <a:pt x="0" y="1220"/>
                    </a:lnTo>
                    <a:lnTo>
                      <a:pt x="64" y="1182"/>
                    </a:lnTo>
                    <a:lnTo>
                      <a:pt x="80" y="1144"/>
                    </a:lnTo>
                    <a:lnTo>
                      <a:pt x="80" y="534"/>
                    </a:lnTo>
                    <a:lnTo>
                      <a:pt x="64" y="496"/>
                    </a:lnTo>
                    <a:lnTo>
                      <a:pt x="0" y="458"/>
                    </a:lnTo>
                    <a:lnTo>
                      <a:pt x="0" y="420"/>
                    </a:lnTo>
                    <a:close/>
                    <a:moveTo>
                      <a:pt x="191" y="0"/>
                    </a:moveTo>
                    <a:lnTo>
                      <a:pt x="238" y="19"/>
                    </a:lnTo>
                    <a:lnTo>
                      <a:pt x="270" y="39"/>
                    </a:lnTo>
                    <a:lnTo>
                      <a:pt x="286" y="77"/>
                    </a:lnTo>
                    <a:lnTo>
                      <a:pt x="302" y="134"/>
                    </a:lnTo>
                    <a:lnTo>
                      <a:pt x="286" y="191"/>
                    </a:lnTo>
                    <a:lnTo>
                      <a:pt x="270" y="229"/>
                    </a:lnTo>
                    <a:lnTo>
                      <a:pt x="238" y="248"/>
                    </a:lnTo>
                    <a:lnTo>
                      <a:pt x="191" y="267"/>
                    </a:lnTo>
                    <a:lnTo>
                      <a:pt x="143" y="248"/>
                    </a:lnTo>
                    <a:lnTo>
                      <a:pt x="111" y="229"/>
                    </a:lnTo>
                    <a:lnTo>
                      <a:pt x="96" y="191"/>
                    </a:lnTo>
                    <a:lnTo>
                      <a:pt x="80" y="134"/>
                    </a:lnTo>
                    <a:lnTo>
                      <a:pt x="96" y="77"/>
                    </a:lnTo>
                    <a:lnTo>
                      <a:pt x="111" y="39"/>
                    </a:lnTo>
                    <a:lnTo>
                      <a:pt x="143" y="19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96" name="Freeform 156"/>
              <p:cNvSpPr>
                <a:spLocks/>
              </p:cNvSpPr>
              <p:nvPr/>
            </p:nvSpPr>
            <p:spPr bwMode="auto">
              <a:xfrm>
                <a:off x="8800" y="25533"/>
                <a:ext cx="476" cy="1182"/>
              </a:xfrm>
              <a:custGeom>
                <a:avLst/>
                <a:gdLst/>
                <a:ahLst/>
                <a:cxnLst>
                  <a:cxn ang="0">
                    <a:pos x="254" y="0"/>
                  </a:cxn>
                  <a:cxn ang="0">
                    <a:pos x="286" y="0"/>
                  </a:cxn>
                  <a:cxn ang="0">
                    <a:pos x="286" y="305"/>
                  </a:cxn>
                  <a:cxn ang="0">
                    <a:pos x="429" y="305"/>
                  </a:cxn>
                  <a:cxn ang="0">
                    <a:pos x="444" y="381"/>
                  </a:cxn>
                  <a:cxn ang="0">
                    <a:pos x="302" y="381"/>
                  </a:cxn>
                  <a:cxn ang="0">
                    <a:pos x="302" y="972"/>
                  </a:cxn>
                  <a:cxn ang="0">
                    <a:pos x="317" y="1010"/>
                  </a:cxn>
                  <a:cxn ang="0">
                    <a:pos x="333" y="1029"/>
                  </a:cxn>
                  <a:cxn ang="0">
                    <a:pos x="381" y="1029"/>
                  </a:cxn>
                  <a:cxn ang="0">
                    <a:pos x="397" y="1010"/>
                  </a:cxn>
                  <a:cxn ang="0">
                    <a:pos x="429" y="991"/>
                  </a:cxn>
                  <a:cxn ang="0">
                    <a:pos x="444" y="953"/>
                  </a:cxn>
                  <a:cxn ang="0">
                    <a:pos x="476" y="972"/>
                  </a:cxn>
                  <a:cxn ang="0">
                    <a:pos x="429" y="1067"/>
                  </a:cxn>
                  <a:cxn ang="0">
                    <a:pos x="381" y="1144"/>
                  </a:cxn>
                  <a:cxn ang="0">
                    <a:pos x="254" y="1182"/>
                  </a:cxn>
                  <a:cxn ang="0">
                    <a:pos x="190" y="1182"/>
                  </a:cxn>
                  <a:cxn ang="0">
                    <a:pos x="143" y="1144"/>
                  </a:cxn>
                  <a:cxn ang="0">
                    <a:pos x="111" y="1105"/>
                  </a:cxn>
                  <a:cxn ang="0">
                    <a:pos x="79" y="1029"/>
                  </a:cxn>
                  <a:cxn ang="0">
                    <a:pos x="79" y="400"/>
                  </a:cxn>
                  <a:cxn ang="0">
                    <a:pos x="0" y="400"/>
                  </a:cxn>
                  <a:cxn ang="0">
                    <a:pos x="0" y="343"/>
                  </a:cxn>
                  <a:cxn ang="0">
                    <a:pos x="79" y="229"/>
                  </a:cxn>
                  <a:cxn ang="0">
                    <a:pos x="174" y="133"/>
                  </a:cxn>
                  <a:cxn ang="0">
                    <a:pos x="254" y="0"/>
                  </a:cxn>
                </a:cxnLst>
                <a:rect l="0" t="0" r="r" b="b"/>
                <a:pathLst>
                  <a:path w="476" h="1182">
                    <a:moveTo>
                      <a:pt x="254" y="0"/>
                    </a:moveTo>
                    <a:lnTo>
                      <a:pt x="286" y="0"/>
                    </a:lnTo>
                    <a:lnTo>
                      <a:pt x="286" y="305"/>
                    </a:lnTo>
                    <a:lnTo>
                      <a:pt x="429" y="305"/>
                    </a:lnTo>
                    <a:lnTo>
                      <a:pt x="444" y="381"/>
                    </a:lnTo>
                    <a:lnTo>
                      <a:pt x="302" y="381"/>
                    </a:lnTo>
                    <a:lnTo>
                      <a:pt x="302" y="972"/>
                    </a:lnTo>
                    <a:lnTo>
                      <a:pt x="317" y="1010"/>
                    </a:lnTo>
                    <a:lnTo>
                      <a:pt x="333" y="1029"/>
                    </a:lnTo>
                    <a:lnTo>
                      <a:pt x="381" y="1029"/>
                    </a:lnTo>
                    <a:lnTo>
                      <a:pt x="397" y="1010"/>
                    </a:lnTo>
                    <a:lnTo>
                      <a:pt x="429" y="991"/>
                    </a:lnTo>
                    <a:lnTo>
                      <a:pt x="444" y="953"/>
                    </a:lnTo>
                    <a:lnTo>
                      <a:pt x="476" y="972"/>
                    </a:lnTo>
                    <a:lnTo>
                      <a:pt x="429" y="1067"/>
                    </a:lnTo>
                    <a:lnTo>
                      <a:pt x="381" y="1144"/>
                    </a:lnTo>
                    <a:lnTo>
                      <a:pt x="254" y="1182"/>
                    </a:lnTo>
                    <a:lnTo>
                      <a:pt x="190" y="1182"/>
                    </a:lnTo>
                    <a:lnTo>
                      <a:pt x="143" y="1144"/>
                    </a:lnTo>
                    <a:lnTo>
                      <a:pt x="111" y="1105"/>
                    </a:lnTo>
                    <a:lnTo>
                      <a:pt x="79" y="1029"/>
                    </a:lnTo>
                    <a:lnTo>
                      <a:pt x="79" y="400"/>
                    </a:lnTo>
                    <a:lnTo>
                      <a:pt x="0" y="400"/>
                    </a:lnTo>
                    <a:lnTo>
                      <a:pt x="0" y="343"/>
                    </a:lnTo>
                    <a:lnTo>
                      <a:pt x="79" y="229"/>
                    </a:lnTo>
                    <a:lnTo>
                      <a:pt x="174" y="133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97" name="Freeform 157"/>
              <p:cNvSpPr>
                <a:spLocks noEditPoints="1"/>
              </p:cNvSpPr>
              <p:nvPr/>
            </p:nvSpPr>
            <p:spPr bwMode="auto">
              <a:xfrm>
                <a:off x="9260" y="25800"/>
                <a:ext cx="620" cy="877"/>
              </a:xfrm>
              <a:custGeom>
                <a:avLst/>
                <a:gdLst/>
                <a:ahLst/>
                <a:cxnLst>
                  <a:cxn ang="0">
                    <a:pos x="286" y="76"/>
                  </a:cxn>
                  <a:cxn ang="0">
                    <a:pos x="254" y="95"/>
                  </a:cxn>
                  <a:cxn ang="0">
                    <a:pos x="239" y="133"/>
                  </a:cxn>
                  <a:cxn ang="0">
                    <a:pos x="223" y="190"/>
                  </a:cxn>
                  <a:cxn ang="0">
                    <a:pos x="207" y="267"/>
                  </a:cxn>
                  <a:cxn ang="0">
                    <a:pos x="207" y="362"/>
                  </a:cxn>
                  <a:cxn ang="0">
                    <a:pos x="413" y="343"/>
                  </a:cxn>
                  <a:cxn ang="0">
                    <a:pos x="413" y="267"/>
                  </a:cxn>
                  <a:cxn ang="0">
                    <a:pos x="397" y="209"/>
                  </a:cxn>
                  <a:cxn ang="0">
                    <a:pos x="397" y="152"/>
                  </a:cxn>
                  <a:cxn ang="0">
                    <a:pos x="381" y="133"/>
                  </a:cxn>
                  <a:cxn ang="0">
                    <a:pos x="366" y="95"/>
                  </a:cxn>
                  <a:cxn ang="0">
                    <a:pos x="350" y="76"/>
                  </a:cxn>
                  <a:cxn ang="0">
                    <a:pos x="286" y="76"/>
                  </a:cxn>
                  <a:cxn ang="0">
                    <a:pos x="318" y="0"/>
                  </a:cxn>
                  <a:cxn ang="0">
                    <a:pos x="381" y="0"/>
                  </a:cxn>
                  <a:cxn ang="0">
                    <a:pos x="429" y="19"/>
                  </a:cxn>
                  <a:cxn ang="0">
                    <a:pos x="477" y="57"/>
                  </a:cxn>
                  <a:cxn ang="0">
                    <a:pos x="524" y="114"/>
                  </a:cxn>
                  <a:cxn ang="0">
                    <a:pos x="572" y="228"/>
                  </a:cxn>
                  <a:cxn ang="0">
                    <a:pos x="604" y="419"/>
                  </a:cxn>
                  <a:cxn ang="0">
                    <a:pos x="223" y="419"/>
                  </a:cxn>
                  <a:cxn ang="0">
                    <a:pos x="239" y="514"/>
                  </a:cxn>
                  <a:cxn ang="0">
                    <a:pos x="239" y="572"/>
                  </a:cxn>
                  <a:cxn ang="0">
                    <a:pos x="254" y="629"/>
                  </a:cxn>
                  <a:cxn ang="0">
                    <a:pos x="270" y="667"/>
                  </a:cxn>
                  <a:cxn ang="0">
                    <a:pos x="302" y="705"/>
                  </a:cxn>
                  <a:cxn ang="0">
                    <a:pos x="318" y="743"/>
                  </a:cxn>
                  <a:cxn ang="0">
                    <a:pos x="350" y="762"/>
                  </a:cxn>
                  <a:cxn ang="0">
                    <a:pos x="445" y="762"/>
                  </a:cxn>
                  <a:cxn ang="0">
                    <a:pos x="477" y="743"/>
                  </a:cxn>
                  <a:cxn ang="0">
                    <a:pos x="524" y="705"/>
                  </a:cxn>
                  <a:cxn ang="0">
                    <a:pos x="572" y="648"/>
                  </a:cxn>
                  <a:cxn ang="0">
                    <a:pos x="620" y="648"/>
                  </a:cxn>
                  <a:cxn ang="0">
                    <a:pos x="524" y="762"/>
                  </a:cxn>
                  <a:cxn ang="0">
                    <a:pos x="429" y="858"/>
                  </a:cxn>
                  <a:cxn ang="0">
                    <a:pos x="318" y="877"/>
                  </a:cxn>
                  <a:cxn ang="0">
                    <a:pos x="191" y="838"/>
                  </a:cxn>
                  <a:cxn ang="0">
                    <a:pos x="80" y="762"/>
                  </a:cxn>
                  <a:cxn ang="0">
                    <a:pos x="16" y="610"/>
                  </a:cxn>
                  <a:cxn ang="0">
                    <a:pos x="0" y="438"/>
                  </a:cxn>
                  <a:cxn ang="0">
                    <a:pos x="16" y="248"/>
                  </a:cxn>
                  <a:cxn ang="0">
                    <a:pos x="80" y="114"/>
                  </a:cxn>
                  <a:cxn ang="0">
                    <a:pos x="191" y="38"/>
                  </a:cxn>
                  <a:cxn ang="0">
                    <a:pos x="318" y="0"/>
                  </a:cxn>
                </a:cxnLst>
                <a:rect l="0" t="0" r="r" b="b"/>
                <a:pathLst>
                  <a:path w="620" h="877">
                    <a:moveTo>
                      <a:pt x="286" y="76"/>
                    </a:moveTo>
                    <a:lnTo>
                      <a:pt x="254" y="95"/>
                    </a:lnTo>
                    <a:lnTo>
                      <a:pt x="239" y="133"/>
                    </a:lnTo>
                    <a:lnTo>
                      <a:pt x="223" y="190"/>
                    </a:lnTo>
                    <a:lnTo>
                      <a:pt x="207" y="267"/>
                    </a:lnTo>
                    <a:lnTo>
                      <a:pt x="207" y="362"/>
                    </a:lnTo>
                    <a:lnTo>
                      <a:pt x="413" y="343"/>
                    </a:lnTo>
                    <a:lnTo>
                      <a:pt x="413" y="267"/>
                    </a:lnTo>
                    <a:lnTo>
                      <a:pt x="397" y="209"/>
                    </a:lnTo>
                    <a:lnTo>
                      <a:pt x="397" y="152"/>
                    </a:lnTo>
                    <a:lnTo>
                      <a:pt x="381" y="133"/>
                    </a:lnTo>
                    <a:lnTo>
                      <a:pt x="366" y="95"/>
                    </a:lnTo>
                    <a:lnTo>
                      <a:pt x="350" y="76"/>
                    </a:lnTo>
                    <a:lnTo>
                      <a:pt x="286" y="76"/>
                    </a:lnTo>
                    <a:close/>
                    <a:moveTo>
                      <a:pt x="318" y="0"/>
                    </a:moveTo>
                    <a:lnTo>
                      <a:pt x="381" y="0"/>
                    </a:lnTo>
                    <a:lnTo>
                      <a:pt x="429" y="19"/>
                    </a:lnTo>
                    <a:lnTo>
                      <a:pt x="477" y="57"/>
                    </a:lnTo>
                    <a:lnTo>
                      <a:pt x="524" y="114"/>
                    </a:lnTo>
                    <a:lnTo>
                      <a:pt x="572" y="228"/>
                    </a:lnTo>
                    <a:lnTo>
                      <a:pt x="604" y="419"/>
                    </a:lnTo>
                    <a:lnTo>
                      <a:pt x="223" y="419"/>
                    </a:lnTo>
                    <a:lnTo>
                      <a:pt x="239" y="514"/>
                    </a:lnTo>
                    <a:lnTo>
                      <a:pt x="239" y="572"/>
                    </a:lnTo>
                    <a:lnTo>
                      <a:pt x="254" y="629"/>
                    </a:lnTo>
                    <a:lnTo>
                      <a:pt x="270" y="667"/>
                    </a:lnTo>
                    <a:lnTo>
                      <a:pt x="302" y="705"/>
                    </a:lnTo>
                    <a:lnTo>
                      <a:pt x="318" y="743"/>
                    </a:lnTo>
                    <a:lnTo>
                      <a:pt x="350" y="762"/>
                    </a:lnTo>
                    <a:lnTo>
                      <a:pt x="445" y="762"/>
                    </a:lnTo>
                    <a:lnTo>
                      <a:pt x="477" y="743"/>
                    </a:lnTo>
                    <a:lnTo>
                      <a:pt x="524" y="705"/>
                    </a:lnTo>
                    <a:lnTo>
                      <a:pt x="572" y="648"/>
                    </a:lnTo>
                    <a:lnTo>
                      <a:pt x="620" y="648"/>
                    </a:lnTo>
                    <a:lnTo>
                      <a:pt x="524" y="762"/>
                    </a:lnTo>
                    <a:lnTo>
                      <a:pt x="429" y="858"/>
                    </a:lnTo>
                    <a:lnTo>
                      <a:pt x="318" y="877"/>
                    </a:lnTo>
                    <a:lnTo>
                      <a:pt x="191" y="838"/>
                    </a:lnTo>
                    <a:lnTo>
                      <a:pt x="80" y="762"/>
                    </a:lnTo>
                    <a:lnTo>
                      <a:pt x="16" y="610"/>
                    </a:lnTo>
                    <a:lnTo>
                      <a:pt x="0" y="438"/>
                    </a:lnTo>
                    <a:lnTo>
                      <a:pt x="16" y="248"/>
                    </a:lnTo>
                    <a:lnTo>
                      <a:pt x="80" y="114"/>
                    </a:lnTo>
                    <a:lnTo>
                      <a:pt x="191" y="38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98" name="Freeform 158"/>
              <p:cNvSpPr>
                <a:spLocks/>
              </p:cNvSpPr>
              <p:nvPr/>
            </p:nvSpPr>
            <p:spPr bwMode="auto">
              <a:xfrm>
                <a:off x="10023" y="25819"/>
                <a:ext cx="619" cy="858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587" y="38"/>
                  </a:cxn>
                  <a:cxn ang="0">
                    <a:pos x="603" y="76"/>
                  </a:cxn>
                  <a:cxn ang="0">
                    <a:pos x="619" y="133"/>
                  </a:cxn>
                  <a:cxn ang="0">
                    <a:pos x="619" y="171"/>
                  </a:cxn>
                  <a:cxn ang="0">
                    <a:pos x="571" y="229"/>
                  </a:cxn>
                  <a:cxn ang="0">
                    <a:pos x="524" y="248"/>
                  </a:cxn>
                  <a:cxn ang="0">
                    <a:pos x="476" y="248"/>
                  </a:cxn>
                  <a:cxn ang="0">
                    <a:pos x="444" y="229"/>
                  </a:cxn>
                  <a:cxn ang="0">
                    <a:pos x="428" y="190"/>
                  </a:cxn>
                  <a:cxn ang="0">
                    <a:pos x="397" y="171"/>
                  </a:cxn>
                  <a:cxn ang="0">
                    <a:pos x="381" y="152"/>
                  </a:cxn>
                  <a:cxn ang="0">
                    <a:pos x="349" y="171"/>
                  </a:cxn>
                  <a:cxn ang="0">
                    <a:pos x="317" y="209"/>
                  </a:cxn>
                  <a:cxn ang="0">
                    <a:pos x="301" y="248"/>
                  </a:cxn>
                  <a:cxn ang="0">
                    <a:pos x="285" y="324"/>
                  </a:cxn>
                  <a:cxn ang="0">
                    <a:pos x="285" y="724"/>
                  </a:cxn>
                  <a:cxn ang="0">
                    <a:pos x="317" y="800"/>
                  </a:cxn>
                  <a:cxn ang="0">
                    <a:pos x="349" y="819"/>
                  </a:cxn>
                  <a:cxn ang="0">
                    <a:pos x="397" y="819"/>
                  </a:cxn>
                  <a:cxn ang="0">
                    <a:pos x="397" y="858"/>
                  </a:cxn>
                  <a:cxn ang="0">
                    <a:pos x="0" y="858"/>
                  </a:cxn>
                  <a:cxn ang="0">
                    <a:pos x="0" y="819"/>
                  </a:cxn>
                  <a:cxn ang="0">
                    <a:pos x="63" y="781"/>
                  </a:cxn>
                  <a:cxn ang="0">
                    <a:pos x="79" y="743"/>
                  </a:cxn>
                  <a:cxn ang="0">
                    <a:pos x="79" y="133"/>
                  </a:cxn>
                  <a:cxn ang="0">
                    <a:pos x="63" y="95"/>
                  </a:cxn>
                  <a:cxn ang="0">
                    <a:pos x="0" y="57"/>
                  </a:cxn>
                  <a:cxn ang="0">
                    <a:pos x="0" y="19"/>
                  </a:cxn>
                  <a:cxn ang="0">
                    <a:pos x="285" y="19"/>
                  </a:cxn>
                  <a:cxn ang="0">
                    <a:pos x="285" y="171"/>
                  </a:cxn>
                  <a:cxn ang="0">
                    <a:pos x="333" y="95"/>
                  </a:cxn>
                  <a:cxn ang="0">
                    <a:pos x="381" y="38"/>
                  </a:cxn>
                  <a:cxn ang="0">
                    <a:pos x="444" y="19"/>
                  </a:cxn>
                  <a:cxn ang="0">
                    <a:pos x="492" y="0"/>
                  </a:cxn>
                </a:cxnLst>
                <a:rect l="0" t="0" r="r" b="b"/>
                <a:pathLst>
                  <a:path w="619" h="858">
                    <a:moveTo>
                      <a:pt x="492" y="0"/>
                    </a:moveTo>
                    <a:lnTo>
                      <a:pt x="587" y="38"/>
                    </a:lnTo>
                    <a:lnTo>
                      <a:pt x="603" y="76"/>
                    </a:lnTo>
                    <a:lnTo>
                      <a:pt x="619" y="133"/>
                    </a:lnTo>
                    <a:lnTo>
                      <a:pt x="619" y="171"/>
                    </a:lnTo>
                    <a:lnTo>
                      <a:pt x="571" y="229"/>
                    </a:lnTo>
                    <a:lnTo>
                      <a:pt x="524" y="248"/>
                    </a:lnTo>
                    <a:lnTo>
                      <a:pt x="476" y="248"/>
                    </a:lnTo>
                    <a:lnTo>
                      <a:pt x="444" y="229"/>
                    </a:lnTo>
                    <a:lnTo>
                      <a:pt x="428" y="190"/>
                    </a:lnTo>
                    <a:lnTo>
                      <a:pt x="397" y="171"/>
                    </a:lnTo>
                    <a:lnTo>
                      <a:pt x="381" y="152"/>
                    </a:lnTo>
                    <a:lnTo>
                      <a:pt x="349" y="171"/>
                    </a:lnTo>
                    <a:lnTo>
                      <a:pt x="317" y="209"/>
                    </a:lnTo>
                    <a:lnTo>
                      <a:pt x="301" y="248"/>
                    </a:lnTo>
                    <a:lnTo>
                      <a:pt x="285" y="324"/>
                    </a:lnTo>
                    <a:lnTo>
                      <a:pt x="285" y="724"/>
                    </a:lnTo>
                    <a:lnTo>
                      <a:pt x="317" y="800"/>
                    </a:lnTo>
                    <a:lnTo>
                      <a:pt x="349" y="819"/>
                    </a:lnTo>
                    <a:lnTo>
                      <a:pt x="397" y="819"/>
                    </a:lnTo>
                    <a:lnTo>
                      <a:pt x="397" y="858"/>
                    </a:lnTo>
                    <a:lnTo>
                      <a:pt x="0" y="858"/>
                    </a:lnTo>
                    <a:lnTo>
                      <a:pt x="0" y="819"/>
                    </a:lnTo>
                    <a:lnTo>
                      <a:pt x="63" y="781"/>
                    </a:lnTo>
                    <a:lnTo>
                      <a:pt x="79" y="743"/>
                    </a:lnTo>
                    <a:lnTo>
                      <a:pt x="79" y="133"/>
                    </a:lnTo>
                    <a:lnTo>
                      <a:pt x="63" y="95"/>
                    </a:lnTo>
                    <a:lnTo>
                      <a:pt x="0" y="57"/>
                    </a:lnTo>
                    <a:lnTo>
                      <a:pt x="0" y="19"/>
                    </a:lnTo>
                    <a:lnTo>
                      <a:pt x="285" y="19"/>
                    </a:lnTo>
                    <a:lnTo>
                      <a:pt x="285" y="171"/>
                    </a:lnTo>
                    <a:lnTo>
                      <a:pt x="333" y="95"/>
                    </a:lnTo>
                    <a:lnTo>
                      <a:pt x="381" y="38"/>
                    </a:lnTo>
                    <a:lnTo>
                      <a:pt x="444" y="19"/>
                    </a:lnTo>
                    <a:lnTo>
                      <a:pt x="4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99" name="Freeform 159"/>
              <p:cNvSpPr>
                <a:spLocks noEditPoints="1"/>
              </p:cNvSpPr>
              <p:nvPr/>
            </p:nvSpPr>
            <p:spPr bwMode="auto">
              <a:xfrm>
                <a:off x="10610" y="25800"/>
                <a:ext cx="715" cy="858"/>
              </a:xfrm>
              <a:custGeom>
                <a:avLst/>
                <a:gdLst/>
                <a:ahLst/>
                <a:cxnLst>
                  <a:cxn ang="0">
                    <a:pos x="413" y="419"/>
                  </a:cxn>
                  <a:cxn ang="0">
                    <a:pos x="286" y="495"/>
                  </a:cxn>
                  <a:cxn ang="0">
                    <a:pos x="254" y="533"/>
                  </a:cxn>
                  <a:cxn ang="0">
                    <a:pos x="222" y="591"/>
                  </a:cxn>
                  <a:cxn ang="0">
                    <a:pos x="222" y="686"/>
                  </a:cxn>
                  <a:cxn ang="0">
                    <a:pos x="238" y="724"/>
                  </a:cxn>
                  <a:cxn ang="0">
                    <a:pos x="302" y="762"/>
                  </a:cxn>
                  <a:cxn ang="0">
                    <a:pos x="334" y="762"/>
                  </a:cxn>
                  <a:cxn ang="0">
                    <a:pos x="349" y="743"/>
                  </a:cxn>
                  <a:cxn ang="0">
                    <a:pos x="381" y="724"/>
                  </a:cxn>
                  <a:cxn ang="0">
                    <a:pos x="413" y="686"/>
                  </a:cxn>
                  <a:cxn ang="0">
                    <a:pos x="413" y="419"/>
                  </a:cxn>
                  <a:cxn ang="0">
                    <a:pos x="318" y="0"/>
                  </a:cxn>
                  <a:cxn ang="0">
                    <a:pos x="477" y="38"/>
                  </a:cxn>
                  <a:cxn ang="0">
                    <a:pos x="588" y="114"/>
                  </a:cxn>
                  <a:cxn ang="0">
                    <a:pos x="619" y="248"/>
                  </a:cxn>
                  <a:cxn ang="0">
                    <a:pos x="619" y="724"/>
                  </a:cxn>
                  <a:cxn ang="0">
                    <a:pos x="651" y="762"/>
                  </a:cxn>
                  <a:cxn ang="0">
                    <a:pos x="715" y="762"/>
                  </a:cxn>
                  <a:cxn ang="0">
                    <a:pos x="619" y="838"/>
                  </a:cxn>
                  <a:cxn ang="0">
                    <a:pos x="588" y="858"/>
                  </a:cxn>
                  <a:cxn ang="0">
                    <a:pos x="492" y="858"/>
                  </a:cxn>
                  <a:cxn ang="0">
                    <a:pos x="445" y="819"/>
                  </a:cxn>
                  <a:cxn ang="0">
                    <a:pos x="429" y="762"/>
                  </a:cxn>
                  <a:cxn ang="0">
                    <a:pos x="413" y="724"/>
                  </a:cxn>
                  <a:cxn ang="0">
                    <a:pos x="349" y="762"/>
                  </a:cxn>
                  <a:cxn ang="0">
                    <a:pos x="286" y="819"/>
                  </a:cxn>
                  <a:cxn ang="0">
                    <a:pos x="238" y="858"/>
                  </a:cxn>
                  <a:cxn ang="0">
                    <a:pos x="175" y="858"/>
                  </a:cxn>
                  <a:cxn ang="0">
                    <a:pos x="111" y="838"/>
                  </a:cxn>
                  <a:cxn ang="0">
                    <a:pos x="64" y="819"/>
                  </a:cxn>
                  <a:cxn ang="0">
                    <a:pos x="32" y="762"/>
                  </a:cxn>
                  <a:cxn ang="0">
                    <a:pos x="0" y="724"/>
                  </a:cxn>
                  <a:cxn ang="0">
                    <a:pos x="0" y="610"/>
                  </a:cxn>
                  <a:cxn ang="0">
                    <a:pos x="16" y="572"/>
                  </a:cxn>
                  <a:cxn ang="0">
                    <a:pos x="48" y="514"/>
                  </a:cxn>
                  <a:cxn ang="0">
                    <a:pos x="95" y="476"/>
                  </a:cxn>
                  <a:cxn ang="0">
                    <a:pos x="159" y="419"/>
                  </a:cxn>
                  <a:cxn ang="0">
                    <a:pos x="397" y="324"/>
                  </a:cxn>
                  <a:cxn ang="0">
                    <a:pos x="397" y="133"/>
                  </a:cxn>
                  <a:cxn ang="0">
                    <a:pos x="381" y="95"/>
                  </a:cxn>
                  <a:cxn ang="0">
                    <a:pos x="349" y="57"/>
                  </a:cxn>
                  <a:cxn ang="0">
                    <a:pos x="318" y="38"/>
                  </a:cxn>
                  <a:cxn ang="0">
                    <a:pos x="238" y="38"/>
                  </a:cxn>
                  <a:cxn ang="0">
                    <a:pos x="207" y="57"/>
                  </a:cxn>
                  <a:cxn ang="0">
                    <a:pos x="191" y="95"/>
                  </a:cxn>
                  <a:cxn ang="0">
                    <a:pos x="175" y="114"/>
                  </a:cxn>
                  <a:cxn ang="0">
                    <a:pos x="175" y="133"/>
                  </a:cxn>
                  <a:cxn ang="0">
                    <a:pos x="207" y="171"/>
                  </a:cxn>
                  <a:cxn ang="0">
                    <a:pos x="222" y="209"/>
                  </a:cxn>
                  <a:cxn ang="0">
                    <a:pos x="222" y="286"/>
                  </a:cxn>
                  <a:cxn ang="0">
                    <a:pos x="191" y="305"/>
                  </a:cxn>
                  <a:cxn ang="0">
                    <a:pos x="175" y="343"/>
                  </a:cxn>
                  <a:cxn ang="0">
                    <a:pos x="80" y="343"/>
                  </a:cxn>
                  <a:cxn ang="0">
                    <a:pos x="32" y="286"/>
                  </a:cxn>
                  <a:cxn ang="0">
                    <a:pos x="32" y="228"/>
                  </a:cxn>
                  <a:cxn ang="0">
                    <a:pos x="64" y="114"/>
                  </a:cxn>
                  <a:cxn ang="0">
                    <a:pos x="159" y="38"/>
                  </a:cxn>
                  <a:cxn ang="0">
                    <a:pos x="318" y="0"/>
                  </a:cxn>
                </a:cxnLst>
                <a:rect l="0" t="0" r="r" b="b"/>
                <a:pathLst>
                  <a:path w="715" h="858">
                    <a:moveTo>
                      <a:pt x="413" y="419"/>
                    </a:moveTo>
                    <a:lnTo>
                      <a:pt x="286" y="495"/>
                    </a:lnTo>
                    <a:lnTo>
                      <a:pt x="254" y="533"/>
                    </a:lnTo>
                    <a:lnTo>
                      <a:pt x="222" y="591"/>
                    </a:lnTo>
                    <a:lnTo>
                      <a:pt x="222" y="686"/>
                    </a:lnTo>
                    <a:lnTo>
                      <a:pt x="238" y="724"/>
                    </a:lnTo>
                    <a:lnTo>
                      <a:pt x="302" y="762"/>
                    </a:lnTo>
                    <a:lnTo>
                      <a:pt x="334" y="762"/>
                    </a:lnTo>
                    <a:lnTo>
                      <a:pt x="349" y="743"/>
                    </a:lnTo>
                    <a:lnTo>
                      <a:pt x="381" y="724"/>
                    </a:lnTo>
                    <a:lnTo>
                      <a:pt x="413" y="686"/>
                    </a:lnTo>
                    <a:lnTo>
                      <a:pt x="413" y="419"/>
                    </a:lnTo>
                    <a:close/>
                    <a:moveTo>
                      <a:pt x="318" y="0"/>
                    </a:moveTo>
                    <a:lnTo>
                      <a:pt x="477" y="38"/>
                    </a:lnTo>
                    <a:lnTo>
                      <a:pt x="588" y="114"/>
                    </a:lnTo>
                    <a:lnTo>
                      <a:pt x="619" y="248"/>
                    </a:lnTo>
                    <a:lnTo>
                      <a:pt x="619" y="724"/>
                    </a:lnTo>
                    <a:lnTo>
                      <a:pt x="651" y="762"/>
                    </a:lnTo>
                    <a:lnTo>
                      <a:pt x="715" y="762"/>
                    </a:lnTo>
                    <a:lnTo>
                      <a:pt x="619" y="838"/>
                    </a:lnTo>
                    <a:lnTo>
                      <a:pt x="588" y="858"/>
                    </a:lnTo>
                    <a:lnTo>
                      <a:pt x="492" y="858"/>
                    </a:lnTo>
                    <a:lnTo>
                      <a:pt x="445" y="819"/>
                    </a:lnTo>
                    <a:lnTo>
                      <a:pt x="429" y="762"/>
                    </a:lnTo>
                    <a:lnTo>
                      <a:pt x="413" y="724"/>
                    </a:lnTo>
                    <a:lnTo>
                      <a:pt x="349" y="762"/>
                    </a:lnTo>
                    <a:lnTo>
                      <a:pt x="286" y="819"/>
                    </a:lnTo>
                    <a:lnTo>
                      <a:pt x="238" y="858"/>
                    </a:lnTo>
                    <a:lnTo>
                      <a:pt x="175" y="858"/>
                    </a:lnTo>
                    <a:lnTo>
                      <a:pt x="111" y="838"/>
                    </a:lnTo>
                    <a:lnTo>
                      <a:pt x="64" y="819"/>
                    </a:lnTo>
                    <a:lnTo>
                      <a:pt x="32" y="762"/>
                    </a:lnTo>
                    <a:lnTo>
                      <a:pt x="0" y="724"/>
                    </a:lnTo>
                    <a:lnTo>
                      <a:pt x="0" y="610"/>
                    </a:lnTo>
                    <a:lnTo>
                      <a:pt x="16" y="572"/>
                    </a:lnTo>
                    <a:lnTo>
                      <a:pt x="48" y="514"/>
                    </a:lnTo>
                    <a:lnTo>
                      <a:pt x="95" y="476"/>
                    </a:lnTo>
                    <a:lnTo>
                      <a:pt x="159" y="419"/>
                    </a:lnTo>
                    <a:lnTo>
                      <a:pt x="397" y="324"/>
                    </a:lnTo>
                    <a:lnTo>
                      <a:pt x="397" y="133"/>
                    </a:lnTo>
                    <a:lnTo>
                      <a:pt x="381" y="95"/>
                    </a:lnTo>
                    <a:lnTo>
                      <a:pt x="349" y="57"/>
                    </a:lnTo>
                    <a:lnTo>
                      <a:pt x="318" y="38"/>
                    </a:lnTo>
                    <a:lnTo>
                      <a:pt x="238" y="38"/>
                    </a:lnTo>
                    <a:lnTo>
                      <a:pt x="207" y="57"/>
                    </a:lnTo>
                    <a:lnTo>
                      <a:pt x="191" y="95"/>
                    </a:lnTo>
                    <a:lnTo>
                      <a:pt x="175" y="114"/>
                    </a:lnTo>
                    <a:lnTo>
                      <a:pt x="175" y="133"/>
                    </a:lnTo>
                    <a:lnTo>
                      <a:pt x="207" y="171"/>
                    </a:lnTo>
                    <a:lnTo>
                      <a:pt x="222" y="209"/>
                    </a:lnTo>
                    <a:lnTo>
                      <a:pt x="222" y="286"/>
                    </a:lnTo>
                    <a:lnTo>
                      <a:pt x="191" y="305"/>
                    </a:lnTo>
                    <a:lnTo>
                      <a:pt x="175" y="343"/>
                    </a:lnTo>
                    <a:lnTo>
                      <a:pt x="80" y="343"/>
                    </a:lnTo>
                    <a:lnTo>
                      <a:pt x="32" y="286"/>
                    </a:lnTo>
                    <a:lnTo>
                      <a:pt x="32" y="228"/>
                    </a:lnTo>
                    <a:lnTo>
                      <a:pt x="64" y="114"/>
                    </a:lnTo>
                    <a:lnTo>
                      <a:pt x="159" y="38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00" name="Freeform 160"/>
              <p:cNvSpPr>
                <a:spLocks/>
              </p:cNvSpPr>
              <p:nvPr/>
            </p:nvSpPr>
            <p:spPr bwMode="auto">
              <a:xfrm>
                <a:off x="11372" y="25533"/>
                <a:ext cx="477" cy="1182"/>
              </a:xfrm>
              <a:custGeom>
                <a:avLst/>
                <a:gdLst/>
                <a:ahLst/>
                <a:cxnLst>
                  <a:cxn ang="0">
                    <a:pos x="254" y="0"/>
                  </a:cxn>
                  <a:cxn ang="0">
                    <a:pos x="286" y="0"/>
                  </a:cxn>
                  <a:cxn ang="0">
                    <a:pos x="286" y="305"/>
                  </a:cxn>
                  <a:cxn ang="0">
                    <a:pos x="429" y="305"/>
                  </a:cxn>
                  <a:cxn ang="0">
                    <a:pos x="445" y="381"/>
                  </a:cxn>
                  <a:cxn ang="0">
                    <a:pos x="302" y="381"/>
                  </a:cxn>
                  <a:cxn ang="0">
                    <a:pos x="302" y="972"/>
                  </a:cxn>
                  <a:cxn ang="0">
                    <a:pos x="318" y="1010"/>
                  </a:cxn>
                  <a:cxn ang="0">
                    <a:pos x="334" y="1029"/>
                  </a:cxn>
                  <a:cxn ang="0">
                    <a:pos x="381" y="1029"/>
                  </a:cxn>
                  <a:cxn ang="0">
                    <a:pos x="397" y="1010"/>
                  </a:cxn>
                  <a:cxn ang="0">
                    <a:pos x="429" y="991"/>
                  </a:cxn>
                  <a:cxn ang="0">
                    <a:pos x="445" y="953"/>
                  </a:cxn>
                  <a:cxn ang="0">
                    <a:pos x="477" y="972"/>
                  </a:cxn>
                  <a:cxn ang="0">
                    <a:pos x="429" y="1067"/>
                  </a:cxn>
                  <a:cxn ang="0">
                    <a:pos x="381" y="1144"/>
                  </a:cxn>
                  <a:cxn ang="0">
                    <a:pos x="254" y="1182"/>
                  </a:cxn>
                  <a:cxn ang="0">
                    <a:pos x="191" y="1182"/>
                  </a:cxn>
                  <a:cxn ang="0">
                    <a:pos x="143" y="1144"/>
                  </a:cxn>
                  <a:cxn ang="0">
                    <a:pos x="112" y="1105"/>
                  </a:cxn>
                  <a:cxn ang="0">
                    <a:pos x="80" y="1029"/>
                  </a:cxn>
                  <a:cxn ang="0">
                    <a:pos x="80" y="400"/>
                  </a:cxn>
                  <a:cxn ang="0">
                    <a:pos x="0" y="400"/>
                  </a:cxn>
                  <a:cxn ang="0">
                    <a:pos x="0" y="343"/>
                  </a:cxn>
                  <a:cxn ang="0">
                    <a:pos x="80" y="229"/>
                  </a:cxn>
                  <a:cxn ang="0">
                    <a:pos x="175" y="133"/>
                  </a:cxn>
                  <a:cxn ang="0">
                    <a:pos x="254" y="0"/>
                  </a:cxn>
                </a:cxnLst>
                <a:rect l="0" t="0" r="r" b="b"/>
                <a:pathLst>
                  <a:path w="477" h="1182">
                    <a:moveTo>
                      <a:pt x="254" y="0"/>
                    </a:moveTo>
                    <a:lnTo>
                      <a:pt x="286" y="0"/>
                    </a:lnTo>
                    <a:lnTo>
                      <a:pt x="286" y="305"/>
                    </a:lnTo>
                    <a:lnTo>
                      <a:pt x="429" y="305"/>
                    </a:lnTo>
                    <a:lnTo>
                      <a:pt x="445" y="381"/>
                    </a:lnTo>
                    <a:lnTo>
                      <a:pt x="302" y="381"/>
                    </a:lnTo>
                    <a:lnTo>
                      <a:pt x="302" y="972"/>
                    </a:lnTo>
                    <a:lnTo>
                      <a:pt x="318" y="1010"/>
                    </a:lnTo>
                    <a:lnTo>
                      <a:pt x="334" y="1029"/>
                    </a:lnTo>
                    <a:lnTo>
                      <a:pt x="381" y="1029"/>
                    </a:lnTo>
                    <a:lnTo>
                      <a:pt x="397" y="1010"/>
                    </a:lnTo>
                    <a:lnTo>
                      <a:pt x="429" y="991"/>
                    </a:lnTo>
                    <a:lnTo>
                      <a:pt x="445" y="953"/>
                    </a:lnTo>
                    <a:lnTo>
                      <a:pt x="477" y="972"/>
                    </a:lnTo>
                    <a:lnTo>
                      <a:pt x="429" y="1067"/>
                    </a:lnTo>
                    <a:lnTo>
                      <a:pt x="381" y="1144"/>
                    </a:lnTo>
                    <a:lnTo>
                      <a:pt x="254" y="1182"/>
                    </a:lnTo>
                    <a:lnTo>
                      <a:pt x="191" y="1182"/>
                    </a:lnTo>
                    <a:lnTo>
                      <a:pt x="143" y="1144"/>
                    </a:lnTo>
                    <a:lnTo>
                      <a:pt x="112" y="1105"/>
                    </a:lnTo>
                    <a:lnTo>
                      <a:pt x="80" y="1029"/>
                    </a:lnTo>
                    <a:lnTo>
                      <a:pt x="80" y="400"/>
                    </a:lnTo>
                    <a:lnTo>
                      <a:pt x="0" y="400"/>
                    </a:lnTo>
                    <a:lnTo>
                      <a:pt x="0" y="343"/>
                    </a:lnTo>
                    <a:lnTo>
                      <a:pt x="80" y="229"/>
                    </a:lnTo>
                    <a:lnTo>
                      <a:pt x="175" y="133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01" name="Freeform 161"/>
              <p:cNvSpPr>
                <a:spLocks/>
              </p:cNvSpPr>
              <p:nvPr/>
            </p:nvSpPr>
            <p:spPr bwMode="auto">
              <a:xfrm>
                <a:off x="11992" y="25838"/>
                <a:ext cx="778" cy="8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6" y="0"/>
                  </a:cxn>
                  <a:cxn ang="0">
                    <a:pos x="286" y="667"/>
                  </a:cxn>
                  <a:cxn ang="0">
                    <a:pos x="301" y="705"/>
                  </a:cxn>
                  <a:cxn ang="0">
                    <a:pos x="365" y="724"/>
                  </a:cxn>
                  <a:cxn ang="0">
                    <a:pos x="428" y="724"/>
                  </a:cxn>
                  <a:cxn ang="0">
                    <a:pos x="460" y="705"/>
                  </a:cxn>
                  <a:cxn ang="0">
                    <a:pos x="492" y="667"/>
                  </a:cxn>
                  <a:cxn ang="0">
                    <a:pos x="492" y="114"/>
                  </a:cxn>
                  <a:cxn ang="0">
                    <a:pos x="476" y="76"/>
                  </a:cxn>
                  <a:cxn ang="0">
                    <a:pos x="444" y="38"/>
                  </a:cxn>
                  <a:cxn ang="0">
                    <a:pos x="397" y="38"/>
                  </a:cxn>
                  <a:cxn ang="0">
                    <a:pos x="397" y="0"/>
                  </a:cxn>
                  <a:cxn ang="0">
                    <a:pos x="698" y="0"/>
                  </a:cxn>
                  <a:cxn ang="0">
                    <a:pos x="698" y="705"/>
                  </a:cxn>
                  <a:cxn ang="0">
                    <a:pos x="746" y="762"/>
                  </a:cxn>
                  <a:cxn ang="0">
                    <a:pos x="778" y="762"/>
                  </a:cxn>
                  <a:cxn ang="0">
                    <a:pos x="778" y="800"/>
                  </a:cxn>
                  <a:cxn ang="0">
                    <a:pos x="683" y="820"/>
                  </a:cxn>
                  <a:cxn ang="0">
                    <a:pos x="587" y="820"/>
                  </a:cxn>
                  <a:cxn ang="0">
                    <a:pos x="540" y="839"/>
                  </a:cxn>
                  <a:cxn ang="0">
                    <a:pos x="508" y="839"/>
                  </a:cxn>
                  <a:cxn ang="0">
                    <a:pos x="476" y="858"/>
                  </a:cxn>
                  <a:cxn ang="0">
                    <a:pos x="508" y="724"/>
                  </a:cxn>
                  <a:cxn ang="0">
                    <a:pos x="460" y="781"/>
                  </a:cxn>
                  <a:cxn ang="0">
                    <a:pos x="413" y="820"/>
                  </a:cxn>
                  <a:cxn ang="0">
                    <a:pos x="365" y="839"/>
                  </a:cxn>
                  <a:cxn ang="0">
                    <a:pos x="333" y="858"/>
                  </a:cxn>
                  <a:cxn ang="0">
                    <a:pos x="286" y="858"/>
                  </a:cxn>
                  <a:cxn ang="0">
                    <a:pos x="158" y="820"/>
                  </a:cxn>
                  <a:cxn ang="0">
                    <a:pos x="111" y="762"/>
                  </a:cxn>
                  <a:cxn ang="0">
                    <a:pos x="79" y="610"/>
                  </a:cxn>
                  <a:cxn ang="0">
                    <a:pos x="79" y="114"/>
                  </a:cxn>
                  <a:cxn ang="0">
                    <a:pos x="63" y="76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778" h="858">
                    <a:moveTo>
                      <a:pt x="0" y="0"/>
                    </a:moveTo>
                    <a:lnTo>
                      <a:pt x="286" y="0"/>
                    </a:lnTo>
                    <a:lnTo>
                      <a:pt x="286" y="667"/>
                    </a:lnTo>
                    <a:lnTo>
                      <a:pt x="301" y="705"/>
                    </a:lnTo>
                    <a:lnTo>
                      <a:pt x="365" y="724"/>
                    </a:lnTo>
                    <a:lnTo>
                      <a:pt x="428" y="724"/>
                    </a:lnTo>
                    <a:lnTo>
                      <a:pt x="460" y="705"/>
                    </a:lnTo>
                    <a:lnTo>
                      <a:pt x="492" y="667"/>
                    </a:lnTo>
                    <a:lnTo>
                      <a:pt x="492" y="114"/>
                    </a:lnTo>
                    <a:lnTo>
                      <a:pt x="476" y="76"/>
                    </a:lnTo>
                    <a:lnTo>
                      <a:pt x="444" y="38"/>
                    </a:lnTo>
                    <a:lnTo>
                      <a:pt x="397" y="38"/>
                    </a:lnTo>
                    <a:lnTo>
                      <a:pt x="397" y="0"/>
                    </a:lnTo>
                    <a:lnTo>
                      <a:pt x="698" y="0"/>
                    </a:lnTo>
                    <a:lnTo>
                      <a:pt x="698" y="705"/>
                    </a:lnTo>
                    <a:lnTo>
                      <a:pt x="746" y="762"/>
                    </a:lnTo>
                    <a:lnTo>
                      <a:pt x="778" y="762"/>
                    </a:lnTo>
                    <a:lnTo>
                      <a:pt x="778" y="800"/>
                    </a:lnTo>
                    <a:lnTo>
                      <a:pt x="683" y="820"/>
                    </a:lnTo>
                    <a:lnTo>
                      <a:pt x="587" y="820"/>
                    </a:lnTo>
                    <a:lnTo>
                      <a:pt x="540" y="839"/>
                    </a:lnTo>
                    <a:lnTo>
                      <a:pt x="508" y="839"/>
                    </a:lnTo>
                    <a:lnTo>
                      <a:pt x="476" y="858"/>
                    </a:lnTo>
                    <a:lnTo>
                      <a:pt x="508" y="724"/>
                    </a:lnTo>
                    <a:lnTo>
                      <a:pt x="460" y="781"/>
                    </a:lnTo>
                    <a:lnTo>
                      <a:pt x="413" y="820"/>
                    </a:lnTo>
                    <a:lnTo>
                      <a:pt x="365" y="839"/>
                    </a:lnTo>
                    <a:lnTo>
                      <a:pt x="333" y="858"/>
                    </a:lnTo>
                    <a:lnTo>
                      <a:pt x="286" y="858"/>
                    </a:lnTo>
                    <a:lnTo>
                      <a:pt x="158" y="820"/>
                    </a:lnTo>
                    <a:lnTo>
                      <a:pt x="111" y="762"/>
                    </a:lnTo>
                    <a:lnTo>
                      <a:pt x="79" y="610"/>
                    </a:lnTo>
                    <a:lnTo>
                      <a:pt x="79" y="114"/>
                    </a:lnTo>
                    <a:lnTo>
                      <a:pt x="63" y="76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02" name="Freeform 162"/>
              <p:cNvSpPr>
                <a:spLocks/>
              </p:cNvSpPr>
              <p:nvPr/>
            </p:nvSpPr>
            <p:spPr bwMode="auto">
              <a:xfrm>
                <a:off x="12754" y="25819"/>
                <a:ext cx="619" cy="858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588" y="38"/>
                  </a:cxn>
                  <a:cxn ang="0">
                    <a:pos x="603" y="76"/>
                  </a:cxn>
                  <a:cxn ang="0">
                    <a:pos x="619" y="133"/>
                  </a:cxn>
                  <a:cxn ang="0">
                    <a:pos x="619" y="171"/>
                  </a:cxn>
                  <a:cxn ang="0">
                    <a:pos x="572" y="229"/>
                  </a:cxn>
                  <a:cxn ang="0">
                    <a:pos x="524" y="248"/>
                  </a:cxn>
                  <a:cxn ang="0">
                    <a:pos x="476" y="248"/>
                  </a:cxn>
                  <a:cxn ang="0">
                    <a:pos x="445" y="229"/>
                  </a:cxn>
                  <a:cxn ang="0">
                    <a:pos x="429" y="190"/>
                  </a:cxn>
                  <a:cxn ang="0">
                    <a:pos x="397" y="171"/>
                  </a:cxn>
                  <a:cxn ang="0">
                    <a:pos x="381" y="152"/>
                  </a:cxn>
                  <a:cxn ang="0">
                    <a:pos x="349" y="171"/>
                  </a:cxn>
                  <a:cxn ang="0">
                    <a:pos x="318" y="209"/>
                  </a:cxn>
                  <a:cxn ang="0">
                    <a:pos x="302" y="248"/>
                  </a:cxn>
                  <a:cxn ang="0">
                    <a:pos x="286" y="324"/>
                  </a:cxn>
                  <a:cxn ang="0">
                    <a:pos x="286" y="724"/>
                  </a:cxn>
                  <a:cxn ang="0">
                    <a:pos x="318" y="800"/>
                  </a:cxn>
                  <a:cxn ang="0">
                    <a:pos x="349" y="819"/>
                  </a:cxn>
                  <a:cxn ang="0">
                    <a:pos x="397" y="819"/>
                  </a:cxn>
                  <a:cxn ang="0">
                    <a:pos x="397" y="858"/>
                  </a:cxn>
                  <a:cxn ang="0">
                    <a:pos x="0" y="858"/>
                  </a:cxn>
                  <a:cxn ang="0">
                    <a:pos x="0" y="819"/>
                  </a:cxn>
                  <a:cxn ang="0">
                    <a:pos x="63" y="781"/>
                  </a:cxn>
                  <a:cxn ang="0">
                    <a:pos x="79" y="743"/>
                  </a:cxn>
                  <a:cxn ang="0">
                    <a:pos x="79" y="133"/>
                  </a:cxn>
                  <a:cxn ang="0">
                    <a:pos x="63" y="95"/>
                  </a:cxn>
                  <a:cxn ang="0">
                    <a:pos x="0" y="57"/>
                  </a:cxn>
                  <a:cxn ang="0">
                    <a:pos x="0" y="19"/>
                  </a:cxn>
                  <a:cxn ang="0">
                    <a:pos x="286" y="19"/>
                  </a:cxn>
                  <a:cxn ang="0">
                    <a:pos x="286" y="171"/>
                  </a:cxn>
                  <a:cxn ang="0">
                    <a:pos x="333" y="95"/>
                  </a:cxn>
                  <a:cxn ang="0">
                    <a:pos x="381" y="38"/>
                  </a:cxn>
                  <a:cxn ang="0">
                    <a:pos x="445" y="19"/>
                  </a:cxn>
                  <a:cxn ang="0">
                    <a:pos x="492" y="0"/>
                  </a:cxn>
                </a:cxnLst>
                <a:rect l="0" t="0" r="r" b="b"/>
                <a:pathLst>
                  <a:path w="619" h="858">
                    <a:moveTo>
                      <a:pt x="492" y="0"/>
                    </a:moveTo>
                    <a:lnTo>
                      <a:pt x="588" y="38"/>
                    </a:lnTo>
                    <a:lnTo>
                      <a:pt x="603" y="76"/>
                    </a:lnTo>
                    <a:lnTo>
                      <a:pt x="619" y="133"/>
                    </a:lnTo>
                    <a:lnTo>
                      <a:pt x="619" y="171"/>
                    </a:lnTo>
                    <a:lnTo>
                      <a:pt x="572" y="229"/>
                    </a:lnTo>
                    <a:lnTo>
                      <a:pt x="524" y="248"/>
                    </a:lnTo>
                    <a:lnTo>
                      <a:pt x="476" y="248"/>
                    </a:lnTo>
                    <a:lnTo>
                      <a:pt x="445" y="229"/>
                    </a:lnTo>
                    <a:lnTo>
                      <a:pt x="429" y="190"/>
                    </a:lnTo>
                    <a:lnTo>
                      <a:pt x="397" y="171"/>
                    </a:lnTo>
                    <a:lnTo>
                      <a:pt x="381" y="152"/>
                    </a:lnTo>
                    <a:lnTo>
                      <a:pt x="349" y="171"/>
                    </a:lnTo>
                    <a:lnTo>
                      <a:pt x="318" y="209"/>
                    </a:lnTo>
                    <a:lnTo>
                      <a:pt x="302" y="248"/>
                    </a:lnTo>
                    <a:lnTo>
                      <a:pt x="286" y="324"/>
                    </a:lnTo>
                    <a:lnTo>
                      <a:pt x="286" y="724"/>
                    </a:lnTo>
                    <a:lnTo>
                      <a:pt x="318" y="800"/>
                    </a:lnTo>
                    <a:lnTo>
                      <a:pt x="349" y="819"/>
                    </a:lnTo>
                    <a:lnTo>
                      <a:pt x="397" y="819"/>
                    </a:lnTo>
                    <a:lnTo>
                      <a:pt x="397" y="858"/>
                    </a:lnTo>
                    <a:lnTo>
                      <a:pt x="0" y="858"/>
                    </a:lnTo>
                    <a:lnTo>
                      <a:pt x="0" y="819"/>
                    </a:lnTo>
                    <a:lnTo>
                      <a:pt x="63" y="781"/>
                    </a:lnTo>
                    <a:lnTo>
                      <a:pt x="79" y="743"/>
                    </a:lnTo>
                    <a:lnTo>
                      <a:pt x="79" y="133"/>
                    </a:lnTo>
                    <a:lnTo>
                      <a:pt x="63" y="95"/>
                    </a:lnTo>
                    <a:lnTo>
                      <a:pt x="0" y="57"/>
                    </a:lnTo>
                    <a:lnTo>
                      <a:pt x="0" y="19"/>
                    </a:lnTo>
                    <a:lnTo>
                      <a:pt x="286" y="19"/>
                    </a:lnTo>
                    <a:lnTo>
                      <a:pt x="286" y="171"/>
                    </a:lnTo>
                    <a:lnTo>
                      <a:pt x="333" y="95"/>
                    </a:lnTo>
                    <a:lnTo>
                      <a:pt x="381" y="38"/>
                    </a:lnTo>
                    <a:lnTo>
                      <a:pt x="445" y="19"/>
                    </a:lnTo>
                    <a:lnTo>
                      <a:pt x="4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03" name="Freeform 163"/>
              <p:cNvSpPr>
                <a:spLocks noEditPoints="1"/>
              </p:cNvSpPr>
              <p:nvPr/>
            </p:nvSpPr>
            <p:spPr bwMode="auto">
              <a:xfrm>
                <a:off x="13342" y="25800"/>
                <a:ext cx="619" cy="877"/>
              </a:xfrm>
              <a:custGeom>
                <a:avLst/>
                <a:gdLst/>
                <a:ahLst/>
                <a:cxnLst>
                  <a:cxn ang="0">
                    <a:pos x="301" y="76"/>
                  </a:cxn>
                  <a:cxn ang="0">
                    <a:pos x="269" y="95"/>
                  </a:cxn>
                  <a:cxn ang="0">
                    <a:pos x="254" y="133"/>
                  </a:cxn>
                  <a:cxn ang="0">
                    <a:pos x="238" y="190"/>
                  </a:cxn>
                  <a:cxn ang="0">
                    <a:pos x="222" y="267"/>
                  </a:cxn>
                  <a:cxn ang="0">
                    <a:pos x="222" y="362"/>
                  </a:cxn>
                  <a:cxn ang="0">
                    <a:pos x="428" y="343"/>
                  </a:cxn>
                  <a:cxn ang="0">
                    <a:pos x="428" y="267"/>
                  </a:cxn>
                  <a:cxn ang="0">
                    <a:pos x="412" y="209"/>
                  </a:cxn>
                  <a:cxn ang="0">
                    <a:pos x="412" y="152"/>
                  </a:cxn>
                  <a:cxn ang="0">
                    <a:pos x="397" y="133"/>
                  </a:cxn>
                  <a:cxn ang="0">
                    <a:pos x="381" y="95"/>
                  </a:cxn>
                  <a:cxn ang="0">
                    <a:pos x="365" y="76"/>
                  </a:cxn>
                  <a:cxn ang="0">
                    <a:pos x="301" y="76"/>
                  </a:cxn>
                  <a:cxn ang="0">
                    <a:pos x="317" y="0"/>
                  </a:cxn>
                  <a:cxn ang="0">
                    <a:pos x="381" y="0"/>
                  </a:cxn>
                  <a:cxn ang="0">
                    <a:pos x="428" y="19"/>
                  </a:cxn>
                  <a:cxn ang="0">
                    <a:pos x="476" y="57"/>
                  </a:cxn>
                  <a:cxn ang="0">
                    <a:pos x="524" y="114"/>
                  </a:cxn>
                  <a:cxn ang="0">
                    <a:pos x="571" y="228"/>
                  </a:cxn>
                  <a:cxn ang="0">
                    <a:pos x="603" y="419"/>
                  </a:cxn>
                  <a:cxn ang="0">
                    <a:pos x="222" y="419"/>
                  </a:cxn>
                  <a:cxn ang="0">
                    <a:pos x="238" y="514"/>
                  </a:cxn>
                  <a:cxn ang="0">
                    <a:pos x="238" y="572"/>
                  </a:cxn>
                  <a:cxn ang="0">
                    <a:pos x="254" y="629"/>
                  </a:cxn>
                  <a:cxn ang="0">
                    <a:pos x="269" y="667"/>
                  </a:cxn>
                  <a:cxn ang="0">
                    <a:pos x="301" y="705"/>
                  </a:cxn>
                  <a:cxn ang="0">
                    <a:pos x="317" y="743"/>
                  </a:cxn>
                  <a:cxn ang="0">
                    <a:pos x="349" y="762"/>
                  </a:cxn>
                  <a:cxn ang="0">
                    <a:pos x="444" y="762"/>
                  </a:cxn>
                  <a:cxn ang="0">
                    <a:pos x="476" y="743"/>
                  </a:cxn>
                  <a:cxn ang="0">
                    <a:pos x="524" y="705"/>
                  </a:cxn>
                  <a:cxn ang="0">
                    <a:pos x="571" y="648"/>
                  </a:cxn>
                  <a:cxn ang="0">
                    <a:pos x="619" y="648"/>
                  </a:cxn>
                  <a:cxn ang="0">
                    <a:pos x="524" y="762"/>
                  </a:cxn>
                  <a:cxn ang="0">
                    <a:pos x="428" y="858"/>
                  </a:cxn>
                  <a:cxn ang="0">
                    <a:pos x="317" y="877"/>
                  </a:cxn>
                  <a:cxn ang="0">
                    <a:pos x="190" y="838"/>
                  </a:cxn>
                  <a:cxn ang="0">
                    <a:pos x="79" y="762"/>
                  </a:cxn>
                  <a:cxn ang="0">
                    <a:pos x="15" y="610"/>
                  </a:cxn>
                  <a:cxn ang="0">
                    <a:pos x="0" y="438"/>
                  </a:cxn>
                  <a:cxn ang="0">
                    <a:pos x="15" y="248"/>
                  </a:cxn>
                  <a:cxn ang="0">
                    <a:pos x="79" y="114"/>
                  </a:cxn>
                  <a:cxn ang="0">
                    <a:pos x="190" y="38"/>
                  </a:cxn>
                  <a:cxn ang="0">
                    <a:pos x="317" y="0"/>
                  </a:cxn>
                </a:cxnLst>
                <a:rect l="0" t="0" r="r" b="b"/>
                <a:pathLst>
                  <a:path w="619" h="877">
                    <a:moveTo>
                      <a:pt x="301" y="76"/>
                    </a:moveTo>
                    <a:lnTo>
                      <a:pt x="269" y="95"/>
                    </a:lnTo>
                    <a:lnTo>
                      <a:pt x="254" y="133"/>
                    </a:lnTo>
                    <a:lnTo>
                      <a:pt x="238" y="190"/>
                    </a:lnTo>
                    <a:lnTo>
                      <a:pt x="222" y="267"/>
                    </a:lnTo>
                    <a:lnTo>
                      <a:pt x="222" y="362"/>
                    </a:lnTo>
                    <a:lnTo>
                      <a:pt x="428" y="343"/>
                    </a:lnTo>
                    <a:lnTo>
                      <a:pt x="428" y="267"/>
                    </a:lnTo>
                    <a:lnTo>
                      <a:pt x="412" y="209"/>
                    </a:lnTo>
                    <a:lnTo>
                      <a:pt x="412" y="152"/>
                    </a:lnTo>
                    <a:lnTo>
                      <a:pt x="397" y="133"/>
                    </a:lnTo>
                    <a:lnTo>
                      <a:pt x="381" y="95"/>
                    </a:lnTo>
                    <a:lnTo>
                      <a:pt x="365" y="76"/>
                    </a:lnTo>
                    <a:lnTo>
                      <a:pt x="301" y="76"/>
                    </a:lnTo>
                    <a:close/>
                    <a:moveTo>
                      <a:pt x="317" y="0"/>
                    </a:moveTo>
                    <a:lnTo>
                      <a:pt x="381" y="0"/>
                    </a:lnTo>
                    <a:lnTo>
                      <a:pt x="428" y="19"/>
                    </a:lnTo>
                    <a:lnTo>
                      <a:pt x="476" y="57"/>
                    </a:lnTo>
                    <a:lnTo>
                      <a:pt x="524" y="114"/>
                    </a:lnTo>
                    <a:lnTo>
                      <a:pt x="571" y="228"/>
                    </a:lnTo>
                    <a:lnTo>
                      <a:pt x="603" y="419"/>
                    </a:lnTo>
                    <a:lnTo>
                      <a:pt x="222" y="419"/>
                    </a:lnTo>
                    <a:lnTo>
                      <a:pt x="238" y="514"/>
                    </a:lnTo>
                    <a:lnTo>
                      <a:pt x="238" y="572"/>
                    </a:lnTo>
                    <a:lnTo>
                      <a:pt x="254" y="629"/>
                    </a:lnTo>
                    <a:lnTo>
                      <a:pt x="269" y="667"/>
                    </a:lnTo>
                    <a:lnTo>
                      <a:pt x="301" y="705"/>
                    </a:lnTo>
                    <a:lnTo>
                      <a:pt x="317" y="743"/>
                    </a:lnTo>
                    <a:lnTo>
                      <a:pt x="349" y="762"/>
                    </a:lnTo>
                    <a:lnTo>
                      <a:pt x="444" y="762"/>
                    </a:lnTo>
                    <a:lnTo>
                      <a:pt x="476" y="743"/>
                    </a:lnTo>
                    <a:lnTo>
                      <a:pt x="524" y="705"/>
                    </a:lnTo>
                    <a:lnTo>
                      <a:pt x="571" y="648"/>
                    </a:lnTo>
                    <a:lnTo>
                      <a:pt x="619" y="648"/>
                    </a:lnTo>
                    <a:lnTo>
                      <a:pt x="524" y="762"/>
                    </a:lnTo>
                    <a:lnTo>
                      <a:pt x="428" y="858"/>
                    </a:lnTo>
                    <a:lnTo>
                      <a:pt x="317" y="877"/>
                    </a:lnTo>
                    <a:lnTo>
                      <a:pt x="190" y="838"/>
                    </a:lnTo>
                    <a:lnTo>
                      <a:pt x="79" y="762"/>
                    </a:lnTo>
                    <a:lnTo>
                      <a:pt x="15" y="610"/>
                    </a:lnTo>
                    <a:lnTo>
                      <a:pt x="0" y="438"/>
                    </a:lnTo>
                    <a:lnTo>
                      <a:pt x="15" y="248"/>
                    </a:lnTo>
                    <a:lnTo>
                      <a:pt x="79" y="114"/>
                    </a:lnTo>
                    <a:lnTo>
                      <a:pt x="190" y="38"/>
                    </a:lnTo>
                    <a:lnTo>
                      <a:pt x="3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04" name="Freeform 164"/>
              <p:cNvSpPr>
                <a:spLocks noEditPoints="1"/>
              </p:cNvSpPr>
              <p:nvPr/>
            </p:nvSpPr>
            <p:spPr bwMode="auto">
              <a:xfrm>
                <a:off x="1352" y="27630"/>
                <a:ext cx="1064" cy="1239"/>
              </a:xfrm>
              <a:custGeom>
                <a:avLst/>
                <a:gdLst/>
                <a:ahLst/>
                <a:cxnLst>
                  <a:cxn ang="0">
                    <a:pos x="492" y="267"/>
                  </a:cxn>
                  <a:cxn ang="0">
                    <a:pos x="318" y="762"/>
                  </a:cxn>
                  <a:cxn ang="0">
                    <a:pos x="667" y="762"/>
                  </a:cxn>
                  <a:cxn ang="0">
                    <a:pos x="492" y="267"/>
                  </a:cxn>
                  <a:cxn ang="0">
                    <a:pos x="508" y="0"/>
                  </a:cxn>
                  <a:cxn ang="0">
                    <a:pos x="540" y="0"/>
                  </a:cxn>
                  <a:cxn ang="0">
                    <a:pos x="921" y="1029"/>
                  </a:cxn>
                  <a:cxn ang="0">
                    <a:pos x="953" y="1086"/>
                  </a:cxn>
                  <a:cxn ang="0">
                    <a:pos x="985" y="1163"/>
                  </a:cxn>
                  <a:cxn ang="0">
                    <a:pos x="1016" y="1163"/>
                  </a:cxn>
                  <a:cxn ang="0">
                    <a:pos x="1032" y="1182"/>
                  </a:cxn>
                  <a:cxn ang="0">
                    <a:pos x="1064" y="1182"/>
                  </a:cxn>
                  <a:cxn ang="0">
                    <a:pos x="1048" y="1220"/>
                  </a:cxn>
                  <a:cxn ang="0">
                    <a:pos x="667" y="1220"/>
                  </a:cxn>
                  <a:cxn ang="0">
                    <a:pos x="667" y="1182"/>
                  </a:cxn>
                  <a:cxn ang="0">
                    <a:pos x="715" y="1182"/>
                  </a:cxn>
                  <a:cxn ang="0">
                    <a:pos x="778" y="1144"/>
                  </a:cxn>
                  <a:cxn ang="0">
                    <a:pos x="778" y="1105"/>
                  </a:cxn>
                  <a:cxn ang="0">
                    <a:pos x="762" y="1067"/>
                  </a:cxn>
                  <a:cxn ang="0">
                    <a:pos x="746" y="1010"/>
                  </a:cxn>
                  <a:cxn ang="0">
                    <a:pos x="683" y="839"/>
                  </a:cxn>
                  <a:cxn ang="0">
                    <a:pos x="286" y="839"/>
                  </a:cxn>
                  <a:cxn ang="0">
                    <a:pos x="222" y="1048"/>
                  </a:cxn>
                  <a:cxn ang="0">
                    <a:pos x="206" y="1086"/>
                  </a:cxn>
                  <a:cxn ang="0">
                    <a:pos x="206" y="1163"/>
                  </a:cxn>
                  <a:cxn ang="0">
                    <a:pos x="222" y="1182"/>
                  </a:cxn>
                  <a:cxn ang="0">
                    <a:pos x="254" y="1201"/>
                  </a:cxn>
                  <a:cxn ang="0">
                    <a:pos x="302" y="1201"/>
                  </a:cxn>
                  <a:cxn ang="0">
                    <a:pos x="302" y="1239"/>
                  </a:cxn>
                  <a:cxn ang="0">
                    <a:pos x="0" y="1239"/>
                  </a:cxn>
                  <a:cxn ang="0">
                    <a:pos x="0" y="1201"/>
                  </a:cxn>
                  <a:cxn ang="0">
                    <a:pos x="48" y="1182"/>
                  </a:cxn>
                  <a:cxn ang="0">
                    <a:pos x="95" y="1144"/>
                  </a:cxn>
                  <a:cxn ang="0">
                    <a:pos x="127" y="1048"/>
                  </a:cxn>
                  <a:cxn ang="0">
                    <a:pos x="191" y="896"/>
                  </a:cxn>
                  <a:cxn ang="0">
                    <a:pos x="508" y="0"/>
                  </a:cxn>
                </a:cxnLst>
                <a:rect l="0" t="0" r="r" b="b"/>
                <a:pathLst>
                  <a:path w="1064" h="1239">
                    <a:moveTo>
                      <a:pt x="492" y="267"/>
                    </a:moveTo>
                    <a:lnTo>
                      <a:pt x="318" y="762"/>
                    </a:lnTo>
                    <a:lnTo>
                      <a:pt x="667" y="762"/>
                    </a:lnTo>
                    <a:lnTo>
                      <a:pt x="492" y="267"/>
                    </a:lnTo>
                    <a:close/>
                    <a:moveTo>
                      <a:pt x="508" y="0"/>
                    </a:moveTo>
                    <a:lnTo>
                      <a:pt x="540" y="0"/>
                    </a:lnTo>
                    <a:lnTo>
                      <a:pt x="921" y="1029"/>
                    </a:lnTo>
                    <a:lnTo>
                      <a:pt x="953" y="1086"/>
                    </a:lnTo>
                    <a:lnTo>
                      <a:pt x="985" y="1163"/>
                    </a:lnTo>
                    <a:lnTo>
                      <a:pt x="1016" y="1163"/>
                    </a:lnTo>
                    <a:lnTo>
                      <a:pt x="1032" y="1182"/>
                    </a:lnTo>
                    <a:lnTo>
                      <a:pt x="1064" y="1182"/>
                    </a:lnTo>
                    <a:lnTo>
                      <a:pt x="1048" y="1220"/>
                    </a:lnTo>
                    <a:lnTo>
                      <a:pt x="667" y="1220"/>
                    </a:lnTo>
                    <a:lnTo>
                      <a:pt x="667" y="1182"/>
                    </a:lnTo>
                    <a:lnTo>
                      <a:pt x="715" y="1182"/>
                    </a:lnTo>
                    <a:lnTo>
                      <a:pt x="778" y="1144"/>
                    </a:lnTo>
                    <a:lnTo>
                      <a:pt x="778" y="1105"/>
                    </a:lnTo>
                    <a:lnTo>
                      <a:pt x="762" y="1067"/>
                    </a:lnTo>
                    <a:lnTo>
                      <a:pt x="746" y="1010"/>
                    </a:lnTo>
                    <a:lnTo>
                      <a:pt x="683" y="839"/>
                    </a:lnTo>
                    <a:lnTo>
                      <a:pt x="286" y="839"/>
                    </a:lnTo>
                    <a:lnTo>
                      <a:pt x="222" y="1048"/>
                    </a:lnTo>
                    <a:lnTo>
                      <a:pt x="206" y="1086"/>
                    </a:lnTo>
                    <a:lnTo>
                      <a:pt x="206" y="1163"/>
                    </a:lnTo>
                    <a:lnTo>
                      <a:pt x="222" y="1182"/>
                    </a:lnTo>
                    <a:lnTo>
                      <a:pt x="254" y="1201"/>
                    </a:lnTo>
                    <a:lnTo>
                      <a:pt x="302" y="1201"/>
                    </a:lnTo>
                    <a:lnTo>
                      <a:pt x="302" y="1239"/>
                    </a:lnTo>
                    <a:lnTo>
                      <a:pt x="0" y="1239"/>
                    </a:lnTo>
                    <a:lnTo>
                      <a:pt x="0" y="1201"/>
                    </a:lnTo>
                    <a:lnTo>
                      <a:pt x="48" y="1182"/>
                    </a:lnTo>
                    <a:lnTo>
                      <a:pt x="95" y="1144"/>
                    </a:lnTo>
                    <a:lnTo>
                      <a:pt x="127" y="1048"/>
                    </a:lnTo>
                    <a:lnTo>
                      <a:pt x="191" y="896"/>
                    </a:lnTo>
                    <a:lnTo>
                      <a:pt x="50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05" name="Freeform 165"/>
              <p:cNvSpPr>
                <a:spLocks/>
              </p:cNvSpPr>
              <p:nvPr/>
            </p:nvSpPr>
            <p:spPr bwMode="auto">
              <a:xfrm>
                <a:off x="2432" y="27649"/>
                <a:ext cx="1048" cy="1239"/>
              </a:xfrm>
              <a:custGeom>
                <a:avLst/>
                <a:gdLst/>
                <a:ahLst/>
                <a:cxnLst>
                  <a:cxn ang="0">
                    <a:pos x="699" y="0"/>
                  </a:cxn>
                  <a:cxn ang="0">
                    <a:pos x="1048" y="0"/>
                  </a:cxn>
                  <a:cxn ang="0">
                    <a:pos x="1048" y="38"/>
                  </a:cxn>
                  <a:cxn ang="0">
                    <a:pos x="1000" y="57"/>
                  </a:cxn>
                  <a:cxn ang="0">
                    <a:pos x="969" y="57"/>
                  </a:cxn>
                  <a:cxn ang="0">
                    <a:pos x="937" y="95"/>
                  </a:cxn>
                  <a:cxn ang="0">
                    <a:pos x="921" y="133"/>
                  </a:cxn>
                  <a:cxn ang="0">
                    <a:pos x="905" y="190"/>
                  </a:cxn>
                  <a:cxn ang="0">
                    <a:pos x="905" y="1220"/>
                  </a:cxn>
                  <a:cxn ang="0">
                    <a:pos x="873" y="1239"/>
                  </a:cxn>
                  <a:cxn ang="0">
                    <a:pos x="206" y="248"/>
                  </a:cxn>
                  <a:cxn ang="0">
                    <a:pos x="206" y="1048"/>
                  </a:cxn>
                  <a:cxn ang="0">
                    <a:pos x="222" y="1106"/>
                  </a:cxn>
                  <a:cxn ang="0">
                    <a:pos x="286" y="1182"/>
                  </a:cxn>
                  <a:cxn ang="0">
                    <a:pos x="349" y="1182"/>
                  </a:cxn>
                  <a:cxn ang="0">
                    <a:pos x="349" y="1220"/>
                  </a:cxn>
                  <a:cxn ang="0">
                    <a:pos x="0" y="1220"/>
                  </a:cxn>
                  <a:cxn ang="0">
                    <a:pos x="0" y="1182"/>
                  </a:cxn>
                  <a:cxn ang="0">
                    <a:pos x="47" y="1182"/>
                  </a:cxn>
                  <a:cxn ang="0">
                    <a:pos x="95" y="1163"/>
                  </a:cxn>
                  <a:cxn ang="0">
                    <a:pos x="111" y="1144"/>
                  </a:cxn>
                  <a:cxn ang="0">
                    <a:pos x="127" y="1106"/>
                  </a:cxn>
                  <a:cxn ang="0">
                    <a:pos x="143" y="1029"/>
                  </a:cxn>
                  <a:cxn ang="0">
                    <a:pos x="143" y="152"/>
                  </a:cxn>
                  <a:cxn ang="0">
                    <a:pos x="111" y="114"/>
                  </a:cxn>
                  <a:cxn ang="0">
                    <a:pos x="79" y="95"/>
                  </a:cxn>
                  <a:cxn ang="0">
                    <a:pos x="63" y="76"/>
                  </a:cxn>
                  <a:cxn ang="0">
                    <a:pos x="32" y="57"/>
                  </a:cxn>
                  <a:cxn ang="0">
                    <a:pos x="0" y="57"/>
                  </a:cxn>
                  <a:cxn ang="0">
                    <a:pos x="0" y="19"/>
                  </a:cxn>
                  <a:cxn ang="0">
                    <a:pos x="254" y="19"/>
                  </a:cxn>
                  <a:cxn ang="0">
                    <a:pos x="841" y="896"/>
                  </a:cxn>
                  <a:cxn ang="0">
                    <a:pos x="841" y="210"/>
                  </a:cxn>
                  <a:cxn ang="0">
                    <a:pos x="810" y="95"/>
                  </a:cxn>
                  <a:cxn ang="0">
                    <a:pos x="778" y="57"/>
                  </a:cxn>
                  <a:cxn ang="0">
                    <a:pos x="762" y="57"/>
                  </a:cxn>
                  <a:cxn ang="0">
                    <a:pos x="730" y="38"/>
                  </a:cxn>
                  <a:cxn ang="0">
                    <a:pos x="699" y="38"/>
                  </a:cxn>
                  <a:cxn ang="0">
                    <a:pos x="699" y="0"/>
                  </a:cxn>
                </a:cxnLst>
                <a:rect l="0" t="0" r="r" b="b"/>
                <a:pathLst>
                  <a:path w="1048" h="1239">
                    <a:moveTo>
                      <a:pt x="699" y="0"/>
                    </a:moveTo>
                    <a:lnTo>
                      <a:pt x="1048" y="0"/>
                    </a:lnTo>
                    <a:lnTo>
                      <a:pt x="1048" y="38"/>
                    </a:lnTo>
                    <a:lnTo>
                      <a:pt x="1000" y="57"/>
                    </a:lnTo>
                    <a:lnTo>
                      <a:pt x="969" y="57"/>
                    </a:lnTo>
                    <a:lnTo>
                      <a:pt x="937" y="95"/>
                    </a:lnTo>
                    <a:lnTo>
                      <a:pt x="921" y="133"/>
                    </a:lnTo>
                    <a:lnTo>
                      <a:pt x="905" y="190"/>
                    </a:lnTo>
                    <a:lnTo>
                      <a:pt x="905" y="1220"/>
                    </a:lnTo>
                    <a:lnTo>
                      <a:pt x="873" y="1239"/>
                    </a:lnTo>
                    <a:lnTo>
                      <a:pt x="206" y="248"/>
                    </a:lnTo>
                    <a:lnTo>
                      <a:pt x="206" y="1048"/>
                    </a:lnTo>
                    <a:lnTo>
                      <a:pt x="222" y="1106"/>
                    </a:lnTo>
                    <a:lnTo>
                      <a:pt x="286" y="1182"/>
                    </a:lnTo>
                    <a:lnTo>
                      <a:pt x="349" y="1182"/>
                    </a:lnTo>
                    <a:lnTo>
                      <a:pt x="349" y="1220"/>
                    </a:lnTo>
                    <a:lnTo>
                      <a:pt x="0" y="1220"/>
                    </a:lnTo>
                    <a:lnTo>
                      <a:pt x="0" y="1182"/>
                    </a:lnTo>
                    <a:lnTo>
                      <a:pt x="47" y="1182"/>
                    </a:lnTo>
                    <a:lnTo>
                      <a:pt x="95" y="1163"/>
                    </a:lnTo>
                    <a:lnTo>
                      <a:pt x="111" y="1144"/>
                    </a:lnTo>
                    <a:lnTo>
                      <a:pt x="127" y="1106"/>
                    </a:lnTo>
                    <a:lnTo>
                      <a:pt x="143" y="1029"/>
                    </a:lnTo>
                    <a:lnTo>
                      <a:pt x="143" y="152"/>
                    </a:lnTo>
                    <a:lnTo>
                      <a:pt x="111" y="114"/>
                    </a:lnTo>
                    <a:lnTo>
                      <a:pt x="79" y="95"/>
                    </a:lnTo>
                    <a:lnTo>
                      <a:pt x="63" y="76"/>
                    </a:lnTo>
                    <a:lnTo>
                      <a:pt x="32" y="57"/>
                    </a:lnTo>
                    <a:lnTo>
                      <a:pt x="0" y="57"/>
                    </a:lnTo>
                    <a:lnTo>
                      <a:pt x="0" y="19"/>
                    </a:lnTo>
                    <a:lnTo>
                      <a:pt x="254" y="19"/>
                    </a:lnTo>
                    <a:lnTo>
                      <a:pt x="841" y="896"/>
                    </a:lnTo>
                    <a:lnTo>
                      <a:pt x="841" y="210"/>
                    </a:lnTo>
                    <a:lnTo>
                      <a:pt x="810" y="95"/>
                    </a:lnTo>
                    <a:lnTo>
                      <a:pt x="778" y="57"/>
                    </a:lnTo>
                    <a:lnTo>
                      <a:pt x="762" y="57"/>
                    </a:lnTo>
                    <a:lnTo>
                      <a:pt x="730" y="38"/>
                    </a:lnTo>
                    <a:lnTo>
                      <a:pt x="699" y="38"/>
                    </a:lnTo>
                    <a:lnTo>
                      <a:pt x="69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06" name="Freeform 166"/>
              <p:cNvSpPr>
                <a:spLocks/>
              </p:cNvSpPr>
              <p:nvPr/>
            </p:nvSpPr>
            <p:spPr bwMode="auto">
              <a:xfrm>
                <a:off x="3496" y="27649"/>
                <a:ext cx="444" cy="1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44" y="0"/>
                  </a:cxn>
                  <a:cxn ang="0">
                    <a:pos x="444" y="38"/>
                  </a:cxn>
                  <a:cxn ang="0">
                    <a:pos x="381" y="57"/>
                  </a:cxn>
                  <a:cxn ang="0">
                    <a:pos x="333" y="76"/>
                  </a:cxn>
                  <a:cxn ang="0">
                    <a:pos x="317" y="95"/>
                  </a:cxn>
                  <a:cxn ang="0">
                    <a:pos x="302" y="133"/>
                  </a:cxn>
                  <a:cxn ang="0">
                    <a:pos x="302" y="1067"/>
                  </a:cxn>
                  <a:cxn ang="0">
                    <a:pos x="317" y="1106"/>
                  </a:cxn>
                  <a:cxn ang="0">
                    <a:pos x="317" y="1144"/>
                  </a:cxn>
                  <a:cxn ang="0">
                    <a:pos x="349" y="1163"/>
                  </a:cxn>
                  <a:cxn ang="0">
                    <a:pos x="397" y="1182"/>
                  </a:cxn>
                  <a:cxn ang="0">
                    <a:pos x="444" y="1182"/>
                  </a:cxn>
                  <a:cxn ang="0">
                    <a:pos x="444" y="1220"/>
                  </a:cxn>
                  <a:cxn ang="0">
                    <a:pos x="0" y="1220"/>
                  </a:cxn>
                  <a:cxn ang="0">
                    <a:pos x="0" y="1182"/>
                  </a:cxn>
                  <a:cxn ang="0">
                    <a:pos x="63" y="1163"/>
                  </a:cxn>
                  <a:cxn ang="0">
                    <a:pos x="111" y="1144"/>
                  </a:cxn>
                  <a:cxn ang="0">
                    <a:pos x="127" y="1125"/>
                  </a:cxn>
                  <a:cxn ang="0">
                    <a:pos x="143" y="1086"/>
                  </a:cxn>
                  <a:cxn ang="0">
                    <a:pos x="143" y="152"/>
                  </a:cxn>
                  <a:cxn ang="0">
                    <a:pos x="111" y="76"/>
                  </a:cxn>
                  <a:cxn ang="0">
                    <a:pos x="95" y="57"/>
                  </a:cxn>
                  <a:cxn ang="0">
                    <a:pos x="47" y="38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444" h="1220">
                    <a:moveTo>
                      <a:pt x="0" y="0"/>
                    </a:moveTo>
                    <a:lnTo>
                      <a:pt x="444" y="0"/>
                    </a:lnTo>
                    <a:lnTo>
                      <a:pt x="444" y="38"/>
                    </a:lnTo>
                    <a:lnTo>
                      <a:pt x="381" y="57"/>
                    </a:lnTo>
                    <a:lnTo>
                      <a:pt x="333" y="76"/>
                    </a:lnTo>
                    <a:lnTo>
                      <a:pt x="317" y="95"/>
                    </a:lnTo>
                    <a:lnTo>
                      <a:pt x="302" y="133"/>
                    </a:lnTo>
                    <a:lnTo>
                      <a:pt x="302" y="1067"/>
                    </a:lnTo>
                    <a:lnTo>
                      <a:pt x="317" y="1106"/>
                    </a:lnTo>
                    <a:lnTo>
                      <a:pt x="317" y="1144"/>
                    </a:lnTo>
                    <a:lnTo>
                      <a:pt x="349" y="1163"/>
                    </a:lnTo>
                    <a:lnTo>
                      <a:pt x="397" y="1182"/>
                    </a:lnTo>
                    <a:lnTo>
                      <a:pt x="444" y="1182"/>
                    </a:lnTo>
                    <a:lnTo>
                      <a:pt x="444" y="1220"/>
                    </a:lnTo>
                    <a:lnTo>
                      <a:pt x="0" y="1220"/>
                    </a:lnTo>
                    <a:lnTo>
                      <a:pt x="0" y="1182"/>
                    </a:lnTo>
                    <a:lnTo>
                      <a:pt x="63" y="1163"/>
                    </a:lnTo>
                    <a:lnTo>
                      <a:pt x="111" y="1144"/>
                    </a:lnTo>
                    <a:lnTo>
                      <a:pt x="127" y="1125"/>
                    </a:lnTo>
                    <a:lnTo>
                      <a:pt x="143" y="1086"/>
                    </a:lnTo>
                    <a:lnTo>
                      <a:pt x="143" y="152"/>
                    </a:lnTo>
                    <a:lnTo>
                      <a:pt x="111" y="76"/>
                    </a:lnTo>
                    <a:lnTo>
                      <a:pt x="95" y="57"/>
                    </a:lnTo>
                    <a:lnTo>
                      <a:pt x="47" y="38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07" name="Freeform 167"/>
              <p:cNvSpPr>
                <a:spLocks/>
              </p:cNvSpPr>
              <p:nvPr/>
            </p:nvSpPr>
            <p:spPr bwMode="auto">
              <a:xfrm>
                <a:off x="4417" y="27630"/>
                <a:ext cx="683" cy="1220"/>
              </a:xfrm>
              <a:custGeom>
                <a:avLst/>
                <a:gdLst/>
                <a:ahLst/>
                <a:cxnLst>
                  <a:cxn ang="0">
                    <a:pos x="254" y="0"/>
                  </a:cxn>
                  <a:cxn ang="0">
                    <a:pos x="317" y="0"/>
                  </a:cxn>
                  <a:cxn ang="0">
                    <a:pos x="460" y="38"/>
                  </a:cxn>
                  <a:cxn ang="0">
                    <a:pos x="572" y="171"/>
                  </a:cxn>
                  <a:cxn ang="0">
                    <a:pos x="603" y="324"/>
                  </a:cxn>
                  <a:cxn ang="0">
                    <a:pos x="587" y="457"/>
                  </a:cxn>
                  <a:cxn ang="0">
                    <a:pos x="524" y="610"/>
                  </a:cxn>
                  <a:cxn ang="0">
                    <a:pos x="413" y="762"/>
                  </a:cxn>
                  <a:cxn ang="0">
                    <a:pos x="159" y="1086"/>
                  </a:cxn>
                  <a:cxn ang="0">
                    <a:pos x="556" y="1086"/>
                  </a:cxn>
                  <a:cxn ang="0">
                    <a:pos x="587" y="1067"/>
                  </a:cxn>
                  <a:cxn ang="0">
                    <a:pos x="603" y="1048"/>
                  </a:cxn>
                  <a:cxn ang="0">
                    <a:pos x="635" y="1029"/>
                  </a:cxn>
                  <a:cxn ang="0">
                    <a:pos x="667" y="972"/>
                  </a:cxn>
                  <a:cxn ang="0">
                    <a:pos x="683" y="972"/>
                  </a:cxn>
                  <a:cxn ang="0">
                    <a:pos x="587" y="1220"/>
                  </a:cxn>
                  <a:cxn ang="0">
                    <a:pos x="0" y="1220"/>
                  </a:cxn>
                  <a:cxn ang="0">
                    <a:pos x="0" y="1201"/>
                  </a:cxn>
                  <a:cxn ang="0">
                    <a:pos x="270" y="858"/>
                  </a:cxn>
                  <a:cxn ang="0">
                    <a:pos x="381" y="686"/>
                  </a:cxn>
                  <a:cxn ang="0">
                    <a:pos x="445" y="534"/>
                  </a:cxn>
                  <a:cxn ang="0">
                    <a:pos x="460" y="381"/>
                  </a:cxn>
                  <a:cxn ang="0">
                    <a:pos x="429" y="229"/>
                  </a:cxn>
                  <a:cxn ang="0">
                    <a:pos x="381" y="171"/>
                  </a:cxn>
                  <a:cxn ang="0">
                    <a:pos x="254" y="133"/>
                  </a:cxn>
                  <a:cxn ang="0">
                    <a:pos x="190" y="133"/>
                  </a:cxn>
                  <a:cxn ang="0">
                    <a:pos x="143" y="171"/>
                  </a:cxn>
                  <a:cxn ang="0">
                    <a:pos x="63" y="267"/>
                  </a:cxn>
                  <a:cxn ang="0">
                    <a:pos x="32" y="362"/>
                  </a:cxn>
                  <a:cxn ang="0">
                    <a:pos x="0" y="362"/>
                  </a:cxn>
                  <a:cxn ang="0">
                    <a:pos x="16" y="267"/>
                  </a:cxn>
                  <a:cxn ang="0">
                    <a:pos x="48" y="209"/>
                  </a:cxn>
                  <a:cxn ang="0">
                    <a:pos x="63" y="152"/>
                  </a:cxn>
                  <a:cxn ang="0">
                    <a:pos x="143" y="57"/>
                  </a:cxn>
                  <a:cxn ang="0">
                    <a:pos x="206" y="38"/>
                  </a:cxn>
                  <a:cxn ang="0">
                    <a:pos x="254" y="0"/>
                  </a:cxn>
                </a:cxnLst>
                <a:rect l="0" t="0" r="r" b="b"/>
                <a:pathLst>
                  <a:path w="683" h="1220">
                    <a:moveTo>
                      <a:pt x="254" y="0"/>
                    </a:moveTo>
                    <a:lnTo>
                      <a:pt x="317" y="0"/>
                    </a:lnTo>
                    <a:lnTo>
                      <a:pt x="460" y="38"/>
                    </a:lnTo>
                    <a:lnTo>
                      <a:pt x="572" y="171"/>
                    </a:lnTo>
                    <a:lnTo>
                      <a:pt x="603" y="324"/>
                    </a:lnTo>
                    <a:lnTo>
                      <a:pt x="587" y="457"/>
                    </a:lnTo>
                    <a:lnTo>
                      <a:pt x="524" y="610"/>
                    </a:lnTo>
                    <a:lnTo>
                      <a:pt x="413" y="762"/>
                    </a:lnTo>
                    <a:lnTo>
                      <a:pt x="159" y="1086"/>
                    </a:lnTo>
                    <a:lnTo>
                      <a:pt x="556" y="1086"/>
                    </a:lnTo>
                    <a:lnTo>
                      <a:pt x="587" y="1067"/>
                    </a:lnTo>
                    <a:lnTo>
                      <a:pt x="603" y="1048"/>
                    </a:lnTo>
                    <a:lnTo>
                      <a:pt x="635" y="1029"/>
                    </a:lnTo>
                    <a:lnTo>
                      <a:pt x="667" y="972"/>
                    </a:lnTo>
                    <a:lnTo>
                      <a:pt x="683" y="972"/>
                    </a:lnTo>
                    <a:lnTo>
                      <a:pt x="587" y="1220"/>
                    </a:lnTo>
                    <a:lnTo>
                      <a:pt x="0" y="1220"/>
                    </a:lnTo>
                    <a:lnTo>
                      <a:pt x="0" y="1201"/>
                    </a:lnTo>
                    <a:lnTo>
                      <a:pt x="270" y="858"/>
                    </a:lnTo>
                    <a:lnTo>
                      <a:pt x="381" y="686"/>
                    </a:lnTo>
                    <a:lnTo>
                      <a:pt x="445" y="534"/>
                    </a:lnTo>
                    <a:lnTo>
                      <a:pt x="460" y="381"/>
                    </a:lnTo>
                    <a:lnTo>
                      <a:pt x="429" y="229"/>
                    </a:lnTo>
                    <a:lnTo>
                      <a:pt x="381" y="171"/>
                    </a:lnTo>
                    <a:lnTo>
                      <a:pt x="254" y="133"/>
                    </a:lnTo>
                    <a:lnTo>
                      <a:pt x="190" y="133"/>
                    </a:lnTo>
                    <a:lnTo>
                      <a:pt x="143" y="171"/>
                    </a:lnTo>
                    <a:lnTo>
                      <a:pt x="63" y="267"/>
                    </a:lnTo>
                    <a:lnTo>
                      <a:pt x="32" y="362"/>
                    </a:lnTo>
                    <a:lnTo>
                      <a:pt x="0" y="362"/>
                    </a:lnTo>
                    <a:lnTo>
                      <a:pt x="16" y="267"/>
                    </a:lnTo>
                    <a:lnTo>
                      <a:pt x="48" y="209"/>
                    </a:lnTo>
                    <a:lnTo>
                      <a:pt x="63" y="152"/>
                    </a:lnTo>
                    <a:lnTo>
                      <a:pt x="143" y="57"/>
                    </a:lnTo>
                    <a:lnTo>
                      <a:pt x="206" y="38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08" name="Freeform 168"/>
              <p:cNvSpPr>
                <a:spLocks/>
              </p:cNvSpPr>
              <p:nvPr/>
            </p:nvSpPr>
            <p:spPr bwMode="auto">
              <a:xfrm>
                <a:off x="5211" y="27630"/>
                <a:ext cx="587" cy="1239"/>
              </a:xfrm>
              <a:custGeom>
                <a:avLst/>
                <a:gdLst/>
                <a:ahLst/>
                <a:cxnLst>
                  <a:cxn ang="0">
                    <a:pos x="365" y="0"/>
                  </a:cxn>
                  <a:cxn ang="0">
                    <a:pos x="476" y="76"/>
                  </a:cxn>
                  <a:cxn ang="0">
                    <a:pos x="540" y="171"/>
                  </a:cxn>
                  <a:cxn ang="0">
                    <a:pos x="508" y="381"/>
                  </a:cxn>
                  <a:cxn ang="0">
                    <a:pos x="397" y="495"/>
                  </a:cxn>
                  <a:cxn ang="0">
                    <a:pos x="492" y="572"/>
                  </a:cxn>
                  <a:cxn ang="0">
                    <a:pos x="540" y="629"/>
                  </a:cxn>
                  <a:cxn ang="0">
                    <a:pos x="587" y="743"/>
                  </a:cxn>
                  <a:cxn ang="0">
                    <a:pos x="556" y="991"/>
                  </a:cxn>
                  <a:cxn ang="0">
                    <a:pos x="397" y="1182"/>
                  </a:cxn>
                  <a:cxn ang="0">
                    <a:pos x="175" y="1239"/>
                  </a:cxn>
                  <a:cxn ang="0">
                    <a:pos x="48" y="1220"/>
                  </a:cxn>
                  <a:cxn ang="0">
                    <a:pos x="0" y="1144"/>
                  </a:cxn>
                  <a:cxn ang="0">
                    <a:pos x="16" y="1105"/>
                  </a:cxn>
                  <a:cxn ang="0">
                    <a:pos x="111" y="1086"/>
                  </a:cxn>
                  <a:cxn ang="0">
                    <a:pos x="159" y="1125"/>
                  </a:cxn>
                  <a:cxn ang="0">
                    <a:pos x="222" y="1163"/>
                  </a:cxn>
                  <a:cxn ang="0">
                    <a:pos x="286" y="1182"/>
                  </a:cxn>
                  <a:cxn ang="0">
                    <a:pos x="397" y="1125"/>
                  </a:cxn>
                  <a:cxn ang="0">
                    <a:pos x="460" y="1010"/>
                  </a:cxn>
                  <a:cxn ang="0">
                    <a:pos x="476" y="839"/>
                  </a:cxn>
                  <a:cxn ang="0">
                    <a:pos x="317" y="648"/>
                  </a:cxn>
                  <a:cxn ang="0">
                    <a:pos x="159" y="629"/>
                  </a:cxn>
                  <a:cxn ang="0">
                    <a:pos x="222" y="572"/>
                  </a:cxn>
                  <a:cxn ang="0">
                    <a:pos x="317" y="514"/>
                  </a:cxn>
                  <a:cxn ang="0">
                    <a:pos x="397" y="400"/>
                  </a:cxn>
                  <a:cxn ang="0">
                    <a:pos x="413" y="248"/>
                  </a:cxn>
                  <a:cxn ang="0">
                    <a:pos x="349" y="152"/>
                  </a:cxn>
                  <a:cxn ang="0">
                    <a:pos x="254" y="114"/>
                  </a:cxn>
                  <a:cxn ang="0">
                    <a:pos x="79" y="209"/>
                  </a:cxn>
                  <a:cxn ang="0">
                    <a:pos x="16" y="305"/>
                  </a:cxn>
                  <a:cxn ang="0">
                    <a:pos x="63" y="171"/>
                  </a:cxn>
                  <a:cxn ang="0">
                    <a:pos x="143" y="57"/>
                  </a:cxn>
                  <a:cxn ang="0">
                    <a:pos x="238" y="0"/>
                  </a:cxn>
                </a:cxnLst>
                <a:rect l="0" t="0" r="r" b="b"/>
                <a:pathLst>
                  <a:path w="587" h="1239">
                    <a:moveTo>
                      <a:pt x="238" y="0"/>
                    </a:moveTo>
                    <a:lnTo>
                      <a:pt x="365" y="0"/>
                    </a:lnTo>
                    <a:lnTo>
                      <a:pt x="429" y="38"/>
                    </a:lnTo>
                    <a:lnTo>
                      <a:pt x="476" y="76"/>
                    </a:lnTo>
                    <a:lnTo>
                      <a:pt x="508" y="114"/>
                    </a:lnTo>
                    <a:lnTo>
                      <a:pt x="540" y="171"/>
                    </a:lnTo>
                    <a:lnTo>
                      <a:pt x="540" y="324"/>
                    </a:lnTo>
                    <a:lnTo>
                      <a:pt x="508" y="381"/>
                    </a:lnTo>
                    <a:lnTo>
                      <a:pt x="460" y="438"/>
                    </a:lnTo>
                    <a:lnTo>
                      <a:pt x="397" y="495"/>
                    </a:lnTo>
                    <a:lnTo>
                      <a:pt x="445" y="514"/>
                    </a:lnTo>
                    <a:lnTo>
                      <a:pt x="492" y="572"/>
                    </a:lnTo>
                    <a:lnTo>
                      <a:pt x="524" y="591"/>
                    </a:lnTo>
                    <a:lnTo>
                      <a:pt x="540" y="629"/>
                    </a:lnTo>
                    <a:lnTo>
                      <a:pt x="572" y="686"/>
                    </a:lnTo>
                    <a:lnTo>
                      <a:pt x="587" y="743"/>
                    </a:lnTo>
                    <a:lnTo>
                      <a:pt x="587" y="820"/>
                    </a:lnTo>
                    <a:lnTo>
                      <a:pt x="556" y="991"/>
                    </a:lnTo>
                    <a:lnTo>
                      <a:pt x="476" y="1125"/>
                    </a:lnTo>
                    <a:lnTo>
                      <a:pt x="397" y="1182"/>
                    </a:lnTo>
                    <a:lnTo>
                      <a:pt x="286" y="1220"/>
                    </a:lnTo>
                    <a:lnTo>
                      <a:pt x="175" y="1239"/>
                    </a:lnTo>
                    <a:lnTo>
                      <a:pt x="95" y="1239"/>
                    </a:lnTo>
                    <a:lnTo>
                      <a:pt x="48" y="1220"/>
                    </a:lnTo>
                    <a:lnTo>
                      <a:pt x="16" y="1182"/>
                    </a:lnTo>
                    <a:lnTo>
                      <a:pt x="0" y="1144"/>
                    </a:lnTo>
                    <a:lnTo>
                      <a:pt x="0" y="1125"/>
                    </a:lnTo>
                    <a:lnTo>
                      <a:pt x="16" y="1105"/>
                    </a:lnTo>
                    <a:lnTo>
                      <a:pt x="48" y="1086"/>
                    </a:lnTo>
                    <a:lnTo>
                      <a:pt x="111" y="1086"/>
                    </a:lnTo>
                    <a:lnTo>
                      <a:pt x="127" y="1105"/>
                    </a:lnTo>
                    <a:lnTo>
                      <a:pt x="159" y="1125"/>
                    </a:lnTo>
                    <a:lnTo>
                      <a:pt x="206" y="1144"/>
                    </a:lnTo>
                    <a:lnTo>
                      <a:pt x="222" y="1163"/>
                    </a:lnTo>
                    <a:lnTo>
                      <a:pt x="254" y="1182"/>
                    </a:lnTo>
                    <a:lnTo>
                      <a:pt x="286" y="1182"/>
                    </a:lnTo>
                    <a:lnTo>
                      <a:pt x="349" y="1163"/>
                    </a:lnTo>
                    <a:lnTo>
                      <a:pt x="397" y="1125"/>
                    </a:lnTo>
                    <a:lnTo>
                      <a:pt x="445" y="1067"/>
                    </a:lnTo>
                    <a:lnTo>
                      <a:pt x="460" y="1010"/>
                    </a:lnTo>
                    <a:lnTo>
                      <a:pt x="476" y="915"/>
                    </a:lnTo>
                    <a:lnTo>
                      <a:pt x="476" y="839"/>
                    </a:lnTo>
                    <a:lnTo>
                      <a:pt x="413" y="724"/>
                    </a:lnTo>
                    <a:lnTo>
                      <a:pt x="317" y="648"/>
                    </a:lnTo>
                    <a:lnTo>
                      <a:pt x="286" y="629"/>
                    </a:lnTo>
                    <a:lnTo>
                      <a:pt x="159" y="629"/>
                    </a:lnTo>
                    <a:lnTo>
                      <a:pt x="159" y="610"/>
                    </a:lnTo>
                    <a:lnTo>
                      <a:pt x="222" y="572"/>
                    </a:lnTo>
                    <a:lnTo>
                      <a:pt x="270" y="553"/>
                    </a:lnTo>
                    <a:lnTo>
                      <a:pt x="317" y="514"/>
                    </a:lnTo>
                    <a:lnTo>
                      <a:pt x="381" y="438"/>
                    </a:lnTo>
                    <a:lnTo>
                      <a:pt x="397" y="400"/>
                    </a:lnTo>
                    <a:lnTo>
                      <a:pt x="413" y="343"/>
                    </a:lnTo>
                    <a:lnTo>
                      <a:pt x="413" y="248"/>
                    </a:lnTo>
                    <a:lnTo>
                      <a:pt x="381" y="190"/>
                    </a:lnTo>
                    <a:lnTo>
                      <a:pt x="349" y="152"/>
                    </a:lnTo>
                    <a:lnTo>
                      <a:pt x="302" y="114"/>
                    </a:lnTo>
                    <a:lnTo>
                      <a:pt x="254" y="114"/>
                    </a:lnTo>
                    <a:lnTo>
                      <a:pt x="127" y="152"/>
                    </a:lnTo>
                    <a:lnTo>
                      <a:pt x="79" y="209"/>
                    </a:lnTo>
                    <a:lnTo>
                      <a:pt x="32" y="305"/>
                    </a:lnTo>
                    <a:lnTo>
                      <a:pt x="16" y="305"/>
                    </a:lnTo>
                    <a:lnTo>
                      <a:pt x="32" y="229"/>
                    </a:lnTo>
                    <a:lnTo>
                      <a:pt x="63" y="171"/>
                    </a:lnTo>
                    <a:lnTo>
                      <a:pt x="79" y="133"/>
                    </a:lnTo>
                    <a:lnTo>
                      <a:pt x="143" y="57"/>
                    </a:lnTo>
                    <a:lnTo>
                      <a:pt x="190" y="19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09" name="Freeform 169"/>
              <p:cNvSpPr>
                <a:spLocks noEditPoints="1"/>
              </p:cNvSpPr>
              <p:nvPr/>
            </p:nvSpPr>
            <p:spPr bwMode="auto">
              <a:xfrm>
                <a:off x="5925" y="27611"/>
                <a:ext cx="683" cy="1258"/>
              </a:xfrm>
              <a:custGeom>
                <a:avLst/>
                <a:gdLst/>
                <a:ahLst/>
                <a:cxnLst>
                  <a:cxn ang="0">
                    <a:pos x="350" y="57"/>
                  </a:cxn>
                  <a:cxn ang="0">
                    <a:pos x="270" y="95"/>
                  </a:cxn>
                  <a:cxn ang="0">
                    <a:pos x="207" y="209"/>
                  </a:cxn>
                  <a:cxn ang="0">
                    <a:pos x="175" y="400"/>
                  </a:cxn>
                  <a:cxn ang="0">
                    <a:pos x="159" y="648"/>
                  </a:cxn>
                  <a:cxn ang="0">
                    <a:pos x="175" y="896"/>
                  </a:cxn>
                  <a:cxn ang="0">
                    <a:pos x="207" y="1086"/>
                  </a:cxn>
                  <a:cxn ang="0">
                    <a:pos x="270" y="1182"/>
                  </a:cxn>
                  <a:cxn ang="0">
                    <a:pos x="350" y="1220"/>
                  </a:cxn>
                  <a:cxn ang="0">
                    <a:pos x="429" y="1182"/>
                  </a:cxn>
                  <a:cxn ang="0">
                    <a:pos x="493" y="1086"/>
                  </a:cxn>
                  <a:cxn ang="0">
                    <a:pos x="525" y="896"/>
                  </a:cxn>
                  <a:cxn ang="0">
                    <a:pos x="540" y="648"/>
                  </a:cxn>
                  <a:cxn ang="0">
                    <a:pos x="525" y="400"/>
                  </a:cxn>
                  <a:cxn ang="0">
                    <a:pos x="493" y="209"/>
                  </a:cxn>
                  <a:cxn ang="0">
                    <a:pos x="429" y="95"/>
                  </a:cxn>
                  <a:cxn ang="0">
                    <a:pos x="350" y="57"/>
                  </a:cxn>
                  <a:cxn ang="0">
                    <a:pos x="350" y="0"/>
                  </a:cxn>
                  <a:cxn ang="0">
                    <a:pos x="477" y="38"/>
                  </a:cxn>
                  <a:cxn ang="0">
                    <a:pos x="588" y="171"/>
                  </a:cxn>
                  <a:cxn ang="0">
                    <a:pos x="652" y="381"/>
                  </a:cxn>
                  <a:cxn ang="0">
                    <a:pos x="683" y="629"/>
                  </a:cxn>
                  <a:cxn ang="0">
                    <a:pos x="667" y="839"/>
                  </a:cxn>
                  <a:cxn ang="0">
                    <a:pos x="620" y="1029"/>
                  </a:cxn>
                  <a:cxn ang="0">
                    <a:pos x="540" y="1163"/>
                  </a:cxn>
                  <a:cxn ang="0">
                    <a:pos x="509" y="1201"/>
                  </a:cxn>
                  <a:cxn ang="0">
                    <a:pos x="461" y="1239"/>
                  </a:cxn>
                  <a:cxn ang="0">
                    <a:pos x="413" y="1258"/>
                  </a:cxn>
                  <a:cxn ang="0">
                    <a:pos x="286" y="1258"/>
                  </a:cxn>
                  <a:cxn ang="0">
                    <a:pos x="223" y="1239"/>
                  </a:cxn>
                  <a:cxn ang="0">
                    <a:pos x="175" y="1201"/>
                  </a:cxn>
                  <a:cxn ang="0">
                    <a:pos x="128" y="1144"/>
                  </a:cxn>
                  <a:cxn ang="0">
                    <a:pos x="64" y="1010"/>
                  </a:cxn>
                  <a:cxn ang="0">
                    <a:pos x="16" y="819"/>
                  </a:cxn>
                  <a:cxn ang="0">
                    <a:pos x="0" y="629"/>
                  </a:cxn>
                  <a:cxn ang="0">
                    <a:pos x="16" y="419"/>
                  </a:cxn>
                  <a:cxn ang="0">
                    <a:pos x="64" y="248"/>
                  </a:cxn>
                  <a:cxn ang="0">
                    <a:pos x="143" y="114"/>
                  </a:cxn>
                  <a:cxn ang="0">
                    <a:pos x="239" y="38"/>
                  </a:cxn>
                  <a:cxn ang="0">
                    <a:pos x="286" y="19"/>
                  </a:cxn>
                  <a:cxn ang="0">
                    <a:pos x="350" y="19"/>
                  </a:cxn>
                  <a:cxn ang="0">
                    <a:pos x="350" y="0"/>
                  </a:cxn>
                </a:cxnLst>
                <a:rect l="0" t="0" r="r" b="b"/>
                <a:pathLst>
                  <a:path w="683" h="1258">
                    <a:moveTo>
                      <a:pt x="350" y="57"/>
                    </a:moveTo>
                    <a:lnTo>
                      <a:pt x="270" y="95"/>
                    </a:lnTo>
                    <a:lnTo>
                      <a:pt x="207" y="209"/>
                    </a:lnTo>
                    <a:lnTo>
                      <a:pt x="175" y="400"/>
                    </a:lnTo>
                    <a:lnTo>
                      <a:pt x="159" y="648"/>
                    </a:lnTo>
                    <a:lnTo>
                      <a:pt x="175" y="896"/>
                    </a:lnTo>
                    <a:lnTo>
                      <a:pt x="207" y="1086"/>
                    </a:lnTo>
                    <a:lnTo>
                      <a:pt x="270" y="1182"/>
                    </a:lnTo>
                    <a:lnTo>
                      <a:pt x="350" y="1220"/>
                    </a:lnTo>
                    <a:lnTo>
                      <a:pt x="429" y="1182"/>
                    </a:lnTo>
                    <a:lnTo>
                      <a:pt x="493" y="1086"/>
                    </a:lnTo>
                    <a:lnTo>
                      <a:pt x="525" y="896"/>
                    </a:lnTo>
                    <a:lnTo>
                      <a:pt x="540" y="648"/>
                    </a:lnTo>
                    <a:lnTo>
                      <a:pt x="525" y="400"/>
                    </a:lnTo>
                    <a:lnTo>
                      <a:pt x="493" y="209"/>
                    </a:lnTo>
                    <a:lnTo>
                      <a:pt x="429" y="95"/>
                    </a:lnTo>
                    <a:lnTo>
                      <a:pt x="350" y="57"/>
                    </a:lnTo>
                    <a:close/>
                    <a:moveTo>
                      <a:pt x="350" y="0"/>
                    </a:moveTo>
                    <a:lnTo>
                      <a:pt x="477" y="38"/>
                    </a:lnTo>
                    <a:lnTo>
                      <a:pt x="588" y="171"/>
                    </a:lnTo>
                    <a:lnTo>
                      <a:pt x="652" y="381"/>
                    </a:lnTo>
                    <a:lnTo>
                      <a:pt x="683" y="629"/>
                    </a:lnTo>
                    <a:lnTo>
                      <a:pt x="667" y="839"/>
                    </a:lnTo>
                    <a:lnTo>
                      <a:pt x="620" y="1029"/>
                    </a:lnTo>
                    <a:lnTo>
                      <a:pt x="540" y="1163"/>
                    </a:lnTo>
                    <a:lnTo>
                      <a:pt x="509" y="1201"/>
                    </a:lnTo>
                    <a:lnTo>
                      <a:pt x="461" y="1239"/>
                    </a:lnTo>
                    <a:lnTo>
                      <a:pt x="413" y="1258"/>
                    </a:lnTo>
                    <a:lnTo>
                      <a:pt x="286" y="1258"/>
                    </a:lnTo>
                    <a:lnTo>
                      <a:pt x="223" y="1239"/>
                    </a:lnTo>
                    <a:lnTo>
                      <a:pt x="175" y="1201"/>
                    </a:lnTo>
                    <a:lnTo>
                      <a:pt x="128" y="1144"/>
                    </a:lnTo>
                    <a:lnTo>
                      <a:pt x="64" y="1010"/>
                    </a:lnTo>
                    <a:lnTo>
                      <a:pt x="16" y="819"/>
                    </a:lnTo>
                    <a:lnTo>
                      <a:pt x="0" y="629"/>
                    </a:lnTo>
                    <a:lnTo>
                      <a:pt x="16" y="419"/>
                    </a:lnTo>
                    <a:lnTo>
                      <a:pt x="64" y="248"/>
                    </a:lnTo>
                    <a:lnTo>
                      <a:pt x="143" y="114"/>
                    </a:lnTo>
                    <a:lnTo>
                      <a:pt x="239" y="38"/>
                    </a:lnTo>
                    <a:lnTo>
                      <a:pt x="286" y="19"/>
                    </a:lnTo>
                    <a:lnTo>
                      <a:pt x="350" y="19"/>
                    </a:lnTo>
                    <a:lnTo>
                      <a:pt x="35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10" name="Freeform 170"/>
              <p:cNvSpPr>
                <a:spLocks/>
              </p:cNvSpPr>
              <p:nvPr/>
            </p:nvSpPr>
            <p:spPr bwMode="auto">
              <a:xfrm>
                <a:off x="28761" y="27649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2"/>
                  </a:cxn>
                  <a:cxn ang="0">
                    <a:pos x="445" y="286"/>
                  </a:cxn>
                  <a:cxn ang="0">
                    <a:pos x="556" y="476"/>
                  </a:cxn>
                  <a:cxn ang="0">
                    <a:pos x="762" y="171"/>
                  </a:cxn>
                  <a:cxn ang="0">
                    <a:pos x="794" y="114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6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8"/>
                  </a:cxn>
                  <a:cxn ang="0">
                    <a:pos x="492" y="686"/>
                  </a:cxn>
                  <a:cxn ang="0">
                    <a:pos x="286" y="1010"/>
                  </a:cxn>
                  <a:cxn ang="0">
                    <a:pos x="238" y="1086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7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4"/>
                    </a:lnTo>
                    <a:lnTo>
                      <a:pt x="381" y="152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6"/>
                    </a:lnTo>
                    <a:lnTo>
                      <a:pt x="731" y="229"/>
                    </a:lnTo>
                    <a:lnTo>
                      <a:pt x="762" y="171"/>
                    </a:lnTo>
                    <a:lnTo>
                      <a:pt x="778" y="133"/>
                    </a:lnTo>
                    <a:lnTo>
                      <a:pt x="794" y="114"/>
                    </a:lnTo>
                    <a:lnTo>
                      <a:pt x="794" y="76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29"/>
                    </a:lnTo>
                    <a:lnTo>
                      <a:pt x="905" y="1086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6"/>
                    </a:lnTo>
                    <a:lnTo>
                      <a:pt x="699" y="1048"/>
                    </a:lnTo>
                    <a:lnTo>
                      <a:pt x="635" y="934"/>
                    </a:lnTo>
                    <a:lnTo>
                      <a:pt x="492" y="686"/>
                    </a:lnTo>
                    <a:lnTo>
                      <a:pt x="318" y="953"/>
                    </a:lnTo>
                    <a:lnTo>
                      <a:pt x="286" y="1010"/>
                    </a:lnTo>
                    <a:lnTo>
                      <a:pt x="254" y="1048"/>
                    </a:lnTo>
                    <a:lnTo>
                      <a:pt x="238" y="1086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79" y="1144"/>
                    </a:lnTo>
                    <a:lnTo>
                      <a:pt x="143" y="1067"/>
                    </a:lnTo>
                    <a:lnTo>
                      <a:pt x="175" y="1010"/>
                    </a:lnTo>
                    <a:lnTo>
                      <a:pt x="222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6" y="171"/>
                    </a:lnTo>
                    <a:lnTo>
                      <a:pt x="143" y="95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11" name="Freeform 171"/>
              <p:cNvSpPr>
                <a:spLocks/>
              </p:cNvSpPr>
              <p:nvPr/>
            </p:nvSpPr>
            <p:spPr bwMode="auto">
              <a:xfrm>
                <a:off x="29825" y="27649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2"/>
                  </a:cxn>
                  <a:cxn ang="0">
                    <a:pos x="445" y="286"/>
                  </a:cxn>
                  <a:cxn ang="0">
                    <a:pos x="556" y="476"/>
                  </a:cxn>
                  <a:cxn ang="0">
                    <a:pos x="762" y="171"/>
                  </a:cxn>
                  <a:cxn ang="0">
                    <a:pos x="794" y="114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6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8"/>
                  </a:cxn>
                  <a:cxn ang="0">
                    <a:pos x="492" y="686"/>
                  </a:cxn>
                  <a:cxn ang="0">
                    <a:pos x="286" y="1010"/>
                  </a:cxn>
                  <a:cxn ang="0">
                    <a:pos x="238" y="1086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7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4"/>
                    </a:lnTo>
                    <a:lnTo>
                      <a:pt x="381" y="152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6"/>
                    </a:lnTo>
                    <a:lnTo>
                      <a:pt x="731" y="229"/>
                    </a:lnTo>
                    <a:lnTo>
                      <a:pt x="762" y="171"/>
                    </a:lnTo>
                    <a:lnTo>
                      <a:pt x="778" y="133"/>
                    </a:lnTo>
                    <a:lnTo>
                      <a:pt x="794" y="114"/>
                    </a:lnTo>
                    <a:lnTo>
                      <a:pt x="794" y="76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29"/>
                    </a:lnTo>
                    <a:lnTo>
                      <a:pt x="905" y="1086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6"/>
                    </a:lnTo>
                    <a:lnTo>
                      <a:pt x="699" y="1048"/>
                    </a:lnTo>
                    <a:lnTo>
                      <a:pt x="635" y="934"/>
                    </a:lnTo>
                    <a:lnTo>
                      <a:pt x="492" y="686"/>
                    </a:lnTo>
                    <a:lnTo>
                      <a:pt x="318" y="953"/>
                    </a:lnTo>
                    <a:lnTo>
                      <a:pt x="286" y="1010"/>
                    </a:lnTo>
                    <a:lnTo>
                      <a:pt x="254" y="1048"/>
                    </a:lnTo>
                    <a:lnTo>
                      <a:pt x="238" y="1086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79" y="1144"/>
                    </a:lnTo>
                    <a:lnTo>
                      <a:pt x="143" y="1067"/>
                    </a:lnTo>
                    <a:lnTo>
                      <a:pt x="175" y="1010"/>
                    </a:lnTo>
                    <a:lnTo>
                      <a:pt x="222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6" y="171"/>
                    </a:lnTo>
                    <a:lnTo>
                      <a:pt x="143" y="95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12" name="Freeform 172"/>
              <p:cNvSpPr>
                <a:spLocks/>
              </p:cNvSpPr>
              <p:nvPr/>
            </p:nvSpPr>
            <p:spPr bwMode="auto">
              <a:xfrm>
                <a:off x="34827" y="27649"/>
                <a:ext cx="1048" cy="1201"/>
              </a:xfrm>
              <a:custGeom>
                <a:avLst/>
                <a:gdLst/>
                <a:ahLst/>
                <a:cxnLst>
                  <a:cxn ang="0">
                    <a:pos x="493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2"/>
                  </a:cxn>
                  <a:cxn ang="0">
                    <a:pos x="445" y="286"/>
                  </a:cxn>
                  <a:cxn ang="0">
                    <a:pos x="556" y="476"/>
                  </a:cxn>
                  <a:cxn ang="0">
                    <a:pos x="763" y="171"/>
                  </a:cxn>
                  <a:cxn ang="0">
                    <a:pos x="794" y="114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7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6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8"/>
                  </a:cxn>
                  <a:cxn ang="0">
                    <a:pos x="493" y="686"/>
                  </a:cxn>
                  <a:cxn ang="0">
                    <a:pos x="286" y="1010"/>
                  </a:cxn>
                  <a:cxn ang="0">
                    <a:pos x="238" y="1086"/>
                  </a:cxn>
                  <a:cxn ang="0">
                    <a:pos x="270" y="1163"/>
                  </a:cxn>
                  <a:cxn ang="0">
                    <a:pos x="350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7"/>
                  </a:cxn>
                  <a:cxn ang="0">
                    <a:pos x="223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3" y="0"/>
                    </a:lnTo>
                    <a:lnTo>
                      <a:pt x="493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4"/>
                    </a:lnTo>
                    <a:lnTo>
                      <a:pt x="381" y="152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3" y="362"/>
                    </a:lnTo>
                    <a:lnTo>
                      <a:pt x="556" y="476"/>
                    </a:lnTo>
                    <a:lnTo>
                      <a:pt x="731" y="229"/>
                    </a:lnTo>
                    <a:lnTo>
                      <a:pt x="763" y="171"/>
                    </a:lnTo>
                    <a:lnTo>
                      <a:pt x="778" y="133"/>
                    </a:lnTo>
                    <a:lnTo>
                      <a:pt x="794" y="114"/>
                    </a:lnTo>
                    <a:lnTo>
                      <a:pt x="794" y="76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7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29"/>
                    </a:lnTo>
                    <a:lnTo>
                      <a:pt x="905" y="1086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6"/>
                    </a:lnTo>
                    <a:lnTo>
                      <a:pt x="699" y="1048"/>
                    </a:lnTo>
                    <a:lnTo>
                      <a:pt x="635" y="934"/>
                    </a:lnTo>
                    <a:lnTo>
                      <a:pt x="493" y="686"/>
                    </a:lnTo>
                    <a:lnTo>
                      <a:pt x="318" y="953"/>
                    </a:lnTo>
                    <a:lnTo>
                      <a:pt x="286" y="1010"/>
                    </a:lnTo>
                    <a:lnTo>
                      <a:pt x="254" y="1048"/>
                    </a:lnTo>
                    <a:lnTo>
                      <a:pt x="238" y="1086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50" y="1163"/>
                    </a:lnTo>
                    <a:lnTo>
                      <a:pt x="350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80" y="1144"/>
                    </a:lnTo>
                    <a:lnTo>
                      <a:pt x="143" y="1067"/>
                    </a:lnTo>
                    <a:lnTo>
                      <a:pt x="175" y="1010"/>
                    </a:lnTo>
                    <a:lnTo>
                      <a:pt x="223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7" y="171"/>
                    </a:lnTo>
                    <a:lnTo>
                      <a:pt x="143" y="95"/>
                    </a:lnTo>
                    <a:lnTo>
                      <a:pt x="96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13" name="Freeform 173"/>
              <p:cNvSpPr>
                <a:spLocks/>
              </p:cNvSpPr>
              <p:nvPr/>
            </p:nvSpPr>
            <p:spPr bwMode="auto">
              <a:xfrm>
                <a:off x="36034" y="27649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2"/>
                  </a:cxn>
                  <a:cxn ang="0">
                    <a:pos x="445" y="286"/>
                  </a:cxn>
                  <a:cxn ang="0">
                    <a:pos x="556" y="476"/>
                  </a:cxn>
                  <a:cxn ang="0">
                    <a:pos x="762" y="171"/>
                  </a:cxn>
                  <a:cxn ang="0">
                    <a:pos x="794" y="114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6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8"/>
                  </a:cxn>
                  <a:cxn ang="0">
                    <a:pos x="492" y="686"/>
                  </a:cxn>
                  <a:cxn ang="0">
                    <a:pos x="286" y="1010"/>
                  </a:cxn>
                  <a:cxn ang="0">
                    <a:pos x="238" y="1086"/>
                  </a:cxn>
                  <a:cxn ang="0">
                    <a:pos x="270" y="1163"/>
                  </a:cxn>
                  <a:cxn ang="0">
                    <a:pos x="350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7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4"/>
                    </a:lnTo>
                    <a:lnTo>
                      <a:pt x="381" y="152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6"/>
                    </a:lnTo>
                    <a:lnTo>
                      <a:pt x="731" y="229"/>
                    </a:lnTo>
                    <a:lnTo>
                      <a:pt x="762" y="171"/>
                    </a:lnTo>
                    <a:lnTo>
                      <a:pt x="778" y="133"/>
                    </a:lnTo>
                    <a:lnTo>
                      <a:pt x="794" y="114"/>
                    </a:lnTo>
                    <a:lnTo>
                      <a:pt x="794" y="76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29"/>
                    </a:lnTo>
                    <a:lnTo>
                      <a:pt x="905" y="1086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6"/>
                    </a:lnTo>
                    <a:lnTo>
                      <a:pt x="699" y="1048"/>
                    </a:lnTo>
                    <a:lnTo>
                      <a:pt x="635" y="934"/>
                    </a:lnTo>
                    <a:lnTo>
                      <a:pt x="492" y="686"/>
                    </a:lnTo>
                    <a:lnTo>
                      <a:pt x="318" y="953"/>
                    </a:lnTo>
                    <a:lnTo>
                      <a:pt x="286" y="1010"/>
                    </a:lnTo>
                    <a:lnTo>
                      <a:pt x="254" y="1048"/>
                    </a:lnTo>
                    <a:lnTo>
                      <a:pt x="238" y="1086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50" y="1163"/>
                    </a:lnTo>
                    <a:lnTo>
                      <a:pt x="350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80" y="1144"/>
                    </a:lnTo>
                    <a:lnTo>
                      <a:pt x="143" y="1067"/>
                    </a:lnTo>
                    <a:lnTo>
                      <a:pt x="175" y="1010"/>
                    </a:lnTo>
                    <a:lnTo>
                      <a:pt x="222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7" y="171"/>
                    </a:lnTo>
                    <a:lnTo>
                      <a:pt x="143" y="95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14" name="Freeform 174"/>
              <p:cNvSpPr>
                <a:spLocks noEditPoints="1"/>
              </p:cNvSpPr>
              <p:nvPr/>
            </p:nvSpPr>
            <p:spPr bwMode="auto">
              <a:xfrm>
                <a:off x="1384" y="29860"/>
                <a:ext cx="1016" cy="1182"/>
              </a:xfrm>
              <a:custGeom>
                <a:avLst/>
                <a:gdLst/>
                <a:ahLst/>
                <a:cxnLst>
                  <a:cxn ang="0">
                    <a:pos x="317" y="38"/>
                  </a:cxn>
                  <a:cxn ang="0">
                    <a:pos x="286" y="57"/>
                  </a:cxn>
                  <a:cxn ang="0">
                    <a:pos x="270" y="76"/>
                  </a:cxn>
                  <a:cxn ang="0">
                    <a:pos x="270" y="115"/>
                  </a:cxn>
                  <a:cxn ang="0">
                    <a:pos x="254" y="1049"/>
                  </a:cxn>
                  <a:cxn ang="0">
                    <a:pos x="254" y="1087"/>
                  </a:cxn>
                  <a:cxn ang="0">
                    <a:pos x="270" y="1106"/>
                  </a:cxn>
                  <a:cxn ang="0">
                    <a:pos x="301" y="1125"/>
                  </a:cxn>
                  <a:cxn ang="0">
                    <a:pos x="333" y="1125"/>
                  </a:cxn>
                  <a:cxn ang="0">
                    <a:pos x="508" y="1106"/>
                  </a:cxn>
                  <a:cxn ang="0">
                    <a:pos x="635" y="1049"/>
                  </a:cxn>
                  <a:cxn ang="0">
                    <a:pos x="746" y="934"/>
                  </a:cxn>
                  <a:cxn ang="0">
                    <a:pos x="810" y="782"/>
                  </a:cxn>
                  <a:cxn ang="0">
                    <a:pos x="826" y="591"/>
                  </a:cxn>
                  <a:cxn ang="0">
                    <a:pos x="810" y="401"/>
                  </a:cxn>
                  <a:cxn ang="0">
                    <a:pos x="746" y="248"/>
                  </a:cxn>
                  <a:cxn ang="0">
                    <a:pos x="651" y="134"/>
                  </a:cxn>
                  <a:cxn ang="0">
                    <a:pos x="524" y="57"/>
                  </a:cxn>
                  <a:cxn ang="0">
                    <a:pos x="349" y="38"/>
                  </a:cxn>
                  <a:cxn ang="0">
                    <a:pos x="317" y="38"/>
                  </a:cxn>
                  <a:cxn ang="0">
                    <a:pos x="0" y="0"/>
                  </a:cxn>
                  <a:cxn ang="0">
                    <a:pos x="413" y="0"/>
                  </a:cxn>
                  <a:cxn ang="0">
                    <a:pos x="603" y="19"/>
                  </a:cxn>
                  <a:cxn ang="0">
                    <a:pos x="762" y="76"/>
                  </a:cxn>
                  <a:cxn ang="0">
                    <a:pos x="889" y="191"/>
                  </a:cxn>
                  <a:cxn ang="0">
                    <a:pos x="984" y="362"/>
                  </a:cxn>
                  <a:cxn ang="0">
                    <a:pos x="1016" y="591"/>
                  </a:cxn>
                  <a:cxn ang="0">
                    <a:pos x="968" y="839"/>
                  </a:cxn>
                  <a:cxn ang="0">
                    <a:pos x="857" y="1030"/>
                  </a:cxn>
                  <a:cxn ang="0">
                    <a:pos x="746" y="1106"/>
                  </a:cxn>
                  <a:cxn ang="0">
                    <a:pos x="603" y="1163"/>
                  </a:cxn>
                  <a:cxn ang="0">
                    <a:pos x="429" y="1182"/>
                  </a:cxn>
                  <a:cxn ang="0">
                    <a:pos x="0" y="1182"/>
                  </a:cxn>
                  <a:cxn ang="0">
                    <a:pos x="0" y="1144"/>
                  </a:cxn>
                  <a:cxn ang="0">
                    <a:pos x="63" y="1125"/>
                  </a:cxn>
                  <a:cxn ang="0">
                    <a:pos x="95" y="1106"/>
                  </a:cxn>
                  <a:cxn ang="0">
                    <a:pos x="111" y="1087"/>
                  </a:cxn>
                  <a:cxn ang="0">
                    <a:pos x="127" y="1049"/>
                  </a:cxn>
                  <a:cxn ang="0">
                    <a:pos x="127" y="134"/>
                  </a:cxn>
                  <a:cxn ang="0">
                    <a:pos x="111" y="96"/>
                  </a:cxn>
                  <a:cxn ang="0">
                    <a:pos x="95" y="76"/>
                  </a:cxn>
                  <a:cxn ang="0">
                    <a:pos x="63" y="57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1016" h="1182">
                    <a:moveTo>
                      <a:pt x="317" y="38"/>
                    </a:moveTo>
                    <a:lnTo>
                      <a:pt x="286" y="57"/>
                    </a:lnTo>
                    <a:lnTo>
                      <a:pt x="270" y="76"/>
                    </a:lnTo>
                    <a:lnTo>
                      <a:pt x="270" y="115"/>
                    </a:lnTo>
                    <a:lnTo>
                      <a:pt x="254" y="1049"/>
                    </a:lnTo>
                    <a:lnTo>
                      <a:pt x="254" y="1087"/>
                    </a:lnTo>
                    <a:lnTo>
                      <a:pt x="270" y="1106"/>
                    </a:lnTo>
                    <a:lnTo>
                      <a:pt x="301" y="1125"/>
                    </a:lnTo>
                    <a:lnTo>
                      <a:pt x="333" y="1125"/>
                    </a:lnTo>
                    <a:lnTo>
                      <a:pt x="508" y="1106"/>
                    </a:lnTo>
                    <a:lnTo>
                      <a:pt x="635" y="1049"/>
                    </a:lnTo>
                    <a:lnTo>
                      <a:pt x="746" y="934"/>
                    </a:lnTo>
                    <a:lnTo>
                      <a:pt x="810" y="782"/>
                    </a:lnTo>
                    <a:lnTo>
                      <a:pt x="826" y="591"/>
                    </a:lnTo>
                    <a:lnTo>
                      <a:pt x="810" y="401"/>
                    </a:lnTo>
                    <a:lnTo>
                      <a:pt x="746" y="248"/>
                    </a:lnTo>
                    <a:lnTo>
                      <a:pt x="651" y="134"/>
                    </a:lnTo>
                    <a:lnTo>
                      <a:pt x="524" y="57"/>
                    </a:lnTo>
                    <a:lnTo>
                      <a:pt x="349" y="38"/>
                    </a:lnTo>
                    <a:lnTo>
                      <a:pt x="317" y="38"/>
                    </a:lnTo>
                    <a:close/>
                    <a:moveTo>
                      <a:pt x="0" y="0"/>
                    </a:moveTo>
                    <a:lnTo>
                      <a:pt x="413" y="0"/>
                    </a:lnTo>
                    <a:lnTo>
                      <a:pt x="603" y="19"/>
                    </a:lnTo>
                    <a:lnTo>
                      <a:pt x="762" y="76"/>
                    </a:lnTo>
                    <a:lnTo>
                      <a:pt x="889" y="191"/>
                    </a:lnTo>
                    <a:lnTo>
                      <a:pt x="984" y="362"/>
                    </a:lnTo>
                    <a:lnTo>
                      <a:pt x="1016" y="591"/>
                    </a:lnTo>
                    <a:lnTo>
                      <a:pt x="968" y="839"/>
                    </a:lnTo>
                    <a:lnTo>
                      <a:pt x="857" y="1030"/>
                    </a:lnTo>
                    <a:lnTo>
                      <a:pt x="746" y="1106"/>
                    </a:lnTo>
                    <a:lnTo>
                      <a:pt x="603" y="1163"/>
                    </a:lnTo>
                    <a:lnTo>
                      <a:pt x="429" y="1182"/>
                    </a:lnTo>
                    <a:lnTo>
                      <a:pt x="0" y="1182"/>
                    </a:lnTo>
                    <a:lnTo>
                      <a:pt x="0" y="1144"/>
                    </a:lnTo>
                    <a:lnTo>
                      <a:pt x="63" y="1125"/>
                    </a:lnTo>
                    <a:lnTo>
                      <a:pt x="95" y="1106"/>
                    </a:lnTo>
                    <a:lnTo>
                      <a:pt x="111" y="1087"/>
                    </a:lnTo>
                    <a:lnTo>
                      <a:pt x="127" y="1049"/>
                    </a:lnTo>
                    <a:lnTo>
                      <a:pt x="127" y="134"/>
                    </a:lnTo>
                    <a:lnTo>
                      <a:pt x="111" y="96"/>
                    </a:lnTo>
                    <a:lnTo>
                      <a:pt x="95" y="76"/>
                    </a:lnTo>
                    <a:lnTo>
                      <a:pt x="63" y="57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15" name="Freeform 175"/>
              <p:cNvSpPr>
                <a:spLocks/>
              </p:cNvSpPr>
              <p:nvPr/>
            </p:nvSpPr>
            <p:spPr bwMode="auto">
              <a:xfrm>
                <a:off x="2432" y="29822"/>
                <a:ext cx="921" cy="1239"/>
              </a:xfrm>
              <a:custGeom>
                <a:avLst/>
                <a:gdLst/>
                <a:ahLst/>
                <a:cxnLst>
                  <a:cxn ang="0">
                    <a:pos x="508" y="0"/>
                  </a:cxn>
                  <a:cxn ang="0">
                    <a:pos x="619" y="0"/>
                  </a:cxn>
                  <a:cxn ang="0">
                    <a:pos x="667" y="19"/>
                  </a:cxn>
                  <a:cxn ang="0">
                    <a:pos x="730" y="38"/>
                  </a:cxn>
                  <a:cxn ang="0">
                    <a:pos x="762" y="57"/>
                  </a:cxn>
                  <a:cxn ang="0">
                    <a:pos x="826" y="57"/>
                  </a:cxn>
                  <a:cxn ang="0">
                    <a:pos x="841" y="38"/>
                  </a:cxn>
                  <a:cxn ang="0">
                    <a:pos x="857" y="0"/>
                  </a:cxn>
                  <a:cxn ang="0">
                    <a:pos x="889" y="0"/>
                  </a:cxn>
                  <a:cxn ang="0">
                    <a:pos x="905" y="400"/>
                  </a:cxn>
                  <a:cxn ang="0">
                    <a:pos x="873" y="420"/>
                  </a:cxn>
                  <a:cxn ang="0">
                    <a:pos x="857" y="343"/>
                  </a:cxn>
                  <a:cxn ang="0">
                    <a:pos x="826" y="286"/>
                  </a:cxn>
                  <a:cxn ang="0">
                    <a:pos x="810" y="229"/>
                  </a:cxn>
                  <a:cxn ang="0">
                    <a:pos x="730" y="134"/>
                  </a:cxn>
                  <a:cxn ang="0">
                    <a:pos x="667" y="114"/>
                  </a:cxn>
                  <a:cxn ang="0">
                    <a:pos x="619" y="76"/>
                  </a:cxn>
                  <a:cxn ang="0">
                    <a:pos x="556" y="76"/>
                  </a:cxn>
                  <a:cxn ang="0">
                    <a:pos x="397" y="114"/>
                  </a:cxn>
                  <a:cxn ang="0">
                    <a:pos x="286" y="229"/>
                  </a:cxn>
                  <a:cxn ang="0">
                    <a:pos x="222" y="381"/>
                  </a:cxn>
                  <a:cxn ang="0">
                    <a:pos x="190" y="610"/>
                  </a:cxn>
                  <a:cxn ang="0">
                    <a:pos x="206" y="801"/>
                  </a:cxn>
                  <a:cxn ang="0">
                    <a:pos x="254" y="953"/>
                  </a:cxn>
                  <a:cxn ang="0">
                    <a:pos x="317" y="1068"/>
                  </a:cxn>
                  <a:cxn ang="0">
                    <a:pos x="365" y="1106"/>
                  </a:cxn>
                  <a:cxn ang="0">
                    <a:pos x="429" y="1144"/>
                  </a:cxn>
                  <a:cxn ang="0">
                    <a:pos x="492" y="1163"/>
                  </a:cxn>
                  <a:cxn ang="0">
                    <a:pos x="556" y="1163"/>
                  </a:cxn>
                  <a:cxn ang="0">
                    <a:pos x="730" y="1125"/>
                  </a:cxn>
                  <a:cxn ang="0">
                    <a:pos x="889" y="972"/>
                  </a:cxn>
                  <a:cxn ang="0">
                    <a:pos x="921" y="1010"/>
                  </a:cxn>
                  <a:cxn ang="0">
                    <a:pos x="810" y="1144"/>
                  </a:cxn>
                  <a:cxn ang="0">
                    <a:pos x="667" y="1220"/>
                  </a:cxn>
                  <a:cxn ang="0">
                    <a:pos x="508" y="1239"/>
                  </a:cxn>
                  <a:cxn ang="0">
                    <a:pos x="365" y="1220"/>
                  </a:cxn>
                  <a:cxn ang="0">
                    <a:pos x="238" y="1144"/>
                  </a:cxn>
                  <a:cxn ang="0">
                    <a:pos x="127" y="1049"/>
                  </a:cxn>
                  <a:cxn ang="0">
                    <a:pos x="32" y="877"/>
                  </a:cxn>
                  <a:cxn ang="0">
                    <a:pos x="0" y="629"/>
                  </a:cxn>
                  <a:cxn ang="0">
                    <a:pos x="16" y="439"/>
                  </a:cxn>
                  <a:cxn ang="0">
                    <a:pos x="63" y="286"/>
                  </a:cxn>
                  <a:cxn ang="0">
                    <a:pos x="159" y="153"/>
                  </a:cxn>
                  <a:cxn ang="0">
                    <a:pos x="317" y="38"/>
                  </a:cxn>
                  <a:cxn ang="0">
                    <a:pos x="508" y="0"/>
                  </a:cxn>
                </a:cxnLst>
                <a:rect l="0" t="0" r="r" b="b"/>
                <a:pathLst>
                  <a:path w="921" h="1239">
                    <a:moveTo>
                      <a:pt x="508" y="0"/>
                    </a:moveTo>
                    <a:lnTo>
                      <a:pt x="619" y="0"/>
                    </a:lnTo>
                    <a:lnTo>
                      <a:pt x="667" y="19"/>
                    </a:lnTo>
                    <a:lnTo>
                      <a:pt x="730" y="38"/>
                    </a:lnTo>
                    <a:lnTo>
                      <a:pt x="762" y="57"/>
                    </a:lnTo>
                    <a:lnTo>
                      <a:pt x="826" y="57"/>
                    </a:lnTo>
                    <a:lnTo>
                      <a:pt x="841" y="38"/>
                    </a:lnTo>
                    <a:lnTo>
                      <a:pt x="857" y="0"/>
                    </a:lnTo>
                    <a:lnTo>
                      <a:pt x="889" y="0"/>
                    </a:lnTo>
                    <a:lnTo>
                      <a:pt x="905" y="400"/>
                    </a:lnTo>
                    <a:lnTo>
                      <a:pt x="873" y="420"/>
                    </a:lnTo>
                    <a:lnTo>
                      <a:pt x="857" y="343"/>
                    </a:lnTo>
                    <a:lnTo>
                      <a:pt x="826" y="286"/>
                    </a:lnTo>
                    <a:lnTo>
                      <a:pt x="810" y="229"/>
                    </a:lnTo>
                    <a:lnTo>
                      <a:pt x="730" y="134"/>
                    </a:lnTo>
                    <a:lnTo>
                      <a:pt x="667" y="114"/>
                    </a:lnTo>
                    <a:lnTo>
                      <a:pt x="619" y="76"/>
                    </a:lnTo>
                    <a:lnTo>
                      <a:pt x="556" y="76"/>
                    </a:lnTo>
                    <a:lnTo>
                      <a:pt x="397" y="114"/>
                    </a:lnTo>
                    <a:lnTo>
                      <a:pt x="286" y="229"/>
                    </a:lnTo>
                    <a:lnTo>
                      <a:pt x="222" y="381"/>
                    </a:lnTo>
                    <a:lnTo>
                      <a:pt x="190" y="610"/>
                    </a:lnTo>
                    <a:lnTo>
                      <a:pt x="206" y="801"/>
                    </a:lnTo>
                    <a:lnTo>
                      <a:pt x="254" y="953"/>
                    </a:lnTo>
                    <a:lnTo>
                      <a:pt x="317" y="1068"/>
                    </a:lnTo>
                    <a:lnTo>
                      <a:pt x="365" y="1106"/>
                    </a:lnTo>
                    <a:lnTo>
                      <a:pt x="429" y="1144"/>
                    </a:lnTo>
                    <a:lnTo>
                      <a:pt x="492" y="1163"/>
                    </a:lnTo>
                    <a:lnTo>
                      <a:pt x="556" y="1163"/>
                    </a:lnTo>
                    <a:lnTo>
                      <a:pt x="730" y="1125"/>
                    </a:lnTo>
                    <a:lnTo>
                      <a:pt x="889" y="972"/>
                    </a:lnTo>
                    <a:lnTo>
                      <a:pt x="921" y="1010"/>
                    </a:lnTo>
                    <a:lnTo>
                      <a:pt x="810" y="1144"/>
                    </a:lnTo>
                    <a:lnTo>
                      <a:pt x="667" y="1220"/>
                    </a:lnTo>
                    <a:lnTo>
                      <a:pt x="508" y="1239"/>
                    </a:lnTo>
                    <a:lnTo>
                      <a:pt x="365" y="1220"/>
                    </a:lnTo>
                    <a:lnTo>
                      <a:pt x="238" y="1144"/>
                    </a:lnTo>
                    <a:lnTo>
                      <a:pt x="127" y="1049"/>
                    </a:lnTo>
                    <a:lnTo>
                      <a:pt x="32" y="877"/>
                    </a:lnTo>
                    <a:lnTo>
                      <a:pt x="0" y="629"/>
                    </a:lnTo>
                    <a:lnTo>
                      <a:pt x="16" y="439"/>
                    </a:lnTo>
                    <a:lnTo>
                      <a:pt x="63" y="286"/>
                    </a:lnTo>
                    <a:lnTo>
                      <a:pt x="159" y="153"/>
                    </a:lnTo>
                    <a:lnTo>
                      <a:pt x="317" y="38"/>
                    </a:lnTo>
                    <a:lnTo>
                      <a:pt x="50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16" name="Freeform 176"/>
              <p:cNvSpPr>
                <a:spLocks/>
              </p:cNvSpPr>
              <p:nvPr/>
            </p:nvSpPr>
            <p:spPr bwMode="auto">
              <a:xfrm>
                <a:off x="3798" y="29822"/>
                <a:ext cx="682" cy="1220"/>
              </a:xfrm>
              <a:custGeom>
                <a:avLst/>
                <a:gdLst/>
                <a:ahLst/>
                <a:cxnLst>
                  <a:cxn ang="0">
                    <a:pos x="254" y="0"/>
                  </a:cxn>
                  <a:cxn ang="0">
                    <a:pos x="317" y="0"/>
                  </a:cxn>
                  <a:cxn ang="0">
                    <a:pos x="460" y="38"/>
                  </a:cxn>
                  <a:cxn ang="0">
                    <a:pos x="571" y="172"/>
                  </a:cxn>
                  <a:cxn ang="0">
                    <a:pos x="603" y="324"/>
                  </a:cxn>
                  <a:cxn ang="0">
                    <a:pos x="587" y="458"/>
                  </a:cxn>
                  <a:cxn ang="0">
                    <a:pos x="524" y="610"/>
                  </a:cxn>
                  <a:cxn ang="0">
                    <a:pos x="412" y="763"/>
                  </a:cxn>
                  <a:cxn ang="0">
                    <a:pos x="158" y="1087"/>
                  </a:cxn>
                  <a:cxn ang="0">
                    <a:pos x="555" y="1087"/>
                  </a:cxn>
                  <a:cxn ang="0">
                    <a:pos x="587" y="1068"/>
                  </a:cxn>
                  <a:cxn ang="0">
                    <a:pos x="603" y="1049"/>
                  </a:cxn>
                  <a:cxn ang="0">
                    <a:pos x="635" y="1030"/>
                  </a:cxn>
                  <a:cxn ang="0">
                    <a:pos x="667" y="972"/>
                  </a:cxn>
                  <a:cxn ang="0">
                    <a:pos x="682" y="972"/>
                  </a:cxn>
                  <a:cxn ang="0">
                    <a:pos x="587" y="1220"/>
                  </a:cxn>
                  <a:cxn ang="0">
                    <a:pos x="0" y="1220"/>
                  </a:cxn>
                  <a:cxn ang="0">
                    <a:pos x="0" y="1201"/>
                  </a:cxn>
                  <a:cxn ang="0">
                    <a:pos x="270" y="858"/>
                  </a:cxn>
                  <a:cxn ang="0">
                    <a:pos x="381" y="686"/>
                  </a:cxn>
                  <a:cxn ang="0">
                    <a:pos x="444" y="534"/>
                  </a:cxn>
                  <a:cxn ang="0">
                    <a:pos x="460" y="381"/>
                  </a:cxn>
                  <a:cxn ang="0">
                    <a:pos x="428" y="229"/>
                  </a:cxn>
                  <a:cxn ang="0">
                    <a:pos x="381" y="172"/>
                  </a:cxn>
                  <a:cxn ang="0">
                    <a:pos x="254" y="134"/>
                  </a:cxn>
                  <a:cxn ang="0">
                    <a:pos x="190" y="134"/>
                  </a:cxn>
                  <a:cxn ang="0">
                    <a:pos x="142" y="172"/>
                  </a:cxn>
                  <a:cxn ang="0">
                    <a:pos x="63" y="267"/>
                  </a:cxn>
                  <a:cxn ang="0">
                    <a:pos x="31" y="362"/>
                  </a:cxn>
                  <a:cxn ang="0">
                    <a:pos x="0" y="362"/>
                  </a:cxn>
                  <a:cxn ang="0">
                    <a:pos x="15" y="267"/>
                  </a:cxn>
                  <a:cxn ang="0">
                    <a:pos x="47" y="210"/>
                  </a:cxn>
                  <a:cxn ang="0">
                    <a:pos x="63" y="153"/>
                  </a:cxn>
                  <a:cxn ang="0">
                    <a:pos x="142" y="57"/>
                  </a:cxn>
                  <a:cxn ang="0">
                    <a:pos x="206" y="38"/>
                  </a:cxn>
                  <a:cxn ang="0">
                    <a:pos x="254" y="0"/>
                  </a:cxn>
                </a:cxnLst>
                <a:rect l="0" t="0" r="r" b="b"/>
                <a:pathLst>
                  <a:path w="682" h="1220">
                    <a:moveTo>
                      <a:pt x="254" y="0"/>
                    </a:moveTo>
                    <a:lnTo>
                      <a:pt x="317" y="0"/>
                    </a:lnTo>
                    <a:lnTo>
                      <a:pt x="460" y="38"/>
                    </a:lnTo>
                    <a:lnTo>
                      <a:pt x="571" y="172"/>
                    </a:lnTo>
                    <a:lnTo>
                      <a:pt x="603" y="324"/>
                    </a:lnTo>
                    <a:lnTo>
                      <a:pt x="587" y="458"/>
                    </a:lnTo>
                    <a:lnTo>
                      <a:pt x="524" y="610"/>
                    </a:lnTo>
                    <a:lnTo>
                      <a:pt x="412" y="763"/>
                    </a:lnTo>
                    <a:lnTo>
                      <a:pt x="158" y="1087"/>
                    </a:lnTo>
                    <a:lnTo>
                      <a:pt x="555" y="1087"/>
                    </a:lnTo>
                    <a:lnTo>
                      <a:pt x="587" y="1068"/>
                    </a:lnTo>
                    <a:lnTo>
                      <a:pt x="603" y="1049"/>
                    </a:lnTo>
                    <a:lnTo>
                      <a:pt x="635" y="1030"/>
                    </a:lnTo>
                    <a:lnTo>
                      <a:pt x="667" y="972"/>
                    </a:lnTo>
                    <a:lnTo>
                      <a:pt x="682" y="972"/>
                    </a:lnTo>
                    <a:lnTo>
                      <a:pt x="587" y="1220"/>
                    </a:lnTo>
                    <a:lnTo>
                      <a:pt x="0" y="1220"/>
                    </a:lnTo>
                    <a:lnTo>
                      <a:pt x="0" y="1201"/>
                    </a:lnTo>
                    <a:lnTo>
                      <a:pt x="270" y="858"/>
                    </a:lnTo>
                    <a:lnTo>
                      <a:pt x="381" y="686"/>
                    </a:lnTo>
                    <a:lnTo>
                      <a:pt x="444" y="534"/>
                    </a:lnTo>
                    <a:lnTo>
                      <a:pt x="460" y="381"/>
                    </a:lnTo>
                    <a:lnTo>
                      <a:pt x="428" y="229"/>
                    </a:lnTo>
                    <a:lnTo>
                      <a:pt x="381" y="172"/>
                    </a:lnTo>
                    <a:lnTo>
                      <a:pt x="254" y="134"/>
                    </a:lnTo>
                    <a:lnTo>
                      <a:pt x="190" y="134"/>
                    </a:lnTo>
                    <a:lnTo>
                      <a:pt x="142" y="172"/>
                    </a:lnTo>
                    <a:lnTo>
                      <a:pt x="63" y="267"/>
                    </a:lnTo>
                    <a:lnTo>
                      <a:pt x="31" y="362"/>
                    </a:lnTo>
                    <a:lnTo>
                      <a:pt x="0" y="362"/>
                    </a:lnTo>
                    <a:lnTo>
                      <a:pt x="15" y="267"/>
                    </a:lnTo>
                    <a:lnTo>
                      <a:pt x="47" y="210"/>
                    </a:lnTo>
                    <a:lnTo>
                      <a:pt x="63" y="153"/>
                    </a:lnTo>
                    <a:lnTo>
                      <a:pt x="142" y="57"/>
                    </a:lnTo>
                    <a:lnTo>
                      <a:pt x="206" y="38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17" name="Freeform 177"/>
              <p:cNvSpPr>
                <a:spLocks noEditPoints="1"/>
              </p:cNvSpPr>
              <p:nvPr/>
            </p:nvSpPr>
            <p:spPr bwMode="auto">
              <a:xfrm>
                <a:off x="4560" y="29784"/>
                <a:ext cx="683" cy="1258"/>
              </a:xfrm>
              <a:custGeom>
                <a:avLst/>
                <a:gdLst/>
                <a:ahLst/>
                <a:cxnLst>
                  <a:cxn ang="0">
                    <a:pos x="349" y="76"/>
                  </a:cxn>
                  <a:cxn ang="0">
                    <a:pos x="270" y="114"/>
                  </a:cxn>
                  <a:cxn ang="0">
                    <a:pos x="206" y="229"/>
                  </a:cxn>
                  <a:cxn ang="0">
                    <a:pos x="174" y="419"/>
                  </a:cxn>
                  <a:cxn ang="0">
                    <a:pos x="159" y="667"/>
                  </a:cxn>
                  <a:cxn ang="0">
                    <a:pos x="174" y="915"/>
                  </a:cxn>
                  <a:cxn ang="0">
                    <a:pos x="206" y="1106"/>
                  </a:cxn>
                  <a:cxn ang="0">
                    <a:pos x="270" y="1201"/>
                  </a:cxn>
                  <a:cxn ang="0">
                    <a:pos x="349" y="1239"/>
                  </a:cxn>
                  <a:cxn ang="0">
                    <a:pos x="429" y="1201"/>
                  </a:cxn>
                  <a:cxn ang="0">
                    <a:pos x="492" y="1106"/>
                  </a:cxn>
                  <a:cxn ang="0">
                    <a:pos x="524" y="915"/>
                  </a:cxn>
                  <a:cxn ang="0">
                    <a:pos x="540" y="667"/>
                  </a:cxn>
                  <a:cxn ang="0">
                    <a:pos x="524" y="419"/>
                  </a:cxn>
                  <a:cxn ang="0">
                    <a:pos x="492" y="229"/>
                  </a:cxn>
                  <a:cxn ang="0">
                    <a:pos x="429" y="114"/>
                  </a:cxn>
                  <a:cxn ang="0">
                    <a:pos x="349" y="76"/>
                  </a:cxn>
                  <a:cxn ang="0">
                    <a:pos x="349" y="0"/>
                  </a:cxn>
                  <a:cxn ang="0">
                    <a:pos x="476" y="38"/>
                  </a:cxn>
                  <a:cxn ang="0">
                    <a:pos x="587" y="172"/>
                  </a:cxn>
                  <a:cxn ang="0">
                    <a:pos x="651" y="381"/>
                  </a:cxn>
                  <a:cxn ang="0">
                    <a:pos x="683" y="629"/>
                  </a:cxn>
                  <a:cxn ang="0">
                    <a:pos x="667" y="839"/>
                  </a:cxn>
                  <a:cxn ang="0">
                    <a:pos x="619" y="1029"/>
                  </a:cxn>
                  <a:cxn ang="0">
                    <a:pos x="540" y="1163"/>
                  </a:cxn>
                  <a:cxn ang="0">
                    <a:pos x="508" y="1201"/>
                  </a:cxn>
                  <a:cxn ang="0">
                    <a:pos x="460" y="1239"/>
                  </a:cxn>
                  <a:cxn ang="0">
                    <a:pos x="413" y="1258"/>
                  </a:cxn>
                  <a:cxn ang="0">
                    <a:pos x="286" y="1258"/>
                  </a:cxn>
                  <a:cxn ang="0">
                    <a:pos x="222" y="1239"/>
                  </a:cxn>
                  <a:cxn ang="0">
                    <a:pos x="174" y="1201"/>
                  </a:cxn>
                  <a:cxn ang="0">
                    <a:pos x="127" y="1144"/>
                  </a:cxn>
                  <a:cxn ang="0">
                    <a:pos x="63" y="1010"/>
                  </a:cxn>
                  <a:cxn ang="0">
                    <a:pos x="16" y="820"/>
                  </a:cxn>
                  <a:cxn ang="0">
                    <a:pos x="0" y="629"/>
                  </a:cxn>
                  <a:cxn ang="0">
                    <a:pos x="16" y="419"/>
                  </a:cxn>
                  <a:cxn ang="0">
                    <a:pos x="63" y="248"/>
                  </a:cxn>
                  <a:cxn ang="0">
                    <a:pos x="143" y="114"/>
                  </a:cxn>
                  <a:cxn ang="0">
                    <a:pos x="238" y="38"/>
                  </a:cxn>
                  <a:cxn ang="0">
                    <a:pos x="286" y="19"/>
                  </a:cxn>
                  <a:cxn ang="0">
                    <a:pos x="349" y="19"/>
                  </a:cxn>
                  <a:cxn ang="0">
                    <a:pos x="349" y="0"/>
                  </a:cxn>
                </a:cxnLst>
                <a:rect l="0" t="0" r="r" b="b"/>
                <a:pathLst>
                  <a:path w="683" h="1258">
                    <a:moveTo>
                      <a:pt x="349" y="76"/>
                    </a:moveTo>
                    <a:lnTo>
                      <a:pt x="270" y="114"/>
                    </a:lnTo>
                    <a:lnTo>
                      <a:pt x="206" y="229"/>
                    </a:lnTo>
                    <a:lnTo>
                      <a:pt x="174" y="419"/>
                    </a:lnTo>
                    <a:lnTo>
                      <a:pt x="159" y="667"/>
                    </a:lnTo>
                    <a:lnTo>
                      <a:pt x="174" y="915"/>
                    </a:lnTo>
                    <a:lnTo>
                      <a:pt x="206" y="1106"/>
                    </a:lnTo>
                    <a:lnTo>
                      <a:pt x="270" y="1201"/>
                    </a:lnTo>
                    <a:lnTo>
                      <a:pt x="349" y="1239"/>
                    </a:lnTo>
                    <a:lnTo>
                      <a:pt x="429" y="1201"/>
                    </a:lnTo>
                    <a:lnTo>
                      <a:pt x="492" y="1106"/>
                    </a:lnTo>
                    <a:lnTo>
                      <a:pt x="524" y="915"/>
                    </a:lnTo>
                    <a:lnTo>
                      <a:pt x="540" y="667"/>
                    </a:lnTo>
                    <a:lnTo>
                      <a:pt x="524" y="419"/>
                    </a:lnTo>
                    <a:lnTo>
                      <a:pt x="492" y="229"/>
                    </a:lnTo>
                    <a:lnTo>
                      <a:pt x="429" y="114"/>
                    </a:lnTo>
                    <a:lnTo>
                      <a:pt x="349" y="76"/>
                    </a:lnTo>
                    <a:close/>
                    <a:moveTo>
                      <a:pt x="349" y="0"/>
                    </a:moveTo>
                    <a:lnTo>
                      <a:pt x="476" y="38"/>
                    </a:lnTo>
                    <a:lnTo>
                      <a:pt x="587" y="172"/>
                    </a:lnTo>
                    <a:lnTo>
                      <a:pt x="651" y="381"/>
                    </a:lnTo>
                    <a:lnTo>
                      <a:pt x="683" y="629"/>
                    </a:lnTo>
                    <a:lnTo>
                      <a:pt x="667" y="839"/>
                    </a:lnTo>
                    <a:lnTo>
                      <a:pt x="619" y="1029"/>
                    </a:lnTo>
                    <a:lnTo>
                      <a:pt x="540" y="1163"/>
                    </a:lnTo>
                    <a:lnTo>
                      <a:pt x="508" y="1201"/>
                    </a:lnTo>
                    <a:lnTo>
                      <a:pt x="460" y="1239"/>
                    </a:lnTo>
                    <a:lnTo>
                      <a:pt x="413" y="1258"/>
                    </a:lnTo>
                    <a:lnTo>
                      <a:pt x="286" y="1258"/>
                    </a:lnTo>
                    <a:lnTo>
                      <a:pt x="222" y="1239"/>
                    </a:lnTo>
                    <a:lnTo>
                      <a:pt x="174" y="1201"/>
                    </a:lnTo>
                    <a:lnTo>
                      <a:pt x="127" y="1144"/>
                    </a:lnTo>
                    <a:lnTo>
                      <a:pt x="63" y="1010"/>
                    </a:lnTo>
                    <a:lnTo>
                      <a:pt x="16" y="820"/>
                    </a:lnTo>
                    <a:lnTo>
                      <a:pt x="0" y="629"/>
                    </a:lnTo>
                    <a:lnTo>
                      <a:pt x="16" y="419"/>
                    </a:lnTo>
                    <a:lnTo>
                      <a:pt x="63" y="248"/>
                    </a:lnTo>
                    <a:lnTo>
                      <a:pt x="143" y="114"/>
                    </a:lnTo>
                    <a:lnTo>
                      <a:pt x="238" y="38"/>
                    </a:lnTo>
                    <a:lnTo>
                      <a:pt x="286" y="19"/>
                    </a:lnTo>
                    <a:lnTo>
                      <a:pt x="349" y="19"/>
                    </a:lnTo>
                    <a:lnTo>
                      <a:pt x="34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18" name="Freeform 178"/>
              <p:cNvSpPr>
                <a:spLocks/>
              </p:cNvSpPr>
              <p:nvPr/>
            </p:nvSpPr>
            <p:spPr bwMode="auto">
              <a:xfrm>
                <a:off x="5449" y="29784"/>
                <a:ext cx="429" cy="1220"/>
              </a:xfrm>
              <a:custGeom>
                <a:avLst/>
                <a:gdLst/>
                <a:ahLst/>
                <a:cxnLst>
                  <a:cxn ang="0">
                    <a:pos x="286" y="0"/>
                  </a:cxn>
                  <a:cxn ang="0">
                    <a:pos x="286" y="1144"/>
                  </a:cxn>
                  <a:cxn ang="0">
                    <a:pos x="318" y="1182"/>
                  </a:cxn>
                  <a:cxn ang="0">
                    <a:pos x="365" y="1201"/>
                  </a:cxn>
                  <a:cxn ang="0">
                    <a:pos x="429" y="1201"/>
                  </a:cxn>
                  <a:cxn ang="0">
                    <a:pos x="429" y="1220"/>
                  </a:cxn>
                  <a:cxn ang="0">
                    <a:pos x="16" y="1220"/>
                  </a:cxn>
                  <a:cxn ang="0">
                    <a:pos x="16" y="1201"/>
                  </a:cxn>
                  <a:cxn ang="0">
                    <a:pos x="111" y="1201"/>
                  </a:cxn>
                  <a:cxn ang="0">
                    <a:pos x="143" y="1163"/>
                  </a:cxn>
                  <a:cxn ang="0">
                    <a:pos x="159" y="1125"/>
                  </a:cxn>
                  <a:cxn ang="0">
                    <a:pos x="159" y="210"/>
                  </a:cxn>
                  <a:cxn ang="0">
                    <a:pos x="127" y="172"/>
                  </a:cxn>
                  <a:cxn ang="0">
                    <a:pos x="79" y="172"/>
                  </a:cxn>
                  <a:cxn ang="0">
                    <a:pos x="16" y="210"/>
                  </a:cxn>
                  <a:cxn ang="0">
                    <a:pos x="0" y="210"/>
                  </a:cxn>
                  <a:cxn ang="0">
                    <a:pos x="0" y="191"/>
                  </a:cxn>
                  <a:cxn ang="0">
                    <a:pos x="270" y="19"/>
                  </a:cxn>
                  <a:cxn ang="0">
                    <a:pos x="286" y="0"/>
                  </a:cxn>
                </a:cxnLst>
                <a:rect l="0" t="0" r="r" b="b"/>
                <a:pathLst>
                  <a:path w="429" h="1220">
                    <a:moveTo>
                      <a:pt x="286" y="0"/>
                    </a:moveTo>
                    <a:lnTo>
                      <a:pt x="286" y="1144"/>
                    </a:lnTo>
                    <a:lnTo>
                      <a:pt x="318" y="1182"/>
                    </a:lnTo>
                    <a:lnTo>
                      <a:pt x="365" y="1201"/>
                    </a:lnTo>
                    <a:lnTo>
                      <a:pt x="429" y="1201"/>
                    </a:lnTo>
                    <a:lnTo>
                      <a:pt x="429" y="1220"/>
                    </a:lnTo>
                    <a:lnTo>
                      <a:pt x="16" y="1220"/>
                    </a:lnTo>
                    <a:lnTo>
                      <a:pt x="16" y="1201"/>
                    </a:lnTo>
                    <a:lnTo>
                      <a:pt x="111" y="1201"/>
                    </a:lnTo>
                    <a:lnTo>
                      <a:pt x="143" y="1163"/>
                    </a:lnTo>
                    <a:lnTo>
                      <a:pt x="159" y="1125"/>
                    </a:lnTo>
                    <a:lnTo>
                      <a:pt x="159" y="210"/>
                    </a:lnTo>
                    <a:lnTo>
                      <a:pt x="127" y="172"/>
                    </a:lnTo>
                    <a:lnTo>
                      <a:pt x="79" y="172"/>
                    </a:lnTo>
                    <a:lnTo>
                      <a:pt x="16" y="210"/>
                    </a:lnTo>
                    <a:lnTo>
                      <a:pt x="0" y="210"/>
                    </a:lnTo>
                    <a:lnTo>
                      <a:pt x="0" y="191"/>
                    </a:lnTo>
                    <a:lnTo>
                      <a:pt x="270" y="19"/>
                    </a:lnTo>
                    <a:lnTo>
                      <a:pt x="28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19" name="Freeform 179"/>
              <p:cNvSpPr>
                <a:spLocks/>
              </p:cNvSpPr>
              <p:nvPr/>
            </p:nvSpPr>
            <p:spPr bwMode="auto">
              <a:xfrm>
                <a:off x="28761" y="29841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2" y="172"/>
                  </a:cxn>
                  <a:cxn ang="0">
                    <a:pos x="794" y="115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9"/>
                  </a:cxn>
                  <a:cxn ang="0">
                    <a:pos x="492" y="686"/>
                  </a:cxn>
                  <a:cxn ang="0">
                    <a:pos x="286" y="1011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8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5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7"/>
                    </a:lnTo>
                    <a:lnTo>
                      <a:pt x="731" y="229"/>
                    </a:lnTo>
                    <a:lnTo>
                      <a:pt x="762" y="172"/>
                    </a:lnTo>
                    <a:lnTo>
                      <a:pt x="778" y="134"/>
                    </a:lnTo>
                    <a:lnTo>
                      <a:pt x="794" y="115"/>
                    </a:lnTo>
                    <a:lnTo>
                      <a:pt x="794" y="76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30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7"/>
                    </a:lnTo>
                    <a:lnTo>
                      <a:pt x="699" y="1049"/>
                    </a:lnTo>
                    <a:lnTo>
                      <a:pt x="635" y="934"/>
                    </a:lnTo>
                    <a:lnTo>
                      <a:pt x="492" y="686"/>
                    </a:lnTo>
                    <a:lnTo>
                      <a:pt x="318" y="953"/>
                    </a:lnTo>
                    <a:lnTo>
                      <a:pt x="286" y="1011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79" y="1144"/>
                    </a:lnTo>
                    <a:lnTo>
                      <a:pt x="143" y="1068"/>
                    </a:lnTo>
                    <a:lnTo>
                      <a:pt x="175" y="1011"/>
                    </a:lnTo>
                    <a:lnTo>
                      <a:pt x="222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6" y="172"/>
                    </a:lnTo>
                    <a:lnTo>
                      <a:pt x="143" y="95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20" name="Freeform 180"/>
              <p:cNvSpPr>
                <a:spLocks/>
              </p:cNvSpPr>
              <p:nvPr/>
            </p:nvSpPr>
            <p:spPr bwMode="auto">
              <a:xfrm>
                <a:off x="29825" y="29841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2" y="172"/>
                  </a:cxn>
                  <a:cxn ang="0">
                    <a:pos x="794" y="115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9"/>
                  </a:cxn>
                  <a:cxn ang="0">
                    <a:pos x="492" y="686"/>
                  </a:cxn>
                  <a:cxn ang="0">
                    <a:pos x="286" y="1011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8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5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7"/>
                    </a:lnTo>
                    <a:lnTo>
                      <a:pt x="731" y="229"/>
                    </a:lnTo>
                    <a:lnTo>
                      <a:pt x="762" y="172"/>
                    </a:lnTo>
                    <a:lnTo>
                      <a:pt x="778" y="134"/>
                    </a:lnTo>
                    <a:lnTo>
                      <a:pt x="794" y="115"/>
                    </a:lnTo>
                    <a:lnTo>
                      <a:pt x="794" y="76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30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7"/>
                    </a:lnTo>
                    <a:lnTo>
                      <a:pt x="699" y="1049"/>
                    </a:lnTo>
                    <a:lnTo>
                      <a:pt x="635" y="934"/>
                    </a:lnTo>
                    <a:lnTo>
                      <a:pt x="492" y="686"/>
                    </a:lnTo>
                    <a:lnTo>
                      <a:pt x="318" y="953"/>
                    </a:lnTo>
                    <a:lnTo>
                      <a:pt x="286" y="1011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79" y="1144"/>
                    </a:lnTo>
                    <a:lnTo>
                      <a:pt x="143" y="1068"/>
                    </a:lnTo>
                    <a:lnTo>
                      <a:pt x="175" y="1011"/>
                    </a:lnTo>
                    <a:lnTo>
                      <a:pt x="222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6" y="172"/>
                    </a:lnTo>
                    <a:lnTo>
                      <a:pt x="143" y="95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21" name="Freeform 181"/>
              <p:cNvSpPr>
                <a:spLocks/>
              </p:cNvSpPr>
              <p:nvPr/>
            </p:nvSpPr>
            <p:spPr bwMode="auto">
              <a:xfrm>
                <a:off x="1400" y="31995"/>
                <a:ext cx="1032" cy="1240"/>
              </a:xfrm>
              <a:custGeom>
                <a:avLst/>
                <a:gdLst/>
                <a:ahLst/>
                <a:cxnLst>
                  <a:cxn ang="0">
                    <a:pos x="524" y="0"/>
                  </a:cxn>
                  <a:cxn ang="0">
                    <a:pos x="587" y="0"/>
                  </a:cxn>
                  <a:cxn ang="0">
                    <a:pos x="667" y="19"/>
                  </a:cxn>
                  <a:cxn ang="0">
                    <a:pos x="730" y="39"/>
                  </a:cxn>
                  <a:cxn ang="0">
                    <a:pos x="762" y="58"/>
                  </a:cxn>
                  <a:cxn ang="0">
                    <a:pos x="825" y="58"/>
                  </a:cxn>
                  <a:cxn ang="0">
                    <a:pos x="841" y="39"/>
                  </a:cxn>
                  <a:cxn ang="0">
                    <a:pos x="857" y="0"/>
                  </a:cxn>
                  <a:cxn ang="0">
                    <a:pos x="889" y="0"/>
                  </a:cxn>
                  <a:cxn ang="0">
                    <a:pos x="905" y="382"/>
                  </a:cxn>
                  <a:cxn ang="0">
                    <a:pos x="873" y="382"/>
                  </a:cxn>
                  <a:cxn ang="0">
                    <a:pos x="841" y="324"/>
                  </a:cxn>
                  <a:cxn ang="0">
                    <a:pos x="825" y="267"/>
                  </a:cxn>
                  <a:cxn ang="0">
                    <a:pos x="810" y="229"/>
                  </a:cxn>
                  <a:cxn ang="0">
                    <a:pos x="762" y="172"/>
                  </a:cxn>
                  <a:cxn ang="0">
                    <a:pos x="698" y="115"/>
                  </a:cxn>
                  <a:cxn ang="0">
                    <a:pos x="540" y="77"/>
                  </a:cxn>
                  <a:cxn ang="0">
                    <a:pos x="381" y="115"/>
                  </a:cxn>
                  <a:cxn ang="0">
                    <a:pos x="270" y="210"/>
                  </a:cxn>
                  <a:cxn ang="0">
                    <a:pos x="206" y="305"/>
                  </a:cxn>
                  <a:cxn ang="0">
                    <a:pos x="174" y="458"/>
                  </a:cxn>
                  <a:cxn ang="0">
                    <a:pos x="158" y="629"/>
                  </a:cxn>
                  <a:cxn ang="0">
                    <a:pos x="190" y="858"/>
                  </a:cxn>
                  <a:cxn ang="0">
                    <a:pos x="270" y="1011"/>
                  </a:cxn>
                  <a:cxn ang="0">
                    <a:pos x="397" y="1125"/>
                  </a:cxn>
                  <a:cxn ang="0">
                    <a:pos x="555" y="1163"/>
                  </a:cxn>
                  <a:cxn ang="0">
                    <a:pos x="619" y="1163"/>
                  </a:cxn>
                  <a:cxn ang="0">
                    <a:pos x="682" y="1144"/>
                  </a:cxn>
                  <a:cxn ang="0">
                    <a:pos x="714" y="1106"/>
                  </a:cxn>
                  <a:cxn ang="0">
                    <a:pos x="746" y="1087"/>
                  </a:cxn>
                  <a:cxn ang="0">
                    <a:pos x="762" y="1049"/>
                  </a:cxn>
                  <a:cxn ang="0">
                    <a:pos x="762" y="706"/>
                  </a:cxn>
                  <a:cxn ang="0">
                    <a:pos x="746" y="668"/>
                  </a:cxn>
                  <a:cxn ang="0">
                    <a:pos x="746" y="649"/>
                  </a:cxn>
                  <a:cxn ang="0">
                    <a:pos x="730" y="629"/>
                  </a:cxn>
                  <a:cxn ang="0">
                    <a:pos x="698" y="629"/>
                  </a:cxn>
                  <a:cxn ang="0">
                    <a:pos x="667" y="610"/>
                  </a:cxn>
                  <a:cxn ang="0">
                    <a:pos x="635" y="610"/>
                  </a:cxn>
                  <a:cxn ang="0">
                    <a:pos x="635" y="572"/>
                  </a:cxn>
                  <a:cxn ang="0">
                    <a:pos x="1016" y="572"/>
                  </a:cxn>
                  <a:cxn ang="0">
                    <a:pos x="1032" y="610"/>
                  </a:cxn>
                  <a:cxn ang="0">
                    <a:pos x="984" y="610"/>
                  </a:cxn>
                  <a:cxn ang="0">
                    <a:pos x="952" y="629"/>
                  </a:cxn>
                  <a:cxn ang="0">
                    <a:pos x="937" y="649"/>
                  </a:cxn>
                  <a:cxn ang="0">
                    <a:pos x="921" y="687"/>
                  </a:cxn>
                  <a:cxn ang="0">
                    <a:pos x="921" y="1106"/>
                  </a:cxn>
                  <a:cxn ang="0">
                    <a:pos x="825" y="1182"/>
                  </a:cxn>
                  <a:cxn ang="0">
                    <a:pos x="682" y="1220"/>
                  </a:cxn>
                  <a:cxn ang="0">
                    <a:pos x="540" y="1240"/>
                  </a:cxn>
                  <a:cxn ang="0">
                    <a:pos x="381" y="1220"/>
                  </a:cxn>
                  <a:cxn ang="0">
                    <a:pos x="238" y="1163"/>
                  </a:cxn>
                  <a:cxn ang="0">
                    <a:pos x="127" y="1049"/>
                  </a:cxn>
                  <a:cxn ang="0">
                    <a:pos x="31" y="858"/>
                  </a:cxn>
                  <a:cxn ang="0">
                    <a:pos x="0" y="629"/>
                  </a:cxn>
                  <a:cxn ang="0">
                    <a:pos x="31" y="382"/>
                  </a:cxn>
                  <a:cxn ang="0">
                    <a:pos x="143" y="172"/>
                  </a:cxn>
                  <a:cxn ang="0">
                    <a:pos x="317" y="39"/>
                  </a:cxn>
                  <a:cxn ang="0">
                    <a:pos x="524" y="0"/>
                  </a:cxn>
                </a:cxnLst>
                <a:rect l="0" t="0" r="r" b="b"/>
                <a:pathLst>
                  <a:path w="1032" h="1240">
                    <a:moveTo>
                      <a:pt x="524" y="0"/>
                    </a:moveTo>
                    <a:lnTo>
                      <a:pt x="587" y="0"/>
                    </a:lnTo>
                    <a:lnTo>
                      <a:pt x="667" y="19"/>
                    </a:lnTo>
                    <a:lnTo>
                      <a:pt x="730" y="39"/>
                    </a:lnTo>
                    <a:lnTo>
                      <a:pt x="762" y="58"/>
                    </a:lnTo>
                    <a:lnTo>
                      <a:pt x="825" y="58"/>
                    </a:lnTo>
                    <a:lnTo>
                      <a:pt x="841" y="39"/>
                    </a:lnTo>
                    <a:lnTo>
                      <a:pt x="857" y="0"/>
                    </a:lnTo>
                    <a:lnTo>
                      <a:pt x="889" y="0"/>
                    </a:lnTo>
                    <a:lnTo>
                      <a:pt x="905" y="382"/>
                    </a:lnTo>
                    <a:lnTo>
                      <a:pt x="873" y="382"/>
                    </a:lnTo>
                    <a:lnTo>
                      <a:pt x="841" y="324"/>
                    </a:lnTo>
                    <a:lnTo>
                      <a:pt x="825" y="267"/>
                    </a:lnTo>
                    <a:lnTo>
                      <a:pt x="810" y="229"/>
                    </a:lnTo>
                    <a:lnTo>
                      <a:pt x="762" y="172"/>
                    </a:lnTo>
                    <a:lnTo>
                      <a:pt x="698" y="115"/>
                    </a:lnTo>
                    <a:lnTo>
                      <a:pt x="540" y="77"/>
                    </a:lnTo>
                    <a:lnTo>
                      <a:pt x="381" y="115"/>
                    </a:lnTo>
                    <a:lnTo>
                      <a:pt x="270" y="210"/>
                    </a:lnTo>
                    <a:lnTo>
                      <a:pt x="206" y="305"/>
                    </a:lnTo>
                    <a:lnTo>
                      <a:pt x="174" y="458"/>
                    </a:lnTo>
                    <a:lnTo>
                      <a:pt x="158" y="629"/>
                    </a:lnTo>
                    <a:lnTo>
                      <a:pt x="190" y="858"/>
                    </a:lnTo>
                    <a:lnTo>
                      <a:pt x="270" y="1011"/>
                    </a:lnTo>
                    <a:lnTo>
                      <a:pt x="397" y="1125"/>
                    </a:lnTo>
                    <a:lnTo>
                      <a:pt x="555" y="1163"/>
                    </a:lnTo>
                    <a:lnTo>
                      <a:pt x="619" y="1163"/>
                    </a:lnTo>
                    <a:lnTo>
                      <a:pt x="682" y="1144"/>
                    </a:lnTo>
                    <a:lnTo>
                      <a:pt x="714" y="1106"/>
                    </a:lnTo>
                    <a:lnTo>
                      <a:pt x="746" y="1087"/>
                    </a:lnTo>
                    <a:lnTo>
                      <a:pt x="762" y="1049"/>
                    </a:lnTo>
                    <a:lnTo>
                      <a:pt x="762" y="706"/>
                    </a:lnTo>
                    <a:lnTo>
                      <a:pt x="746" y="668"/>
                    </a:lnTo>
                    <a:lnTo>
                      <a:pt x="746" y="649"/>
                    </a:lnTo>
                    <a:lnTo>
                      <a:pt x="730" y="629"/>
                    </a:lnTo>
                    <a:lnTo>
                      <a:pt x="698" y="629"/>
                    </a:lnTo>
                    <a:lnTo>
                      <a:pt x="667" y="610"/>
                    </a:lnTo>
                    <a:lnTo>
                      <a:pt x="635" y="610"/>
                    </a:lnTo>
                    <a:lnTo>
                      <a:pt x="635" y="572"/>
                    </a:lnTo>
                    <a:lnTo>
                      <a:pt x="1016" y="572"/>
                    </a:lnTo>
                    <a:lnTo>
                      <a:pt x="1032" y="610"/>
                    </a:lnTo>
                    <a:lnTo>
                      <a:pt x="984" y="610"/>
                    </a:lnTo>
                    <a:lnTo>
                      <a:pt x="952" y="629"/>
                    </a:lnTo>
                    <a:lnTo>
                      <a:pt x="937" y="649"/>
                    </a:lnTo>
                    <a:lnTo>
                      <a:pt x="921" y="687"/>
                    </a:lnTo>
                    <a:lnTo>
                      <a:pt x="921" y="1106"/>
                    </a:lnTo>
                    <a:lnTo>
                      <a:pt x="825" y="1182"/>
                    </a:lnTo>
                    <a:lnTo>
                      <a:pt x="682" y="1220"/>
                    </a:lnTo>
                    <a:lnTo>
                      <a:pt x="540" y="1240"/>
                    </a:lnTo>
                    <a:lnTo>
                      <a:pt x="381" y="1220"/>
                    </a:lnTo>
                    <a:lnTo>
                      <a:pt x="238" y="1163"/>
                    </a:lnTo>
                    <a:lnTo>
                      <a:pt x="127" y="1049"/>
                    </a:lnTo>
                    <a:lnTo>
                      <a:pt x="31" y="858"/>
                    </a:lnTo>
                    <a:lnTo>
                      <a:pt x="0" y="629"/>
                    </a:lnTo>
                    <a:lnTo>
                      <a:pt x="31" y="382"/>
                    </a:lnTo>
                    <a:lnTo>
                      <a:pt x="143" y="172"/>
                    </a:lnTo>
                    <a:lnTo>
                      <a:pt x="317" y="39"/>
                    </a:lnTo>
                    <a:lnTo>
                      <a:pt x="5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22" name="Freeform 182"/>
              <p:cNvSpPr>
                <a:spLocks noEditPoints="1"/>
              </p:cNvSpPr>
              <p:nvPr/>
            </p:nvSpPr>
            <p:spPr bwMode="auto">
              <a:xfrm>
                <a:off x="2416" y="31995"/>
                <a:ext cx="1064" cy="1240"/>
              </a:xfrm>
              <a:custGeom>
                <a:avLst/>
                <a:gdLst/>
                <a:ahLst/>
                <a:cxnLst>
                  <a:cxn ang="0">
                    <a:pos x="492" y="267"/>
                  </a:cxn>
                  <a:cxn ang="0">
                    <a:pos x="318" y="763"/>
                  </a:cxn>
                  <a:cxn ang="0">
                    <a:pos x="667" y="763"/>
                  </a:cxn>
                  <a:cxn ang="0">
                    <a:pos x="492" y="267"/>
                  </a:cxn>
                  <a:cxn ang="0">
                    <a:pos x="508" y="0"/>
                  </a:cxn>
                  <a:cxn ang="0">
                    <a:pos x="540" y="0"/>
                  </a:cxn>
                  <a:cxn ang="0">
                    <a:pos x="921" y="1030"/>
                  </a:cxn>
                  <a:cxn ang="0">
                    <a:pos x="953" y="1087"/>
                  </a:cxn>
                  <a:cxn ang="0">
                    <a:pos x="985" y="1163"/>
                  </a:cxn>
                  <a:cxn ang="0">
                    <a:pos x="1016" y="1163"/>
                  </a:cxn>
                  <a:cxn ang="0">
                    <a:pos x="1032" y="1182"/>
                  </a:cxn>
                  <a:cxn ang="0">
                    <a:pos x="1064" y="1182"/>
                  </a:cxn>
                  <a:cxn ang="0">
                    <a:pos x="1048" y="1220"/>
                  </a:cxn>
                  <a:cxn ang="0">
                    <a:pos x="667" y="1220"/>
                  </a:cxn>
                  <a:cxn ang="0">
                    <a:pos x="667" y="1182"/>
                  </a:cxn>
                  <a:cxn ang="0">
                    <a:pos x="715" y="1182"/>
                  </a:cxn>
                  <a:cxn ang="0">
                    <a:pos x="778" y="1144"/>
                  </a:cxn>
                  <a:cxn ang="0">
                    <a:pos x="778" y="1106"/>
                  </a:cxn>
                  <a:cxn ang="0">
                    <a:pos x="762" y="1068"/>
                  </a:cxn>
                  <a:cxn ang="0">
                    <a:pos x="746" y="1011"/>
                  </a:cxn>
                  <a:cxn ang="0">
                    <a:pos x="683" y="839"/>
                  </a:cxn>
                  <a:cxn ang="0">
                    <a:pos x="286" y="839"/>
                  </a:cxn>
                  <a:cxn ang="0">
                    <a:pos x="222" y="1049"/>
                  </a:cxn>
                  <a:cxn ang="0">
                    <a:pos x="206" y="1087"/>
                  </a:cxn>
                  <a:cxn ang="0">
                    <a:pos x="206" y="1163"/>
                  </a:cxn>
                  <a:cxn ang="0">
                    <a:pos x="222" y="1182"/>
                  </a:cxn>
                  <a:cxn ang="0">
                    <a:pos x="254" y="1201"/>
                  </a:cxn>
                  <a:cxn ang="0">
                    <a:pos x="302" y="1201"/>
                  </a:cxn>
                  <a:cxn ang="0">
                    <a:pos x="302" y="1240"/>
                  </a:cxn>
                  <a:cxn ang="0">
                    <a:pos x="0" y="1240"/>
                  </a:cxn>
                  <a:cxn ang="0">
                    <a:pos x="0" y="1201"/>
                  </a:cxn>
                  <a:cxn ang="0">
                    <a:pos x="48" y="1182"/>
                  </a:cxn>
                  <a:cxn ang="0">
                    <a:pos x="95" y="1144"/>
                  </a:cxn>
                  <a:cxn ang="0">
                    <a:pos x="127" y="1049"/>
                  </a:cxn>
                  <a:cxn ang="0">
                    <a:pos x="191" y="896"/>
                  </a:cxn>
                  <a:cxn ang="0">
                    <a:pos x="508" y="0"/>
                  </a:cxn>
                </a:cxnLst>
                <a:rect l="0" t="0" r="r" b="b"/>
                <a:pathLst>
                  <a:path w="1064" h="1240">
                    <a:moveTo>
                      <a:pt x="492" y="267"/>
                    </a:moveTo>
                    <a:lnTo>
                      <a:pt x="318" y="763"/>
                    </a:lnTo>
                    <a:lnTo>
                      <a:pt x="667" y="763"/>
                    </a:lnTo>
                    <a:lnTo>
                      <a:pt x="492" y="267"/>
                    </a:lnTo>
                    <a:close/>
                    <a:moveTo>
                      <a:pt x="508" y="0"/>
                    </a:moveTo>
                    <a:lnTo>
                      <a:pt x="540" y="0"/>
                    </a:lnTo>
                    <a:lnTo>
                      <a:pt x="921" y="1030"/>
                    </a:lnTo>
                    <a:lnTo>
                      <a:pt x="953" y="1087"/>
                    </a:lnTo>
                    <a:lnTo>
                      <a:pt x="985" y="1163"/>
                    </a:lnTo>
                    <a:lnTo>
                      <a:pt x="1016" y="1163"/>
                    </a:lnTo>
                    <a:lnTo>
                      <a:pt x="1032" y="1182"/>
                    </a:lnTo>
                    <a:lnTo>
                      <a:pt x="1064" y="1182"/>
                    </a:lnTo>
                    <a:lnTo>
                      <a:pt x="1048" y="1220"/>
                    </a:lnTo>
                    <a:lnTo>
                      <a:pt x="667" y="1220"/>
                    </a:lnTo>
                    <a:lnTo>
                      <a:pt x="667" y="1182"/>
                    </a:lnTo>
                    <a:lnTo>
                      <a:pt x="715" y="1182"/>
                    </a:lnTo>
                    <a:lnTo>
                      <a:pt x="778" y="1144"/>
                    </a:lnTo>
                    <a:lnTo>
                      <a:pt x="778" y="1106"/>
                    </a:lnTo>
                    <a:lnTo>
                      <a:pt x="762" y="1068"/>
                    </a:lnTo>
                    <a:lnTo>
                      <a:pt x="746" y="1011"/>
                    </a:lnTo>
                    <a:lnTo>
                      <a:pt x="683" y="839"/>
                    </a:lnTo>
                    <a:lnTo>
                      <a:pt x="286" y="839"/>
                    </a:lnTo>
                    <a:lnTo>
                      <a:pt x="222" y="1049"/>
                    </a:lnTo>
                    <a:lnTo>
                      <a:pt x="206" y="1087"/>
                    </a:lnTo>
                    <a:lnTo>
                      <a:pt x="206" y="1163"/>
                    </a:lnTo>
                    <a:lnTo>
                      <a:pt x="222" y="1182"/>
                    </a:lnTo>
                    <a:lnTo>
                      <a:pt x="254" y="1201"/>
                    </a:lnTo>
                    <a:lnTo>
                      <a:pt x="302" y="1201"/>
                    </a:lnTo>
                    <a:lnTo>
                      <a:pt x="302" y="1240"/>
                    </a:lnTo>
                    <a:lnTo>
                      <a:pt x="0" y="1240"/>
                    </a:lnTo>
                    <a:lnTo>
                      <a:pt x="0" y="1201"/>
                    </a:lnTo>
                    <a:lnTo>
                      <a:pt x="48" y="1182"/>
                    </a:lnTo>
                    <a:lnTo>
                      <a:pt x="95" y="1144"/>
                    </a:lnTo>
                    <a:lnTo>
                      <a:pt x="127" y="1049"/>
                    </a:lnTo>
                    <a:lnTo>
                      <a:pt x="191" y="896"/>
                    </a:lnTo>
                    <a:lnTo>
                      <a:pt x="50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23" name="Freeform 183"/>
              <p:cNvSpPr>
                <a:spLocks/>
              </p:cNvSpPr>
              <p:nvPr/>
            </p:nvSpPr>
            <p:spPr bwMode="auto">
              <a:xfrm>
                <a:off x="3480" y="32014"/>
                <a:ext cx="1286" cy="12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2" y="0"/>
                  </a:cxn>
                  <a:cxn ang="0">
                    <a:pos x="651" y="916"/>
                  </a:cxn>
                  <a:cxn ang="0">
                    <a:pos x="985" y="0"/>
                  </a:cxn>
                  <a:cxn ang="0">
                    <a:pos x="1286" y="0"/>
                  </a:cxn>
                  <a:cxn ang="0">
                    <a:pos x="1286" y="39"/>
                  </a:cxn>
                  <a:cxn ang="0">
                    <a:pos x="1223" y="58"/>
                  </a:cxn>
                  <a:cxn ang="0">
                    <a:pos x="1191" y="77"/>
                  </a:cxn>
                  <a:cxn ang="0">
                    <a:pos x="1175" y="96"/>
                  </a:cxn>
                  <a:cxn ang="0">
                    <a:pos x="1159" y="134"/>
                  </a:cxn>
                  <a:cxn ang="0">
                    <a:pos x="1159" y="1087"/>
                  </a:cxn>
                  <a:cxn ang="0">
                    <a:pos x="1191" y="1163"/>
                  </a:cxn>
                  <a:cxn ang="0">
                    <a:pos x="1223" y="1182"/>
                  </a:cxn>
                  <a:cxn ang="0">
                    <a:pos x="1286" y="1182"/>
                  </a:cxn>
                  <a:cxn ang="0">
                    <a:pos x="1286" y="1221"/>
                  </a:cxn>
                  <a:cxn ang="0">
                    <a:pos x="857" y="1221"/>
                  </a:cxn>
                  <a:cxn ang="0">
                    <a:pos x="857" y="1182"/>
                  </a:cxn>
                  <a:cxn ang="0">
                    <a:pos x="921" y="1163"/>
                  </a:cxn>
                  <a:cxn ang="0">
                    <a:pos x="969" y="1144"/>
                  </a:cxn>
                  <a:cxn ang="0">
                    <a:pos x="985" y="1125"/>
                  </a:cxn>
                  <a:cxn ang="0">
                    <a:pos x="1000" y="1068"/>
                  </a:cxn>
                  <a:cxn ang="0">
                    <a:pos x="1000" y="172"/>
                  </a:cxn>
                  <a:cxn ang="0">
                    <a:pos x="603" y="1221"/>
                  </a:cxn>
                  <a:cxn ang="0">
                    <a:pos x="588" y="1221"/>
                  </a:cxn>
                  <a:cxn ang="0">
                    <a:pos x="206" y="229"/>
                  </a:cxn>
                  <a:cxn ang="0">
                    <a:pos x="206" y="1049"/>
                  </a:cxn>
                  <a:cxn ang="0">
                    <a:pos x="222" y="1106"/>
                  </a:cxn>
                  <a:cxn ang="0">
                    <a:pos x="286" y="1182"/>
                  </a:cxn>
                  <a:cxn ang="0">
                    <a:pos x="349" y="1182"/>
                  </a:cxn>
                  <a:cxn ang="0">
                    <a:pos x="349" y="1221"/>
                  </a:cxn>
                  <a:cxn ang="0">
                    <a:pos x="0" y="1221"/>
                  </a:cxn>
                  <a:cxn ang="0">
                    <a:pos x="0" y="1182"/>
                  </a:cxn>
                  <a:cxn ang="0">
                    <a:pos x="48" y="1182"/>
                  </a:cxn>
                  <a:cxn ang="0">
                    <a:pos x="95" y="1163"/>
                  </a:cxn>
                  <a:cxn ang="0">
                    <a:pos x="111" y="1144"/>
                  </a:cxn>
                  <a:cxn ang="0">
                    <a:pos x="127" y="1106"/>
                  </a:cxn>
                  <a:cxn ang="0">
                    <a:pos x="143" y="1030"/>
                  </a:cxn>
                  <a:cxn ang="0">
                    <a:pos x="143" y="153"/>
                  </a:cxn>
                  <a:cxn ang="0">
                    <a:pos x="111" y="77"/>
                  </a:cxn>
                  <a:cxn ang="0">
                    <a:pos x="95" y="58"/>
                  </a:cxn>
                  <a:cxn ang="0">
                    <a:pos x="48" y="39"/>
                  </a:cxn>
                  <a:cxn ang="0">
                    <a:pos x="0" y="39"/>
                  </a:cxn>
                  <a:cxn ang="0">
                    <a:pos x="0" y="0"/>
                  </a:cxn>
                </a:cxnLst>
                <a:rect l="0" t="0" r="r" b="b"/>
                <a:pathLst>
                  <a:path w="1286" h="1221">
                    <a:moveTo>
                      <a:pt x="0" y="0"/>
                    </a:moveTo>
                    <a:lnTo>
                      <a:pt x="302" y="0"/>
                    </a:lnTo>
                    <a:lnTo>
                      <a:pt x="651" y="916"/>
                    </a:lnTo>
                    <a:lnTo>
                      <a:pt x="985" y="0"/>
                    </a:lnTo>
                    <a:lnTo>
                      <a:pt x="1286" y="0"/>
                    </a:lnTo>
                    <a:lnTo>
                      <a:pt x="1286" y="39"/>
                    </a:lnTo>
                    <a:lnTo>
                      <a:pt x="1223" y="58"/>
                    </a:lnTo>
                    <a:lnTo>
                      <a:pt x="1191" y="77"/>
                    </a:lnTo>
                    <a:lnTo>
                      <a:pt x="1175" y="96"/>
                    </a:lnTo>
                    <a:lnTo>
                      <a:pt x="1159" y="134"/>
                    </a:lnTo>
                    <a:lnTo>
                      <a:pt x="1159" y="1087"/>
                    </a:lnTo>
                    <a:lnTo>
                      <a:pt x="1191" y="1163"/>
                    </a:lnTo>
                    <a:lnTo>
                      <a:pt x="1223" y="1182"/>
                    </a:lnTo>
                    <a:lnTo>
                      <a:pt x="1286" y="1182"/>
                    </a:lnTo>
                    <a:lnTo>
                      <a:pt x="1286" y="1221"/>
                    </a:lnTo>
                    <a:lnTo>
                      <a:pt x="857" y="1221"/>
                    </a:lnTo>
                    <a:lnTo>
                      <a:pt x="857" y="1182"/>
                    </a:lnTo>
                    <a:lnTo>
                      <a:pt x="921" y="1163"/>
                    </a:lnTo>
                    <a:lnTo>
                      <a:pt x="969" y="1144"/>
                    </a:lnTo>
                    <a:lnTo>
                      <a:pt x="985" y="1125"/>
                    </a:lnTo>
                    <a:lnTo>
                      <a:pt x="1000" y="1068"/>
                    </a:lnTo>
                    <a:lnTo>
                      <a:pt x="1000" y="172"/>
                    </a:lnTo>
                    <a:lnTo>
                      <a:pt x="603" y="1221"/>
                    </a:lnTo>
                    <a:lnTo>
                      <a:pt x="588" y="1221"/>
                    </a:lnTo>
                    <a:lnTo>
                      <a:pt x="206" y="229"/>
                    </a:lnTo>
                    <a:lnTo>
                      <a:pt x="206" y="1049"/>
                    </a:lnTo>
                    <a:lnTo>
                      <a:pt x="222" y="1106"/>
                    </a:lnTo>
                    <a:lnTo>
                      <a:pt x="286" y="1182"/>
                    </a:lnTo>
                    <a:lnTo>
                      <a:pt x="349" y="1182"/>
                    </a:lnTo>
                    <a:lnTo>
                      <a:pt x="349" y="1221"/>
                    </a:lnTo>
                    <a:lnTo>
                      <a:pt x="0" y="1221"/>
                    </a:lnTo>
                    <a:lnTo>
                      <a:pt x="0" y="1182"/>
                    </a:lnTo>
                    <a:lnTo>
                      <a:pt x="48" y="1182"/>
                    </a:lnTo>
                    <a:lnTo>
                      <a:pt x="95" y="1163"/>
                    </a:lnTo>
                    <a:lnTo>
                      <a:pt x="111" y="1144"/>
                    </a:lnTo>
                    <a:lnTo>
                      <a:pt x="127" y="1106"/>
                    </a:lnTo>
                    <a:lnTo>
                      <a:pt x="143" y="1030"/>
                    </a:lnTo>
                    <a:lnTo>
                      <a:pt x="143" y="153"/>
                    </a:lnTo>
                    <a:lnTo>
                      <a:pt x="111" y="77"/>
                    </a:lnTo>
                    <a:lnTo>
                      <a:pt x="95" y="58"/>
                    </a:lnTo>
                    <a:lnTo>
                      <a:pt x="48" y="39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24" name="Freeform 184"/>
              <p:cNvSpPr>
                <a:spLocks/>
              </p:cNvSpPr>
              <p:nvPr/>
            </p:nvSpPr>
            <p:spPr bwMode="auto">
              <a:xfrm>
                <a:off x="5163" y="31995"/>
                <a:ext cx="683" cy="1220"/>
              </a:xfrm>
              <a:custGeom>
                <a:avLst/>
                <a:gdLst/>
                <a:ahLst/>
                <a:cxnLst>
                  <a:cxn ang="0">
                    <a:pos x="254" y="0"/>
                  </a:cxn>
                  <a:cxn ang="0">
                    <a:pos x="318" y="0"/>
                  </a:cxn>
                  <a:cxn ang="0">
                    <a:pos x="461" y="39"/>
                  </a:cxn>
                  <a:cxn ang="0">
                    <a:pos x="572" y="172"/>
                  </a:cxn>
                  <a:cxn ang="0">
                    <a:pos x="604" y="324"/>
                  </a:cxn>
                  <a:cxn ang="0">
                    <a:pos x="588" y="458"/>
                  </a:cxn>
                  <a:cxn ang="0">
                    <a:pos x="524" y="610"/>
                  </a:cxn>
                  <a:cxn ang="0">
                    <a:pos x="413" y="763"/>
                  </a:cxn>
                  <a:cxn ang="0">
                    <a:pos x="159" y="1087"/>
                  </a:cxn>
                  <a:cxn ang="0">
                    <a:pos x="556" y="1087"/>
                  </a:cxn>
                  <a:cxn ang="0">
                    <a:pos x="588" y="1068"/>
                  </a:cxn>
                  <a:cxn ang="0">
                    <a:pos x="604" y="1049"/>
                  </a:cxn>
                  <a:cxn ang="0">
                    <a:pos x="635" y="1030"/>
                  </a:cxn>
                  <a:cxn ang="0">
                    <a:pos x="667" y="973"/>
                  </a:cxn>
                  <a:cxn ang="0">
                    <a:pos x="683" y="973"/>
                  </a:cxn>
                  <a:cxn ang="0">
                    <a:pos x="588" y="1220"/>
                  </a:cxn>
                  <a:cxn ang="0">
                    <a:pos x="0" y="1220"/>
                  </a:cxn>
                  <a:cxn ang="0">
                    <a:pos x="0" y="1201"/>
                  </a:cxn>
                  <a:cxn ang="0">
                    <a:pos x="270" y="858"/>
                  </a:cxn>
                  <a:cxn ang="0">
                    <a:pos x="381" y="687"/>
                  </a:cxn>
                  <a:cxn ang="0">
                    <a:pos x="445" y="534"/>
                  </a:cxn>
                  <a:cxn ang="0">
                    <a:pos x="461" y="382"/>
                  </a:cxn>
                  <a:cxn ang="0">
                    <a:pos x="429" y="229"/>
                  </a:cxn>
                  <a:cxn ang="0">
                    <a:pos x="381" y="172"/>
                  </a:cxn>
                  <a:cxn ang="0">
                    <a:pos x="254" y="134"/>
                  </a:cxn>
                  <a:cxn ang="0">
                    <a:pos x="191" y="134"/>
                  </a:cxn>
                  <a:cxn ang="0">
                    <a:pos x="143" y="172"/>
                  </a:cxn>
                  <a:cxn ang="0">
                    <a:pos x="64" y="267"/>
                  </a:cxn>
                  <a:cxn ang="0">
                    <a:pos x="32" y="363"/>
                  </a:cxn>
                  <a:cxn ang="0">
                    <a:pos x="0" y="363"/>
                  </a:cxn>
                  <a:cxn ang="0">
                    <a:pos x="16" y="267"/>
                  </a:cxn>
                  <a:cxn ang="0">
                    <a:pos x="48" y="210"/>
                  </a:cxn>
                  <a:cxn ang="0">
                    <a:pos x="64" y="153"/>
                  </a:cxn>
                  <a:cxn ang="0">
                    <a:pos x="143" y="58"/>
                  </a:cxn>
                  <a:cxn ang="0">
                    <a:pos x="207" y="39"/>
                  </a:cxn>
                  <a:cxn ang="0">
                    <a:pos x="254" y="0"/>
                  </a:cxn>
                </a:cxnLst>
                <a:rect l="0" t="0" r="r" b="b"/>
                <a:pathLst>
                  <a:path w="683" h="1220">
                    <a:moveTo>
                      <a:pt x="254" y="0"/>
                    </a:moveTo>
                    <a:lnTo>
                      <a:pt x="318" y="0"/>
                    </a:lnTo>
                    <a:lnTo>
                      <a:pt x="461" y="39"/>
                    </a:lnTo>
                    <a:lnTo>
                      <a:pt x="572" y="172"/>
                    </a:lnTo>
                    <a:lnTo>
                      <a:pt x="604" y="324"/>
                    </a:lnTo>
                    <a:lnTo>
                      <a:pt x="588" y="458"/>
                    </a:lnTo>
                    <a:lnTo>
                      <a:pt x="524" y="610"/>
                    </a:lnTo>
                    <a:lnTo>
                      <a:pt x="413" y="763"/>
                    </a:lnTo>
                    <a:lnTo>
                      <a:pt x="159" y="1087"/>
                    </a:lnTo>
                    <a:lnTo>
                      <a:pt x="556" y="1087"/>
                    </a:lnTo>
                    <a:lnTo>
                      <a:pt x="588" y="1068"/>
                    </a:lnTo>
                    <a:lnTo>
                      <a:pt x="604" y="1049"/>
                    </a:lnTo>
                    <a:lnTo>
                      <a:pt x="635" y="1030"/>
                    </a:lnTo>
                    <a:lnTo>
                      <a:pt x="667" y="973"/>
                    </a:lnTo>
                    <a:lnTo>
                      <a:pt x="683" y="973"/>
                    </a:lnTo>
                    <a:lnTo>
                      <a:pt x="588" y="1220"/>
                    </a:lnTo>
                    <a:lnTo>
                      <a:pt x="0" y="1220"/>
                    </a:lnTo>
                    <a:lnTo>
                      <a:pt x="0" y="1201"/>
                    </a:lnTo>
                    <a:lnTo>
                      <a:pt x="270" y="858"/>
                    </a:lnTo>
                    <a:lnTo>
                      <a:pt x="381" y="687"/>
                    </a:lnTo>
                    <a:lnTo>
                      <a:pt x="445" y="534"/>
                    </a:lnTo>
                    <a:lnTo>
                      <a:pt x="461" y="382"/>
                    </a:lnTo>
                    <a:lnTo>
                      <a:pt x="429" y="229"/>
                    </a:lnTo>
                    <a:lnTo>
                      <a:pt x="381" y="172"/>
                    </a:lnTo>
                    <a:lnTo>
                      <a:pt x="254" y="134"/>
                    </a:lnTo>
                    <a:lnTo>
                      <a:pt x="191" y="134"/>
                    </a:lnTo>
                    <a:lnTo>
                      <a:pt x="143" y="172"/>
                    </a:lnTo>
                    <a:lnTo>
                      <a:pt x="64" y="267"/>
                    </a:lnTo>
                    <a:lnTo>
                      <a:pt x="32" y="363"/>
                    </a:lnTo>
                    <a:lnTo>
                      <a:pt x="0" y="363"/>
                    </a:lnTo>
                    <a:lnTo>
                      <a:pt x="16" y="267"/>
                    </a:lnTo>
                    <a:lnTo>
                      <a:pt x="48" y="210"/>
                    </a:lnTo>
                    <a:lnTo>
                      <a:pt x="64" y="153"/>
                    </a:lnTo>
                    <a:lnTo>
                      <a:pt x="143" y="58"/>
                    </a:lnTo>
                    <a:lnTo>
                      <a:pt x="207" y="39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25" name="Freeform 185"/>
              <p:cNvSpPr>
                <a:spLocks/>
              </p:cNvSpPr>
              <p:nvPr/>
            </p:nvSpPr>
            <p:spPr bwMode="auto">
              <a:xfrm>
                <a:off x="6084" y="31995"/>
                <a:ext cx="683" cy="1220"/>
              </a:xfrm>
              <a:custGeom>
                <a:avLst/>
                <a:gdLst/>
                <a:ahLst/>
                <a:cxnLst>
                  <a:cxn ang="0">
                    <a:pos x="254" y="0"/>
                  </a:cxn>
                  <a:cxn ang="0">
                    <a:pos x="318" y="0"/>
                  </a:cxn>
                  <a:cxn ang="0">
                    <a:pos x="461" y="39"/>
                  </a:cxn>
                  <a:cxn ang="0">
                    <a:pos x="572" y="172"/>
                  </a:cxn>
                  <a:cxn ang="0">
                    <a:pos x="604" y="324"/>
                  </a:cxn>
                  <a:cxn ang="0">
                    <a:pos x="588" y="458"/>
                  </a:cxn>
                  <a:cxn ang="0">
                    <a:pos x="524" y="610"/>
                  </a:cxn>
                  <a:cxn ang="0">
                    <a:pos x="413" y="763"/>
                  </a:cxn>
                  <a:cxn ang="0">
                    <a:pos x="159" y="1087"/>
                  </a:cxn>
                  <a:cxn ang="0">
                    <a:pos x="556" y="1087"/>
                  </a:cxn>
                  <a:cxn ang="0">
                    <a:pos x="588" y="1068"/>
                  </a:cxn>
                  <a:cxn ang="0">
                    <a:pos x="604" y="1049"/>
                  </a:cxn>
                  <a:cxn ang="0">
                    <a:pos x="635" y="1030"/>
                  </a:cxn>
                  <a:cxn ang="0">
                    <a:pos x="667" y="973"/>
                  </a:cxn>
                  <a:cxn ang="0">
                    <a:pos x="683" y="973"/>
                  </a:cxn>
                  <a:cxn ang="0">
                    <a:pos x="588" y="1220"/>
                  </a:cxn>
                  <a:cxn ang="0">
                    <a:pos x="0" y="1220"/>
                  </a:cxn>
                  <a:cxn ang="0">
                    <a:pos x="0" y="1201"/>
                  </a:cxn>
                  <a:cxn ang="0">
                    <a:pos x="270" y="858"/>
                  </a:cxn>
                  <a:cxn ang="0">
                    <a:pos x="381" y="687"/>
                  </a:cxn>
                  <a:cxn ang="0">
                    <a:pos x="445" y="534"/>
                  </a:cxn>
                  <a:cxn ang="0">
                    <a:pos x="461" y="382"/>
                  </a:cxn>
                  <a:cxn ang="0">
                    <a:pos x="429" y="229"/>
                  </a:cxn>
                  <a:cxn ang="0">
                    <a:pos x="381" y="172"/>
                  </a:cxn>
                  <a:cxn ang="0">
                    <a:pos x="254" y="134"/>
                  </a:cxn>
                  <a:cxn ang="0">
                    <a:pos x="191" y="134"/>
                  </a:cxn>
                  <a:cxn ang="0">
                    <a:pos x="143" y="172"/>
                  </a:cxn>
                  <a:cxn ang="0">
                    <a:pos x="64" y="267"/>
                  </a:cxn>
                  <a:cxn ang="0">
                    <a:pos x="32" y="363"/>
                  </a:cxn>
                  <a:cxn ang="0">
                    <a:pos x="0" y="363"/>
                  </a:cxn>
                  <a:cxn ang="0">
                    <a:pos x="16" y="267"/>
                  </a:cxn>
                  <a:cxn ang="0">
                    <a:pos x="48" y="210"/>
                  </a:cxn>
                  <a:cxn ang="0">
                    <a:pos x="64" y="153"/>
                  </a:cxn>
                  <a:cxn ang="0">
                    <a:pos x="143" y="58"/>
                  </a:cxn>
                  <a:cxn ang="0">
                    <a:pos x="207" y="39"/>
                  </a:cxn>
                  <a:cxn ang="0">
                    <a:pos x="254" y="0"/>
                  </a:cxn>
                </a:cxnLst>
                <a:rect l="0" t="0" r="r" b="b"/>
                <a:pathLst>
                  <a:path w="683" h="1220">
                    <a:moveTo>
                      <a:pt x="254" y="0"/>
                    </a:moveTo>
                    <a:lnTo>
                      <a:pt x="318" y="0"/>
                    </a:lnTo>
                    <a:lnTo>
                      <a:pt x="461" y="39"/>
                    </a:lnTo>
                    <a:lnTo>
                      <a:pt x="572" y="172"/>
                    </a:lnTo>
                    <a:lnTo>
                      <a:pt x="604" y="324"/>
                    </a:lnTo>
                    <a:lnTo>
                      <a:pt x="588" y="458"/>
                    </a:lnTo>
                    <a:lnTo>
                      <a:pt x="524" y="610"/>
                    </a:lnTo>
                    <a:lnTo>
                      <a:pt x="413" y="763"/>
                    </a:lnTo>
                    <a:lnTo>
                      <a:pt x="159" y="1087"/>
                    </a:lnTo>
                    <a:lnTo>
                      <a:pt x="556" y="1087"/>
                    </a:lnTo>
                    <a:lnTo>
                      <a:pt x="588" y="1068"/>
                    </a:lnTo>
                    <a:lnTo>
                      <a:pt x="604" y="1049"/>
                    </a:lnTo>
                    <a:lnTo>
                      <a:pt x="635" y="1030"/>
                    </a:lnTo>
                    <a:lnTo>
                      <a:pt x="667" y="973"/>
                    </a:lnTo>
                    <a:lnTo>
                      <a:pt x="683" y="973"/>
                    </a:lnTo>
                    <a:lnTo>
                      <a:pt x="588" y="1220"/>
                    </a:lnTo>
                    <a:lnTo>
                      <a:pt x="0" y="1220"/>
                    </a:lnTo>
                    <a:lnTo>
                      <a:pt x="0" y="1201"/>
                    </a:lnTo>
                    <a:lnTo>
                      <a:pt x="270" y="858"/>
                    </a:lnTo>
                    <a:lnTo>
                      <a:pt x="381" y="687"/>
                    </a:lnTo>
                    <a:lnTo>
                      <a:pt x="445" y="534"/>
                    </a:lnTo>
                    <a:lnTo>
                      <a:pt x="461" y="382"/>
                    </a:lnTo>
                    <a:lnTo>
                      <a:pt x="429" y="229"/>
                    </a:lnTo>
                    <a:lnTo>
                      <a:pt x="381" y="172"/>
                    </a:lnTo>
                    <a:lnTo>
                      <a:pt x="254" y="134"/>
                    </a:lnTo>
                    <a:lnTo>
                      <a:pt x="191" y="134"/>
                    </a:lnTo>
                    <a:lnTo>
                      <a:pt x="143" y="172"/>
                    </a:lnTo>
                    <a:lnTo>
                      <a:pt x="64" y="267"/>
                    </a:lnTo>
                    <a:lnTo>
                      <a:pt x="32" y="363"/>
                    </a:lnTo>
                    <a:lnTo>
                      <a:pt x="0" y="363"/>
                    </a:lnTo>
                    <a:lnTo>
                      <a:pt x="16" y="267"/>
                    </a:lnTo>
                    <a:lnTo>
                      <a:pt x="48" y="210"/>
                    </a:lnTo>
                    <a:lnTo>
                      <a:pt x="64" y="153"/>
                    </a:lnTo>
                    <a:lnTo>
                      <a:pt x="143" y="58"/>
                    </a:lnTo>
                    <a:lnTo>
                      <a:pt x="207" y="39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26" name="Freeform 186"/>
              <p:cNvSpPr>
                <a:spLocks noEditPoints="1"/>
              </p:cNvSpPr>
              <p:nvPr/>
            </p:nvSpPr>
            <p:spPr bwMode="auto">
              <a:xfrm>
                <a:off x="6815" y="31995"/>
                <a:ext cx="698" cy="1220"/>
              </a:xfrm>
              <a:custGeom>
                <a:avLst/>
                <a:gdLst/>
                <a:ahLst/>
                <a:cxnLst>
                  <a:cxn ang="0">
                    <a:pos x="429" y="172"/>
                  </a:cxn>
                  <a:cxn ang="0">
                    <a:pos x="63" y="801"/>
                  </a:cxn>
                  <a:cxn ang="0">
                    <a:pos x="429" y="801"/>
                  </a:cxn>
                  <a:cxn ang="0">
                    <a:pos x="429" y="172"/>
                  </a:cxn>
                  <a:cxn ang="0">
                    <a:pos x="476" y="0"/>
                  </a:cxn>
                  <a:cxn ang="0">
                    <a:pos x="540" y="0"/>
                  </a:cxn>
                  <a:cxn ang="0">
                    <a:pos x="540" y="801"/>
                  </a:cxn>
                  <a:cxn ang="0">
                    <a:pos x="698" y="801"/>
                  </a:cxn>
                  <a:cxn ang="0">
                    <a:pos x="698" y="915"/>
                  </a:cxn>
                  <a:cxn ang="0">
                    <a:pos x="540" y="915"/>
                  </a:cxn>
                  <a:cxn ang="0">
                    <a:pos x="540" y="1220"/>
                  </a:cxn>
                  <a:cxn ang="0">
                    <a:pos x="429" y="1220"/>
                  </a:cxn>
                  <a:cxn ang="0">
                    <a:pos x="429" y="915"/>
                  </a:cxn>
                  <a:cxn ang="0">
                    <a:pos x="0" y="915"/>
                  </a:cxn>
                  <a:cxn ang="0">
                    <a:pos x="0" y="801"/>
                  </a:cxn>
                  <a:cxn ang="0">
                    <a:pos x="476" y="0"/>
                  </a:cxn>
                </a:cxnLst>
                <a:rect l="0" t="0" r="r" b="b"/>
                <a:pathLst>
                  <a:path w="698" h="1220">
                    <a:moveTo>
                      <a:pt x="429" y="172"/>
                    </a:moveTo>
                    <a:lnTo>
                      <a:pt x="63" y="801"/>
                    </a:lnTo>
                    <a:lnTo>
                      <a:pt x="429" y="801"/>
                    </a:lnTo>
                    <a:lnTo>
                      <a:pt x="429" y="172"/>
                    </a:lnTo>
                    <a:close/>
                    <a:moveTo>
                      <a:pt x="476" y="0"/>
                    </a:moveTo>
                    <a:lnTo>
                      <a:pt x="540" y="0"/>
                    </a:lnTo>
                    <a:lnTo>
                      <a:pt x="540" y="801"/>
                    </a:lnTo>
                    <a:lnTo>
                      <a:pt x="698" y="801"/>
                    </a:lnTo>
                    <a:lnTo>
                      <a:pt x="698" y="915"/>
                    </a:lnTo>
                    <a:lnTo>
                      <a:pt x="540" y="915"/>
                    </a:lnTo>
                    <a:lnTo>
                      <a:pt x="540" y="1220"/>
                    </a:lnTo>
                    <a:lnTo>
                      <a:pt x="429" y="1220"/>
                    </a:lnTo>
                    <a:lnTo>
                      <a:pt x="429" y="915"/>
                    </a:lnTo>
                    <a:lnTo>
                      <a:pt x="0" y="915"/>
                    </a:lnTo>
                    <a:lnTo>
                      <a:pt x="0" y="801"/>
                    </a:ln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27" name="Freeform 187"/>
              <p:cNvSpPr>
                <a:spLocks/>
              </p:cNvSpPr>
              <p:nvPr/>
            </p:nvSpPr>
            <p:spPr bwMode="auto">
              <a:xfrm>
                <a:off x="18312" y="32014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9"/>
                  </a:cxn>
                  <a:cxn ang="0">
                    <a:pos x="365" y="77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2" y="172"/>
                  </a:cxn>
                  <a:cxn ang="0">
                    <a:pos x="794" y="115"/>
                  </a:cxn>
                  <a:cxn ang="0">
                    <a:pos x="730" y="39"/>
                  </a:cxn>
                  <a:cxn ang="0">
                    <a:pos x="683" y="0"/>
                  </a:cxn>
                  <a:cxn ang="0">
                    <a:pos x="1016" y="39"/>
                  </a:cxn>
                  <a:cxn ang="0">
                    <a:pos x="905" y="77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9"/>
                  </a:cxn>
                  <a:cxn ang="0">
                    <a:pos x="492" y="687"/>
                  </a:cxn>
                  <a:cxn ang="0">
                    <a:pos x="286" y="1011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8"/>
                  </a:cxn>
                  <a:cxn ang="0">
                    <a:pos x="222" y="954"/>
                  </a:cxn>
                  <a:cxn ang="0">
                    <a:pos x="302" y="325"/>
                  </a:cxn>
                  <a:cxn ang="0">
                    <a:pos x="143" y="96"/>
                  </a:cxn>
                  <a:cxn ang="0">
                    <a:pos x="32" y="39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9"/>
                    </a:lnTo>
                    <a:lnTo>
                      <a:pt x="413" y="39"/>
                    </a:lnTo>
                    <a:lnTo>
                      <a:pt x="381" y="58"/>
                    </a:lnTo>
                    <a:lnTo>
                      <a:pt x="365" y="77"/>
                    </a:lnTo>
                    <a:lnTo>
                      <a:pt x="365" y="115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3"/>
                    </a:lnTo>
                    <a:lnTo>
                      <a:pt x="556" y="477"/>
                    </a:lnTo>
                    <a:lnTo>
                      <a:pt x="730" y="229"/>
                    </a:lnTo>
                    <a:lnTo>
                      <a:pt x="762" y="172"/>
                    </a:lnTo>
                    <a:lnTo>
                      <a:pt x="778" y="134"/>
                    </a:lnTo>
                    <a:lnTo>
                      <a:pt x="794" y="115"/>
                    </a:lnTo>
                    <a:lnTo>
                      <a:pt x="794" y="77"/>
                    </a:lnTo>
                    <a:lnTo>
                      <a:pt x="730" y="39"/>
                    </a:lnTo>
                    <a:lnTo>
                      <a:pt x="683" y="39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9"/>
                    </a:lnTo>
                    <a:lnTo>
                      <a:pt x="969" y="39"/>
                    </a:lnTo>
                    <a:lnTo>
                      <a:pt x="905" y="77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30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7"/>
                    </a:lnTo>
                    <a:lnTo>
                      <a:pt x="699" y="1049"/>
                    </a:lnTo>
                    <a:lnTo>
                      <a:pt x="635" y="935"/>
                    </a:lnTo>
                    <a:lnTo>
                      <a:pt x="492" y="687"/>
                    </a:lnTo>
                    <a:lnTo>
                      <a:pt x="318" y="954"/>
                    </a:lnTo>
                    <a:lnTo>
                      <a:pt x="286" y="1011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79" y="1144"/>
                    </a:lnTo>
                    <a:lnTo>
                      <a:pt x="143" y="1068"/>
                    </a:lnTo>
                    <a:lnTo>
                      <a:pt x="175" y="1011"/>
                    </a:lnTo>
                    <a:lnTo>
                      <a:pt x="222" y="954"/>
                    </a:lnTo>
                    <a:lnTo>
                      <a:pt x="461" y="610"/>
                    </a:lnTo>
                    <a:lnTo>
                      <a:pt x="302" y="325"/>
                    </a:lnTo>
                    <a:lnTo>
                      <a:pt x="206" y="172"/>
                    </a:lnTo>
                    <a:lnTo>
                      <a:pt x="143" y="96"/>
                    </a:lnTo>
                    <a:lnTo>
                      <a:pt x="95" y="58"/>
                    </a:lnTo>
                    <a:lnTo>
                      <a:pt x="32" y="39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28" name="Freeform 188"/>
              <p:cNvSpPr>
                <a:spLocks/>
              </p:cNvSpPr>
              <p:nvPr/>
            </p:nvSpPr>
            <p:spPr bwMode="auto">
              <a:xfrm>
                <a:off x="19376" y="32014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9"/>
                  </a:cxn>
                  <a:cxn ang="0">
                    <a:pos x="365" y="77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2" y="172"/>
                  </a:cxn>
                  <a:cxn ang="0">
                    <a:pos x="794" y="115"/>
                  </a:cxn>
                  <a:cxn ang="0">
                    <a:pos x="730" y="39"/>
                  </a:cxn>
                  <a:cxn ang="0">
                    <a:pos x="683" y="0"/>
                  </a:cxn>
                  <a:cxn ang="0">
                    <a:pos x="1016" y="39"/>
                  </a:cxn>
                  <a:cxn ang="0">
                    <a:pos x="905" y="77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9"/>
                  </a:cxn>
                  <a:cxn ang="0">
                    <a:pos x="492" y="687"/>
                  </a:cxn>
                  <a:cxn ang="0">
                    <a:pos x="286" y="1011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8"/>
                  </a:cxn>
                  <a:cxn ang="0">
                    <a:pos x="222" y="954"/>
                  </a:cxn>
                  <a:cxn ang="0">
                    <a:pos x="302" y="325"/>
                  </a:cxn>
                  <a:cxn ang="0">
                    <a:pos x="143" y="96"/>
                  </a:cxn>
                  <a:cxn ang="0">
                    <a:pos x="32" y="39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9"/>
                    </a:lnTo>
                    <a:lnTo>
                      <a:pt x="413" y="39"/>
                    </a:lnTo>
                    <a:lnTo>
                      <a:pt x="381" y="58"/>
                    </a:lnTo>
                    <a:lnTo>
                      <a:pt x="365" y="77"/>
                    </a:lnTo>
                    <a:lnTo>
                      <a:pt x="365" y="115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3"/>
                    </a:lnTo>
                    <a:lnTo>
                      <a:pt x="556" y="477"/>
                    </a:lnTo>
                    <a:lnTo>
                      <a:pt x="730" y="229"/>
                    </a:lnTo>
                    <a:lnTo>
                      <a:pt x="762" y="172"/>
                    </a:lnTo>
                    <a:lnTo>
                      <a:pt x="778" y="134"/>
                    </a:lnTo>
                    <a:lnTo>
                      <a:pt x="794" y="115"/>
                    </a:lnTo>
                    <a:lnTo>
                      <a:pt x="794" y="77"/>
                    </a:lnTo>
                    <a:lnTo>
                      <a:pt x="730" y="39"/>
                    </a:lnTo>
                    <a:lnTo>
                      <a:pt x="683" y="39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9"/>
                    </a:lnTo>
                    <a:lnTo>
                      <a:pt x="969" y="39"/>
                    </a:lnTo>
                    <a:lnTo>
                      <a:pt x="905" y="77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7" y="1030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7"/>
                    </a:lnTo>
                    <a:lnTo>
                      <a:pt x="699" y="1049"/>
                    </a:lnTo>
                    <a:lnTo>
                      <a:pt x="635" y="935"/>
                    </a:lnTo>
                    <a:lnTo>
                      <a:pt x="492" y="687"/>
                    </a:lnTo>
                    <a:lnTo>
                      <a:pt x="318" y="954"/>
                    </a:lnTo>
                    <a:lnTo>
                      <a:pt x="286" y="1011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79" y="1144"/>
                    </a:lnTo>
                    <a:lnTo>
                      <a:pt x="143" y="1068"/>
                    </a:lnTo>
                    <a:lnTo>
                      <a:pt x="175" y="1011"/>
                    </a:lnTo>
                    <a:lnTo>
                      <a:pt x="222" y="954"/>
                    </a:lnTo>
                    <a:lnTo>
                      <a:pt x="460" y="610"/>
                    </a:lnTo>
                    <a:lnTo>
                      <a:pt x="302" y="325"/>
                    </a:lnTo>
                    <a:lnTo>
                      <a:pt x="206" y="172"/>
                    </a:lnTo>
                    <a:lnTo>
                      <a:pt x="143" y="96"/>
                    </a:lnTo>
                    <a:lnTo>
                      <a:pt x="95" y="58"/>
                    </a:lnTo>
                    <a:lnTo>
                      <a:pt x="32" y="39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29" name="Freeform 189"/>
              <p:cNvSpPr>
                <a:spLocks/>
              </p:cNvSpPr>
              <p:nvPr/>
            </p:nvSpPr>
            <p:spPr bwMode="auto">
              <a:xfrm>
                <a:off x="28761" y="32014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9"/>
                  </a:cxn>
                  <a:cxn ang="0">
                    <a:pos x="365" y="77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2" y="172"/>
                  </a:cxn>
                  <a:cxn ang="0">
                    <a:pos x="794" y="115"/>
                  </a:cxn>
                  <a:cxn ang="0">
                    <a:pos x="731" y="39"/>
                  </a:cxn>
                  <a:cxn ang="0">
                    <a:pos x="683" y="0"/>
                  </a:cxn>
                  <a:cxn ang="0">
                    <a:pos x="1016" y="39"/>
                  </a:cxn>
                  <a:cxn ang="0">
                    <a:pos x="905" y="77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9"/>
                  </a:cxn>
                  <a:cxn ang="0">
                    <a:pos x="492" y="687"/>
                  </a:cxn>
                  <a:cxn ang="0">
                    <a:pos x="286" y="1011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8"/>
                  </a:cxn>
                  <a:cxn ang="0">
                    <a:pos x="222" y="954"/>
                  </a:cxn>
                  <a:cxn ang="0">
                    <a:pos x="302" y="325"/>
                  </a:cxn>
                  <a:cxn ang="0">
                    <a:pos x="143" y="96"/>
                  </a:cxn>
                  <a:cxn ang="0">
                    <a:pos x="32" y="39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9"/>
                    </a:lnTo>
                    <a:lnTo>
                      <a:pt x="413" y="39"/>
                    </a:lnTo>
                    <a:lnTo>
                      <a:pt x="381" y="58"/>
                    </a:lnTo>
                    <a:lnTo>
                      <a:pt x="365" y="77"/>
                    </a:lnTo>
                    <a:lnTo>
                      <a:pt x="365" y="115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3"/>
                    </a:lnTo>
                    <a:lnTo>
                      <a:pt x="556" y="477"/>
                    </a:lnTo>
                    <a:lnTo>
                      <a:pt x="731" y="229"/>
                    </a:lnTo>
                    <a:lnTo>
                      <a:pt x="762" y="172"/>
                    </a:lnTo>
                    <a:lnTo>
                      <a:pt x="778" y="134"/>
                    </a:lnTo>
                    <a:lnTo>
                      <a:pt x="794" y="115"/>
                    </a:lnTo>
                    <a:lnTo>
                      <a:pt x="794" y="77"/>
                    </a:lnTo>
                    <a:lnTo>
                      <a:pt x="731" y="39"/>
                    </a:lnTo>
                    <a:lnTo>
                      <a:pt x="683" y="39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9"/>
                    </a:lnTo>
                    <a:lnTo>
                      <a:pt x="969" y="39"/>
                    </a:lnTo>
                    <a:lnTo>
                      <a:pt x="905" y="77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30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7"/>
                    </a:lnTo>
                    <a:lnTo>
                      <a:pt x="699" y="1049"/>
                    </a:lnTo>
                    <a:lnTo>
                      <a:pt x="635" y="935"/>
                    </a:lnTo>
                    <a:lnTo>
                      <a:pt x="492" y="687"/>
                    </a:lnTo>
                    <a:lnTo>
                      <a:pt x="318" y="954"/>
                    </a:lnTo>
                    <a:lnTo>
                      <a:pt x="286" y="1011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79" y="1144"/>
                    </a:lnTo>
                    <a:lnTo>
                      <a:pt x="143" y="1068"/>
                    </a:lnTo>
                    <a:lnTo>
                      <a:pt x="175" y="1011"/>
                    </a:lnTo>
                    <a:lnTo>
                      <a:pt x="222" y="954"/>
                    </a:lnTo>
                    <a:lnTo>
                      <a:pt x="461" y="610"/>
                    </a:lnTo>
                    <a:lnTo>
                      <a:pt x="302" y="325"/>
                    </a:lnTo>
                    <a:lnTo>
                      <a:pt x="206" y="172"/>
                    </a:lnTo>
                    <a:lnTo>
                      <a:pt x="143" y="96"/>
                    </a:lnTo>
                    <a:lnTo>
                      <a:pt x="95" y="58"/>
                    </a:lnTo>
                    <a:lnTo>
                      <a:pt x="32" y="39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30" name="Freeform 190"/>
              <p:cNvSpPr>
                <a:spLocks/>
              </p:cNvSpPr>
              <p:nvPr/>
            </p:nvSpPr>
            <p:spPr bwMode="auto">
              <a:xfrm>
                <a:off x="29825" y="32014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9"/>
                  </a:cxn>
                  <a:cxn ang="0">
                    <a:pos x="365" y="77"/>
                  </a:cxn>
                  <a:cxn ang="0">
                    <a:pos x="381" y="153"/>
                  </a:cxn>
                  <a:cxn ang="0">
                    <a:pos x="445" y="286"/>
                  </a:cxn>
                  <a:cxn ang="0">
                    <a:pos x="556" y="477"/>
                  </a:cxn>
                  <a:cxn ang="0">
                    <a:pos x="762" y="172"/>
                  </a:cxn>
                  <a:cxn ang="0">
                    <a:pos x="794" y="115"/>
                  </a:cxn>
                  <a:cxn ang="0">
                    <a:pos x="731" y="39"/>
                  </a:cxn>
                  <a:cxn ang="0">
                    <a:pos x="683" y="0"/>
                  </a:cxn>
                  <a:cxn ang="0">
                    <a:pos x="1016" y="39"/>
                  </a:cxn>
                  <a:cxn ang="0">
                    <a:pos x="905" y="77"/>
                  </a:cxn>
                  <a:cxn ang="0">
                    <a:pos x="572" y="534"/>
                  </a:cxn>
                  <a:cxn ang="0">
                    <a:pos x="905" y="1087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9"/>
                  </a:cxn>
                  <a:cxn ang="0">
                    <a:pos x="492" y="687"/>
                  </a:cxn>
                  <a:cxn ang="0">
                    <a:pos x="286" y="1011"/>
                  </a:cxn>
                  <a:cxn ang="0">
                    <a:pos x="238" y="1087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8"/>
                  </a:cxn>
                  <a:cxn ang="0">
                    <a:pos x="222" y="954"/>
                  </a:cxn>
                  <a:cxn ang="0">
                    <a:pos x="302" y="325"/>
                  </a:cxn>
                  <a:cxn ang="0">
                    <a:pos x="143" y="96"/>
                  </a:cxn>
                  <a:cxn ang="0">
                    <a:pos x="32" y="39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9"/>
                    </a:lnTo>
                    <a:lnTo>
                      <a:pt x="413" y="39"/>
                    </a:lnTo>
                    <a:lnTo>
                      <a:pt x="381" y="58"/>
                    </a:lnTo>
                    <a:lnTo>
                      <a:pt x="365" y="77"/>
                    </a:lnTo>
                    <a:lnTo>
                      <a:pt x="365" y="115"/>
                    </a:lnTo>
                    <a:lnTo>
                      <a:pt x="381" y="153"/>
                    </a:lnTo>
                    <a:lnTo>
                      <a:pt x="413" y="210"/>
                    </a:lnTo>
                    <a:lnTo>
                      <a:pt x="445" y="286"/>
                    </a:lnTo>
                    <a:lnTo>
                      <a:pt x="492" y="363"/>
                    </a:lnTo>
                    <a:lnTo>
                      <a:pt x="556" y="477"/>
                    </a:lnTo>
                    <a:lnTo>
                      <a:pt x="731" y="229"/>
                    </a:lnTo>
                    <a:lnTo>
                      <a:pt x="762" y="172"/>
                    </a:lnTo>
                    <a:lnTo>
                      <a:pt x="778" y="134"/>
                    </a:lnTo>
                    <a:lnTo>
                      <a:pt x="794" y="115"/>
                    </a:lnTo>
                    <a:lnTo>
                      <a:pt x="794" y="77"/>
                    </a:lnTo>
                    <a:lnTo>
                      <a:pt x="731" y="39"/>
                    </a:lnTo>
                    <a:lnTo>
                      <a:pt x="683" y="39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9"/>
                    </a:lnTo>
                    <a:lnTo>
                      <a:pt x="969" y="39"/>
                    </a:lnTo>
                    <a:lnTo>
                      <a:pt x="905" y="77"/>
                    </a:lnTo>
                    <a:lnTo>
                      <a:pt x="794" y="210"/>
                    </a:lnTo>
                    <a:lnTo>
                      <a:pt x="572" y="534"/>
                    </a:lnTo>
                    <a:lnTo>
                      <a:pt x="858" y="1030"/>
                    </a:lnTo>
                    <a:lnTo>
                      <a:pt x="905" y="1087"/>
                    </a:lnTo>
                    <a:lnTo>
                      <a:pt x="937" y="1106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7"/>
                    </a:lnTo>
                    <a:lnTo>
                      <a:pt x="699" y="1049"/>
                    </a:lnTo>
                    <a:lnTo>
                      <a:pt x="635" y="935"/>
                    </a:lnTo>
                    <a:lnTo>
                      <a:pt x="492" y="687"/>
                    </a:lnTo>
                    <a:lnTo>
                      <a:pt x="318" y="954"/>
                    </a:lnTo>
                    <a:lnTo>
                      <a:pt x="286" y="1011"/>
                    </a:lnTo>
                    <a:lnTo>
                      <a:pt x="254" y="1049"/>
                    </a:lnTo>
                    <a:lnTo>
                      <a:pt x="238" y="1087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79" y="1144"/>
                    </a:lnTo>
                    <a:lnTo>
                      <a:pt x="143" y="1068"/>
                    </a:lnTo>
                    <a:lnTo>
                      <a:pt x="175" y="1011"/>
                    </a:lnTo>
                    <a:lnTo>
                      <a:pt x="222" y="954"/>
                    </a:lnTo>
                    <a:lnTo>
                      <a:pt x="461" y="610"/>
                    </a:lnTo>
                    <a:lnTo>
                      <a:pt x="302" y="325"/>
                    </a:lnTo>
                    <a:lnTo>
                      <a:pt x="206" y="172"/>
                    </a:lnTo>
                    <a:lnTo>
                      <a:pt x="143" y="96"/>
                    </a:lnTo>
                    <a:lnTo>
                      <a:pt x="95" y="58"/>
                    </a:lnTo>
                    <a:lnTo>
                      <a:pt x="32" y="39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31" name="Freeform 191"/>
              <p:cNvSpPr>
                <a:spLocks/>
              </p:cNvSpPr>
              <p:nvPr/>
            </p:nvSpPr>
            <p:spPr bwMode="auto">
              <a:xfrm>
                <a:off x="1384" y="34188"/>
                <a:ext cx="1032" cy="1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13" y="0"/>
                  </a:cxn>
                  <a:cxn ang="0">
                    <a:pos x="413" y="38"/>
                  </a:cxn>
                  <a:cxn ang="0">
                    <a:pos x="349" y="57"/>
                  </a:cxn>
                  <a:cxn ang="0">
                    <a:pos x="317" y="76"/>
                  </a:cxn>
                  <a:cxn ang="0">
                    <a:pos x="301" y="95"/>
                  </a:cxn>
                  <a:cxn ang="0">
                    <a:pos x="286" y="133"/>
                  </a:cxn>
                  <a:cxn ang="0">
                    <a:pos x="286" y="553"/>
                  </a:cxn>
                  <a:cxn ang="0">
                    <a:pos x="746" y="553"/>
                  </a:cxn>
                  <a:cxn ang="0">
                    <a:pos x="746" y="133"/>
                  </a:cxn>
                  <a:cxn ang="0">
                    <a:pos x="730" y="95"/>
                  </a:cxn>
                  <a:cxn ang="0">
                    <a:pos x="714" y="76"/>
                  </a:cxn>
                  <a:cxn ang="0">
                    <a:pos x="683" y="57"/>
                  </a:cxn>
                  <a:cxn ang="0">
                    <a:pos x="619" y="38"/>
                  </a:cxn>
                  <a:cxn ang="0">
                    <a:pos x="619" y="0"/>
                  </a:cxn>
                  <a:cxn ang="0">
                    <a:pos x="1032" y="0"/>
                  </a:cxn>
                  <a:cxn ang="0">
                    <a:pos x="1032" y="38"/>
                  </a:cxn>
                  <a:cxn ang="0">
                    <a:pos x="968" y="57"/>
                  </a:cxn>
                  <a:cxn ang="0">
                    <a:pos x="937" y="76"/>
                  </a:cxn>
                  <a:cxn ang="0">
                    <a:pos x="921" y="95"/>
                  </a:cxn>
                  <a:cxn ang="0">
                    <a:pos x="905" y="133"/>
                  </a:cxn>
                  <a:cxn ang="0">
                    <a:pos x="905" y="1086"/>
                  </a:cxn>
                  <a:cxn ang="0">
                    <a:pos x="921" y="1124"/>
                  </a:cxn>
                  <a:cxn ang="0">
                    <a:pos x="937" y="1144"/>
                  </a:cxn>
                  <a:cxn ang="0">
                    <a:pos x="968" y="1163"/>
                  </a:cxn>
                  <a:cxn ang="0">
                    <a:pos x="1032" y="1182"/>
                  </a:cxn>
                  <a:cxn ang="0">
                    <a:pos x="1032" y="1220"/>
                  </a:cxn>
                  <a:cxn ang="0">
                    <a:pos x="619" y="1220"/>
                  </a:cxn>
                  <a:cxn ang="0">
                    <a:pos x="619" y="1182"/>
                  </a:cxn>
                  <a:cxn ang="0">
                    <a:pos x="683" y="1163"/>
                  </a:cxn>
                  <a:cxn ang="0">
                    <a:pos x="714" y="1144"/>
                  </a:cxn>
                  <a:cxn ang="0">
                    <a:pos x="730" y="1124"/>
                  </a:cxn>
                  <a:cxn ang="0">
                    <a:pos x="746" y="1067"/>
                  </a:cxn>
                  <a:cxn ang="0">
                    <a:pos x="746" y="629"/>
                  </a:cxn>
                  <a:cxn ang="0">
                    <a:pos x="286" y="629"/>
                  </a:cxn>
                  <a:cxn ang="0">
                    <a:pos x="286" y="1086"/>
                  </a:cxn>
                  <a:cxn ang="0">
                    <a:pos x="301" y="1124"/>
                  </a:cxn>
                  <a:cxn ang="0">
                    <a:pos x="317" y="1144"/>
                  </a:cxn>
                  <a:cxn ang="0">
                    <a:pos x="349" y="1163"/>
                  </a:cxn>
                  <a:cxn ang="0">
                    <a:pos x="413" y="1182"/>
                  </a:cxn>
                  <a:cxn ang="0">
                    <a:pos x="413" y="1220"/>
                  </a:cxn>
                  <a:cxn ang="0">
                    <a:pos x="0" y="1220"/>
                  </a:cxn>
                  <a:cxn ang="0">
                    <a:pos x="0" y="1182"/>
                  </a:cxn>
                  <a:cxn ang="0">
                    <a:pos x="63" y="1163"/>
                  </a:cxn>
                  <a:cxn ang="0">
                    <a:pos x="95" y="1144"/>
                  </a:cxn>
                  <a:cxn ang="0">
                    <a:pos x="111" y="1124"/>
                  </a:cxn>
                  <a:cxn ang="0">
                    <a:pos x="127" y="1067"/>
                  </a:cxn>
                  <a:cxn ang="0">
                    <a:pos x="127" y="133"/>
                  </a:cxn>
                  <a:cxn ang="0">
                    <a:pos x="111" y="95"/>
                  </a:cxn>
                  <a:cxn ang="0">
                    <a:pos x="95" y="76"/>
                  </a:cxn>
                  <a:cxn ang="0">
                    <a:pos x="63" y="57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1032" h="1220">
                    <a:moveTo>
                      <a:pt x="0" y="0"/>
                    </a:moveTo>
                    <a:lnTo>
                      <a:pt x="413" y="0"/>
                    </a:lnTo>
                    <a:lnTo>
                      <a:pt x="413" y="38"/>
                    </a:lnTo>
                    <a:lnTo>
                      <a:pt x="349" y="57"/>
                    </a:lnTo>
                    <a:lnTo>
                      <a:pt x="317" y="76"/>
                    </a:lnTo>
                    <a:lnTo>
                      <a:pt x="301" y="95"/>
                    </a:lnTo>
                    <a:lnTo>
                      <a:pt x="286" y="133"/>
                    </a:lnTo>
                    <a:lnTo>
                      <a:pt x="286" y="553"/>
                    </a:lnTo>
                    <a:lnTo>
                      <a:pt x="746" y="553"/>
                    </a:lnTo>
                    <a:lnTo>
                      <a:pt x="746" y="133"/>
                    </a:lnTo>
                    <a:lnTo>
                      <a:pt x="730" y="95"/>
                    </a:lnTo>
                    <a:lnTo>
                      <a:pt x="714" y="76"/>
                    </a:lnTo>
                    <a:lnTo>
                      <a:pt x="683" y="57"/>
                    </a:lnTo>
                    <a:lnTo>
                      <a:pt x="619" y="38"/>
                    </a:lnTo>
                    <a:lnTo>
                      <a:pt x="619" y="0"/>
                    </a:lnTo>
                    <a:lnTo>
                      <a:pt x="1032" y="0"/>
                    </a:lnTo>
                    <a:lnTo>
                      <a:pt x="1032" y="38"/>
                    </a:lnTo>
                    <a:lnTo>
                      <a:pt x="968" y="57"/>
                    </a:lnTo>
                    <a:lnTo>
                      <a:pt x="937" y="76"/>
                    </a:lnTo>
                    <a:lnTo>
                      <a:pt x="921" y="95"/>
                    </a:lnTo>
                    <a:lnTo>
                      <a:pt x="905" y="133"/>
                    </a:lnTo>
                    <a:lnTo>
                      <a:pt x="905" y="1086"/>
                    </a:lnTo>
                    <a:lnTo>
                      <a:pt x="921" y="1124"/>
                    </a:lnTo>
                    <a:lnTo>
                      <a:pt x="937" y="1144"/>
                    </a:lnTo>
                    <a:lnTo>
                      <a:pt x="968" y="1163"/>
                    </a:lnTo>
                    <a:lnTo>
                      <a:pt x="1032" y="1182"/>
                    </a:lnTo>
                    <a:lnTo>
                      <a:pt x="1032" y="1220"/>
                    </a:lnTo>
                    <a:lnTo>
                      <a:pt x="619" y="1220"/>
                    </a:lnTo>
                    <a:lnTo>
                      <a:pt x="619" y="1182"/>
                    </a:lnTo>
                    <a:lnTo>
                      <a:pt x="683" y="1163"/>
                    </a:lnTo>
                    <a:lnTo>
                      <a:pt x="714" y="1144"/>
                    </a:lnTo>
                    <a:lnTo>
                      <a:pt x="730" y="1124"/>
                    </a:lnTo>
                    <a:lnTo>
                      <a:pt x="746" y="1067"/>
                    </a:lnTo>
                    <a:lnTo>
                      <a:pt x="746" y="629"/>
                    </a:lnTo>
                    <a:lnTo>
                      <a:pt x="286" y="629"/>
                    </a:lnTo>
                    <a:lnTo>
                      <a:pt x="286" y="1086"/>
                    </a:lnTo>
                    <a:lnTo>
                      <a:pt x="301" y="1124"/>
                    </a:lnTo>
                    <a:lnTo>
                      <a:pt x="317" y="1144"/>
                    </a:lnTo>
                    <a:lnTo>
                      <a:pt x="349" y="1163"/>
                    </a:lnTo>
                    <a:lnTo>
                      <a:pt x="413" y="1182"/>
                    </a:lnTo>
                    <a:lnTo>
                      <a:pt x="413" y="1220"/>
                    </a:lnTo>
                    <a:lnTo>
                      <a:pt x="0" y="1220"/>
                    </a:lnTo>
                    <a:lnTo>
                      <a:pt x="0" y="1182"/>
                    </a:lnTo>
                    <a:lnTo>
                      <a:pt x="63" y="1163"/>
                    </a:lnTo>
                    <a:lnTo>
                      <a:pt x="95" y="1144"/>
                    </a:lnTo>
                    <a:lnTo>
                      <a:pt x="111" y="1124"/>
                    </a:lnTo>
                    <a:lnTo>
                      <a:pt x="127" y="1067"/>
                    </a:lnTo>
                    <a:lnTo>
                      <a:pt x="127" y="133"/>
                    </a:lnTo>
                    <a:lnTo>
                      <a:pt x="111" y="95"/>
                    </a:lnTo>
                    <a:lnTo>
                      <a:pt x="95" y="76"/>
                    </a:lnTo>
                    <a:lnTo>
                      <a:pt x="63" y="57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32" name="Freeform 192"/>
              <p:cNvSpPr>
                <a:spLocks noEditPoints="1"/>
              </p:cNvSpPr>
              <p:nvPr/>
            </p:nvSpPr>
            <p:spPr bwMode="auto">
              <a:xfrm>
                <a:off x="2416" y="34188"/>
                <a:ext cx="1064" cy="1239"/>
              </a:xfrm>
              <a:custGeom>
                <a:avLst/>
                <a:gdLst/>
                <a:ahLst/>
                <a:cxnLst>
                  <a:cxn ang="0">
                    <a:pos x="492" y="248"/>
                  </a:cxn>
                  <a:cxn ang="0">
                    <a:pos x="318" y="743"/>
                  </a:cxn>
                  <a:cxn ang="0">
                    <a:pos x="667" y="743"/>
                  </a:cxn>
                  <a:cxn ang="0">
                    <a:pos x="492" y="248"/>
                  </a:cxn>
                  <a:cxn ang="0">
                    <a:pos x="508" y="0"/>
                  </a:cxn>
                  <a:cxn ang="0">
                    <a:pos x="540" y="0"/>
                  </a:cxn>
                  <a:cxn ang="0">
                    <a:pos x="921" y="1029"/>
                  </a:cxn>
                  <a:cxn ang="0">
                    <a:pos x="953" y="1086"/>
                  </a:cxn>
                  <a:cxn ang="0">
                    <a:pos x="985" y="1163"/>
                  </a:cxn>
                  <a:cxn ang="0">
                    <a:pos x="1016" y="1163"/>
                  </a:cxn>
                  <a:cxn ang="0">
                    <a:pos x="1032" y="1182"/>
                  </a:cxn>
                  <a:cxn ang="0">
                    <a:pos x="1064" y="1182"/>
                  </a:cxn>
                  <a:cxn ang="0">
                    <a:pos x="1048" y="1220"/>
                  </a:cxn>
                  <a:cxn ang="0">
                    <a:pos x="667" y="1220"/>
                  </a:cxn>
                  <a:cxn ang="0">
                    <a:pos x="667" y="1182"/>
                  </a:cxn>
                  <a:cxn ang="0">
                    <a:pos x="715" y="1182"/>
                  </a:cxn>
                  <a:cxn ang="0">
                    <a:pos x="778" y="1144"/>
                  </a:cxn>
                  <a:cxn ang="0">
                    <a:pos x="778" y="1105"/>
                  </a:cxn>
                  <a:cxn ang="0">
                    <a:pos x="762" y="1067"/>
                  </a:cxn>
                  <a:cxn ang="0">
                    <a:pos x="746" y="1010"/>
                  </a:cxn>
                  <a:cxn ang="0">
                    <a:pos x="683" y="839"/>
                  </a:cxn>
                  <a:cxn ang="0">
                    <a:pos x="286" y="839"/>
                  </a:cxn>
                  <a:cxn ang="0">
                    <a:pos x="222" y="1048"/>
                  </a:cxn>
                  <a:cxn ang="0">
                    <a:pos x="206" y="1086"/>
                  </a:cxn>
                  <a:cxn ang="0">
                    <a:pos x="206" y="1163"/>
                  </a:cxn>
                  <a:cxn ang="0">
                    <a:pos x="222" y="1182"/>
                  </a:cxn>
                  <a:cxn ang="0">
                    <a:pos x="254" y="1201"/>
                  </a:cxn>
                  <a:cxn ang="0">
                    <a:pos x="302" y="1201"/>
                  </a:cxn>
                  <a:cxn ang="0">
                    <a:pos x="302" y="1239"/>
                  </a:cxn>
                  <a:cxn ang="0">
                    <a:pos x="0" y="1239"/>
                  </a:cxn>
                  <a:cxn ang="0">
                    <a:pos x="0" y="1201"/>
                  </a:cxn>
                  <a:cxn ang="0">
                    <a:pos x="48" y="1182"/>
                  </a:cxn>
                  <a:cxn ang="0">
                    <a:pos x="95" y="1144"/>
                  </a:cxn>
                  <a:cxn ang="0">
                    <a:pos x="127" y="1048"/>
                  </a:cxn>
                  <a:cxn ang="0">
                    <a:pos x="191" y="896"/>
                  </a:cxn>
                  <a:cxn ang="0">
                    <a:pos x="508" y="0"/>
                  </a:cxn>
                </a:cxnLst>
                <a:rect l="0" t="0" r="r" b="b"/>
                <a:pathLst>
                  <a:path w="1064" h="1239">
                    <a:moveTo>
                      <a:pt x="492" y="248"/>
                    </a:moveTo>
                    <a:lnTo>
                      <a:pt x="318" y="743"/>
                    </a:lnTo>
                    <a:lnTo>
                      <a:pt x="667" y="743"/>
                    </a:lnTo>
                    <a:lnTo>
                      <a:pt x="492" y="248"/>
                    </a:lnTo>
                    <a:close/>
                    <a:moveTo>
                      <a:pt x="508" y="0"/>
                    </a:moveTo>
                    <a:lnTo>
                      <a:pt x="540" y="0"/>
                    </a:lnTo>
                    <a:lnTo>
                      <a:pt x="921" y="1029"/>
                    </a:lnTo>
                    <a:lnTo>
                      <a:pt x="953" y="1086"/>
                    </a:lnTo>
                    <a:lnTo>
                      <a:pt x="985" y="1163"/>
                    </a:lnTo>
                    <a:lnTo>
                      <a:pt x="1016" y="1163"/>
                    </a:lnTo>
                    <a:lnTo>
                      <a:pt x="1032" y="1182"/>
                    </a:lnTo>
                    <a:lnTo>
                      <a:pt x="1064" y="1182"/>
                    </a:lnTo>
                    <a:lnTo>
                      <a:pt x="1048" y="1220"/>
                    </a:lnTo>
                    <a:lnTo>
                      <a:pt x="667" y="1220"/>
                    </a:lnTo>
                    <a:lnTo>
                      <a:pt x="667" y="1182"/>
                    </a:lnTo>
                    <a:lnTo>
                      <a:pt x="715" y="1182"/>
                    </a:lnTo>
                    <a:lnTo>
                      <a:pt x="778" y="1144"/>
                    </a:lnTo>
                    <a:lnTo>
                      <a:pt x="778" y="1105"/>
                    </a:lnTo>
                    <a:lnTo>
                      <a:pt x="762" y="1067"/>
                    </a:lnTo>
                    <a:lnTo>
                      <a:pt x="746" y="1010"/>
                    </a:lnTo>
                    <a:lnTo>
                      <a:pt x="683" y="839"/>
                    </a:lnTo>
                    <a:lnTo>
                      <a:pt x="286" y="839"/>
                    </a:lnTo>
                    <a:lnTo>
                      <a:pt x="222" y="1048"/>
                    </a:lnTo>
                    <a:lnTo>
                      <a:pt x="206" y="1086"/>
                    </a:lnTo>
                    <a:lnTo>
                      <a:pt x="206" y="1163"/>
                    </a:lnTo>
                    <a:lnTo>
                      <a:pt x="222" y="1182"/>
                    </a:lnTo>
                    <a:lnTo>
                      <a:pt x="254" y="1201"/>
                    </a:lnTo>
                    <a:lnTo>
                      <a:pt x="302" y="1201"/>
                    </a:lnTo>
                    <a:lnTo>
                      <a:pt x="302" y="1239"/>
                    </a:lnTo>
                    <a:lnTo>
                      <a:pt x="0" y="1239"/>
                    </a:lnTo>
                    <a:lnTo>
                      <a:pt x="0" y="1201"/>
                    </a:lnTo>
                    <a:lnTo>
                      <a:pt x="48" y="1182"/>
                    </a:lnTo>
                    <a:lnTo>
                      <a:pt x="95" y="1144"/>
                    </a:lnTo>
                    <a:lnTo>
                      <a:pt x="127" y="1048"/>
                    </a:lnTo>
                    <a:lnTo>
                      <a:pt x="191" y="896"/>
                    </a:lnTo>
                    <a:lnTo>
                      <a:pt x="50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33" name="Freeform 193"/>
              <p:cNvSpPr>
                <a:spLocks noEditPoints="1"/>
              </p:cNvSpPr>
              <p:nvPr/>
            </p:nvSpPr>
            <p:spPr bwMode="auto">
              <a:xfrm>
                <a:off x="3464" y="34188"/>
                <a:ext cx="1064" cy="1239"/>
              </a:xfrm>
              <a:custGeom>
                <a:avLst/>
                <a:gdLst/>
                <a:ahLst/>
                <a:cxnLst>
                  <a:cxn ang="0">
                    <a:pos x="508" y="248"/>
                  </a:cxn>
                  <a:cxn ang="0">
                    <a:pos x="334" y="743"/>
                  </a:cxn>
                  <a:cxn ang="0">
                    <a:pos x="683" y="743"/>
                  </a:cxn>
                  <a:cxn ang="0">
                    <a:pos x="508" y="248"/>
                  </a:cxn>
                  <a:cxn ang="0">
                    <a:pos x="508" y="0"/>
                  </a:cxn>
                  <a:cxn ang="0">
                    <a:pos x="540" y="0"/>
                  </a:cxn>
                  <a:cxn ang="0">
                    <a:pos x="921" y="1029"/>
                  </a:cxn>
                  <a:cxn ang="0">
                    <a:pos x="953" y="1086"/>
                  </a:cxn>
                  <a:cxn ang="0">
                    <a:pos x="985" y="1163"/>
                  </a:cxn>
                  <a:cxn ang="0">
                    <a:pos x="1016" y="1163"/>
                  </a:cxn>
                  <a:cxn ang="0">
                    <a:pos x="1032" y="1182"/>
                  </a:cxn>
                  <a:cxn ang="0">
                    <a:pos x="1064" y="1182"/>
                  </a:cxn>
                  <a:cxn ang="0">
                    <a:pos x="1048" y="1220"/>
                  </a:cxn>
                  <a:cxn ang="0">
                    <a:pos x="667" y="1220"/>
                  </a:cxn>
                  <a:cxn ang="0">
                    <a:pos x="667" y="1182"/>
                  </a:cxn>
                  <a:cxn ang="0">
                    <a:pos x="715" y="1182"/>
                  </a:cxn>
                  <a:cxn ang="0">
                    <a:pos x="778" y="1144"/>
                  </a:cxn>
                  <a:cxn ang="0">
                    <a:pos x="778" y="1105"/>
                  </a:cxn>
                  <a:cxn ang="0">
                    <a:pos x="762" y="1067"/>
                  </a:cxn>
                  <a:cxn ang="0">
                    <a:pos x="746" y="1010"/>
                  </a:cxn>
                  <a:cxn ang="0">
                    <a:pos x="683" y="839"/>
                  </a:cxn>
                  <a:cxn ang="0">
                    <a:pos x="286" y="839"/>
                  </a:cxn>
                  <a:cxn ang="0">
                    <a:pos x="222" y="1048"/>
                  </a:cxn>
                  <a:cxn ang="0">
                    <a:pos x="207" y="1086"/>
                  </a:cxn>
                  <a:cxn ang="0">
                    <a:pos x="207" y="1163"/>
                  </a:cxn>
                  <a:cxn ang="0">
                    <a:pos x="222" y="1182"/>
                  </a:cxn>
                  <a:cxn ang="0">
                    <a:pos x="254" y="1201"/>
                  </a:cxn>
                  <a:cxn ang="0">
                    <a:pos x="302" y="1201"/>
                  </a:cxn>
                  <a:cxn ang="0">
                    <a:pos x="302" y="1239"/>
                  </a:cxn>
                  <a:cxn ang="0">
                    <a:pos x="0" y="1239"/>
                  </a:cxn>
                  <a:cxn ang="0">
                    <a:pos x="0" y="1201"/>
                  </a:cxn>
                  <a:cxn ang="0">
                    <a:pos x="48" y="1182"/>
                  </a:cxn>
                  <a:cxn ang="0">
                    <a:pos x="95" y="1144"/>
                  </a:cxn>
                  <a:cxn ang="0">
                    <a:pos x="127" y="1048"/>
                  </a:cxn>
                  <a:cxn ang="0">
                    <a:pos x="191" y="896"/>
                  </a:cxn>
                  <a:cxn ang="0">
                    <a:pos x="508" y="0"/>
                  </a:cxn>
                </a:cxnLst>
                <a:rect l="0" t="0" r="r" b="b"/>
                <a:pathLst>
                  <a:path w="1064" h="1239">
                    <a:moveTo>
                      <a:pt x="508" y="248"/>
                    </a:moveTo>
                    <a:lnTo>
                      <a:pt x="334" y="743"/>
                    </a:lnTo>
                    <a:lnTo>
                      <a:pt x="683" y="743"/>
                    </a:lnTo>
                    <a:lnTo>
                      <a:pt x="508" y="248"/>
                    </a:lnTo>
                    <a:close/>
                    <a:moveTo>
                      <a:pt x="508" y="0"/>
                    </a:moveTo>
                    <a:lnTo>
                      <a:pt x="540" y="0"/>
                    </a:lnTo>
                    <a:lnTo>
                      <a:pt x="921" y="1029"/>
                    </a:lnTo>
                    <a:lnTo>
                      <a:pt x="953" y="1086"/>
                    </a:lnTo>
                    <a:lnTo>
                      <a:pt x="985" y="1163"/>
                    </a:lnTo>
                    <a:lnTo>
                      <a:pt x="1016" y="1163"/>
                    </a:lnTo>
                    <a:lnTo>
                      <a:pt x="1032" y="1182"/>
                    </a:lnTo>
                    <a:lnTo>
                      <a:pt x="1064" y="1182"/>
                    </a:lnTo>
                    <a:lnTo>
                      <a:pt x="1048" y="1220"/>
                    </a:lnTo>
                    <a:lnTo>
                      <a:pt x="667" y="1220"/>
                    </a:lnTo>
                    <a:lnTo>
                      <a:pt x="667" y="1182"/>
                    </a:lnTo>
                    <a:lnTo>
                      <a:pt x="715" y="1182"/>
                    </a:lnTo>
                    <a:lnTo>
                      <a:pt x="778" y="1144"/>
                    </a:lnTo>
                    <a:lnTo>
                      <a:pt x="778" y="1105"/>
                    </a:lnTo>
                    <a:lnTo>
                      <a:pt x="762" y="1067"/>
                    </a:lnTo>
                    <a:lnTo>
                      <a:pt x="746" y="1010"/>
                    </a:lnTo>
                    <a:lnTo>
                      <a:pt x="683" y="839"/>
                    </a:lnTo>
                    <a:lnTo>
                      <a:pt x="286" y="839"/>
                    </a:lnTo>
                    <a:lnTo>
                      <a:pt x="222" y="1048"/>
                    </a:lnTo>
                    <a:lnTo>
                      <a:pt x="207" y="1086"/>
                    </a:lnTo>
                    <a:lnTo>
                      <a:pt x="207" y="1163"/>
                    </a:lnTo>
                    <a:lnTo>
                      <a:pt x="222" y="1182"/>
                    </a:lnTo>
                    <a:lnTo>
                      <a:pt x="254" y="1201"/>
                    </a:lnTo>
                    <a:lnTo>
                      <a:pt x="302" y="1201"/>
                    </a:lnTo>
                    <a:lnTo>
                      <a:pt x="302" y="1239"/>
                    </a:lnTo>
                    <a:lnTo>
                      <a:pt x="0" y="1239"/>
                    </a:lnTo>
                    <a:lnTo>
                      <a:pt x="0" y="1201"/>
                    </a:lnTo>
                    <a:lnTo>
                      <a:pt x="48" y="1182"/>
                    </a:lnTo>
                    <a:lnTo>
                      <a:pt x="95" y="1144"/>
                    </a:lnTo>
                    <a:lnTo>
                      <a:pt x="127" y="1048"/>
                    </a:lnTo>
                    <a:lnTo>
                      <a:pt x="191" y="896"/>
                    </a:lnTo>
                    <a:lnTo>
                      <a:pt x="50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34" name="Freeform 194"/>
              <p:cNvSpPr>
                <a:spLocks/>
              </p:cNvSpPr>
              <p:nvPr/>
            </p:nvSpPr>
            <p:spPr bwMode="auto">
              <a:xfrm>
                <a:off x="5147" y="34150"/>
                <a:ext cx="429" cy="1220"/>
              </a:xfrm>
              <a:custGeom>
                <a:avLst/>
                <a:gdLst/>
                <a:ahLst/>
                <a:cxnLst>
                  <a:cxn ang="0">
                    <a:pos x="286" y="0"/>
                  </a:cxn>
                  <a:cxn ang="0">
                    <a:pos x="286" y="1143"/>
                  </a:cxn>
                  <a:cxn ang="0">
                    <a:pos x="318" y="1182"/>
                  </a:cxn>
                  <a:cxn ang="0">
                    <a:pos x="366" y="1201"/>
                  </a:cxn>
                  <a:cxn ang="0">
                    <a:pos x="429" y="1201"/>
                  </a:cxn>
                  <a:cxn ang="0">
                    <a:pos x="429" y="1220"/>
                  </a:cxn>
                  <a:cxn ang="0">
                    <a:pos x="16" y="1220"/>
                  </a:cxn>
                  <a:cxn ang="0">
                    <a:pos x="16" y="1201"/>
                  </a:cxn>
                  <a:cxn ang="0">
                    <a:pos x="112" y="1201"/>
                  </a:cxn>
                  <a:cxn ang="0">
                    <a:pos x="143" y="1162"/>
                  </a:cxn>
                  <a:cxn ang="0">
                    <a:pos x="159" y="1124"/>
                  </a:cxn>
                  <a:cxn ang="0">
                    <a:pos x="159" y="209"/>
                  </a:cxn>
                  <a:cxn ang="0">
                    <a:pos x="127" y="171"/>
                  </a:cxn>
                  <a:cxn ang="0">
                    <a:pos x="80" y="171"/>
                  </a:cxn>
                  <a:cxn ang="0">
                    <a:pos x="16" y="209"/>
                  </a:cxn>
                  <a:cxn ang="0">
                    <a:pos x="0" y="209"/>
                  </a:cxn>
                  <a:cxn ang="0">
                    <a:pos x="0" y="190"/>
                  </a:cxn>
                  <a:cxn ang="0">
                    <a:pos x="270" y="19"/>
                  </a:cxn>
                  <a:cxn ang="0">
                    <a:pos x="286" y="0"/>
                  </a:cxn>
                </a:cxnLst>
                <a:rect l="0" t="0" r="r" b="b"/>
                <a:pathLst>
                  <a:path w="429" h="1220">
                    <a:moveTo>
                      <a:pt x="286" y="0"/>
                    </a:moveTo>
                    <a:lnTo>
                      <a:pt x="286" y="1143"/>
                    </a:lnTo>
                    <a:lnTo>
                      <a:pt x="318" y="1182"/>
                    </a:lnTo>
                    <a:lnTo>
                      <a:pt x="366" y="1201"/>
                    </a:lnTo>
                    <a:lnTo>
                      <a:pt x="429" y="1201"/>
                    </a:lnTo>
                    <a:lnTo>
                      <a:pt x="429" y="1220"/>
                    </a:lnTo>
                    <a:lnTo>
                      <a:pt x="16" y="1220"/>
                    </a:lnTo>
                    <a:lnTo>
                      <a:pt x="16" y="1201"/>
                    </a:lnTo>
                    <a:lnTo>
                      <a:pt x="112" y="1201"/>
                    </a:lnTo>
                    <a:lnTo>
                      <a:pt x="143" y="1162"/>
                    </a:lnTo>
                    <a:lnTo>
                      <a:pt x="159" y="1124"/>
                    </a:lnTo>
                    <a:lnTo>
                      <a:pt x="159" y="209"/>
                    </a:lnTo>
                    <a:lnTo>
                      <a:pt x="127" y="171"/>
                    </a:lnTo>
                    <a:lnTo>
                      <a:pt x="80" y="171"/>
                    </a:lnTo>
                    <a:lnTo>
                      <a:pt x="16" y="209"/>
                    </a:lnTo>
                    <a:lnTo>
                      <a:pt x="0" y="209"/>
                    </a:lnTo>
                    <a:lnTo>
                      <a:pt x="0" y="190"/>
                    </a:lnTo>
                    <a:lnTo>
                      <a:pt x="270" y="19"/>
                    </a:lnTo>
                    <a:lnTo>
                      <a:pt x="28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35" name="Freeform 195"/>
              <p:cNvSpPr>
                <a:spLocks/>
              </p:cNvSpPr>
              <p:nvPr/>
            </p:nvSpPr>
            <p:spPr bwMode="auto">
              <a:xfrm>
                <a:off x="5814" y="34169"/>
                <a:ext cx="588" cy="1239"/>
              </a:xfrm>
              <a:custGeom>
                <a:avLst/>
                <a:gdLst/>
                <a:ahLst/>
                <a:cxnLst>
                  <a:cxn ang="0">
                    <a:pos x="366" y="0"/>
                  </a:cxn>
                  <a:cxn ang="0">
                    <a:pos x="477" y="76"/>
                  </a:cxn>
                  <a:cxn ang="0">
                    <a:pos x="540" y="171"/>
                  </a:cxn>
                  <a:cxn ang="0">
                    <a:pos x="508" y="381"/>
                  </a:cxn>
                  <a:cxn ang="0">
                    <a:pos x="397" y="495"/>
                  </a:cxn>
                  <a:cxn ang="0">
                    <a:pos x="493" y="572"/>
                  </a:cxn>
                  <a:cxn ang="0">
                    <a:pos x="540" y="629"/>
                  </a:cxn>
                  <a:cxn ang="0">
                    <a:pos x="588" y="743"/>
                  </a:cxn>
                  <a:cxn ang="0">
                    <a:pos x="556" y="991"/>
                  </a:cxn>
                  <a:cxn ang="0">
                    <a:pos x="397" y="1182"/>
                  </a:cxn>
                  <a:cxn ang="0">
                    <a:pos x="175" y="1239"/>
                  </a:cxn>
                  <a:cxn ang="0">
                    <a:pos x="48" y="1220"/>
                  </a:cxn>
                  <a:cxn ang="0">
                    <a:pos x="0" y="1143"/>
                  </a:cxn>
                  <a:cxn ang="0">
                    <a:pos x="16" y="1105"/>
                  </a:cxn>
                  <a:cxn ang="0">
                    <a:pos x="111" y="1086"/>
                  </a:cxn>
                  <a:cxn ang="0">
                    <a:pos x="159" y="1124"/>
                  </a:cxn>
                  <a:cxn ang="0">
                    <a:pos x="223" y="1163"/>
                  </a:cxn>
                  <a:cxn ang="0">
                    <a:pos x="286" y="1182"/>
                  </a:cxn>
                  <a:cxn ang="0">
                    <a:pos x="397" y="1124"/>
                  </a:cxn>
                  <a:cxn ang="0">
                    <a:pos x="461" y="1010"/>
                  </a:cxn>
                  <a:cxn ang="0">
                    <a:pos x="477" y="838"/>
                  </a:cxn>
                  <a:cxn ang="0">
                    <a:pos x="318" y="648"/>
                  </a:cxn>
                  <a:cxn ang="0">
                    <a:pos x="159" y="629"/>
                  </a:cxn>
                  <a:cxn ang="0">
                    <a:pos x="223" y="572"/>
                  </a:cxn>
                  <a:cxn ang="0">
                    <a:pos x="318" y="514"/>
                  </a:cxn>
                  <a:cxn ang="0">
                    <a:pos x="397" y="400"/>
                  </a:cxn>
                  <a:cxn ang="0">
                    <a:pos x="413" y="247"/>
                  </a:cxn>
                  <a:cxn ang="0">
                    <a:pos x="350" y="152"/>
                  </a:cxn>
                  <a:cxn ang="0">
                    <a:pos x="254" y="114"/>
                  </a:cxn>
                  <a:cxn ang="0">
                    <a:pos x="80" y="209"/>
                  </a:cxn>
                  <a:cxn ang="0">
                    <a:pos x="16" y="305"/>
                  </a:cxn>
                  <a:cxn ang="0">
                    <a:pos x="64" y="171"/>
                  </a:cxn>
                  <a:cxn ang="0">
                    <a:pos x="143" y="57"/>
                  </a:cxn>
                  <a:cxn ang="0">
                    <a:pos x="239" y="0"/>
                  </a:cxn>
                </a:cxnLst>
                <a:rect l="0" t="0" r="r" b="b"/>
                <a:pathLst>
                  <a:path w="588" h="1239">
                    <a:moveTo>
                      <a:pt x="239" y="0"/>
                    </a:moveTo>
                    <a:lnTo>
                      <a:pt x="366" y="0"/>
                    </a:lnTo>
                    <a:lnTo>
                      <a:pt x="429" y="38"/>
                    </a:lnTo>
                    <a:lnTo>
                      <a:pt x="477" y="76"/>
                    </a:lnTo>
                    <a:lnTo>
                      <a:pt x="508" y="114"/>
                    </a:lnTo>
                    <a:lnTo>
                      <a:pt x="540" y="171"/>
                    </a:lnTo>
                    <a:lnTo>
                      <a:pt x="540" y="324"/>
                    </a:lnTo>
                    <a:lnTo>
                      <a:pt x="508" y="381"/>
                    </a:lnTo>
                    <a:lnTo>
                      <a:pt x="461" y="438"/>
                    </a:lnTo>
                    <a:lnTo>
                      <a:pt x="397" y="495"/>
                    </a:lnTo>
                    <a:lnTo>
                      <a:pt x="445" y="514"/>
                    </a:lnTo>
                    <a:lnTo>
                      <a:pt x="493" y="572"/>
                    </a:lnTo>
                    <a:lnTo>
                      <a:pt x="524" y="591"/>
                    </a:lnTo>
                    <a:lnTo>
                      <a:pt x="540" y="629"/>
                    </a:lnTo>
                    <a:lnTo>
                      <a:pt x="572" y="686"/>
                    </a:lnTo>
                    <a:lnTo>
                      <a:pt x="588" y="743"/>
                    </a:lnTo>
                    <a:lnTo>
                      <a:pt x="588" y="819"/>
                    </a:lnTo>
                    <a:lnTo>
                      <a:pt x="556" y="991"/>
                    </a:lnTo>
                    <a:lnTo>
                      <a:pt x="477" y="1124"/>
                    </a:lnTo>
                    <a:lnTo>
                      <a:pt x="397" y="1182"/>
                    </a:lnTo>
                    <a:lnTo>
                      <a:pt x="286" y="1220"/>
                    </a:lnTo>
                    <a:lnTo>
                      <a:pt x="175" y="1239"/>
                    </a:lnTo>
                    <a:lnTo>
                      <a:pt x="96" y="1239"/>
                    </a:lnTo>
                    <a:lnTo>
                      <a:pt x="48" y="1220"/>
                    </a:lnTo>
                    <a:lnTo>
                      <a:pt x="16" y="1182"/>
                    </a:lnTo>
                    <a:lnTo>
                      <a:pt x="0" y="1143"/>
                    </a:lnTo>
                    <a:lnTo>
                      <a:pt x="0" y="1124"/>
                    </a:lnTo>
                    <a:lnTo>
                      <a:pt x="16" y="1105"/>
                    </a:lnTo>
                    <a:lnTo>
                      <a:pt x="48" y="1086"/>
                    </a:lnTo>
                    <a:lnTo>
                      <a:pt x="111" y="1086"/>
                    </a:lnTo>
                    <a:lnTo>
                      <a:pt x="127" y="1105"/>
                    </a:lnTo>
                    <a:lnTo>
                      <a:pt x="159" y="1124"/>
                    </a:lnTo>
                    <a:lnTo>
                      <a:pt x="207" y="1143"/>
                    </a:lnTo>
                    <a:lnTo>
                      <a:pt x="223" y="1163"/>
                    </a:lnTo>
                    <a:lnTo>
                      <a:pt x="254" y="1182"/>
                    </a:lnTo>
                    <a:lnTo>
                      <a:pt x="286" y="1182"/>
                    </a:lnTo>
                    <a:lnTo>
                      <a:pt x="350" y="1163"/>
                    </a:lnTo>
                    <a:lnTo>
                      <a:pt x="397" y="1124"/>
                    </a:lnTo>
                    <a:lnTo>
                      <a:pt x="445" y="1067"/>
                    </a:lnTo>
                    <a:lnTo>
                      <a:pt x="461" y="1010"/>
                    </a:lnTo>
                    <a:lnTo>
                      <a:pt x="477" y="915"/>
                    </a:lnTo>
                    <a:lnTo>
                      <a:pt x="477" y="838"/>
                    </a:lnTo>
                    <a:lnTo>
                      <a:pt x="413" y="724"/>
                    </a:lnTo>
                    <a:lnTo>
                      <a:pt x="318" y="648"/>
                    </a:lnTo>
                    <a:lnTo>
                      <a:pt x="286" y="629"/>
                    </a:lnTo>
                    <a:lnTo>
                      <a:pt x="159" y="629"/>
                    </a:lnTo>
                    <a:lnTo>
                      <a:pt x="159" y="610"/>
                    </a:lnTo>
                    <a:lnTo>
                      <a:pt x="223" y="572"/>
                    </a:lnTo>
                    <a:lnTo>
                      <a:pt x="270" y="553"/>
                    </a:lnTo>
                    <a:lnTo>
                      <a:pt x="318" y="514"/>
                    </a:lnTo>
                    <a:lnTo>
                      <a:pt x="381" y="438"/>
                    </a:lnTo>
                    <a:lnTo>
                      <a:pt x="397" y="400"/>
                    </a:lnTo>
                    <a:lnTo>
                      <a:pt x="413" y="343"/>
                    </a:lnTo>
                    <a:lnTo>
                      <a:pt x="413" y="247"/>
                    </a:lnTo>
                    <a:lnTo>
                      <a:pt x="381" y="190"/>
                    </a:lnTo>
                    <a:lnTo>
                      <a:pt x="350" y="152"/>
                    </a:lnTo>
                    <a:lnTo>
                      <a:pt x="302" y="114"/>
                    </a:lnTo>
                    <a:lnTo>
                      <a:pt x="254" y="114"/>
                    </a:lnTo>
                    <a:lnTo>
                      <a:pt x="127" y="152"/>
                    </a:lnTo>
                    <a:lnTo>
                      <a:pt x="80" y="209"/>
                    </a:lnTo>
                    <a:lnTo>
                      <a:pt x="32" y="305"/>
                    </a:lnTo>
                    <a:lnTo>
                      <a:pt x="16" y="305"/>
                    </a:lnTo>
                    <a:lnTo>
                      <a:pt x="32" y="228"/>
                    </a:lnTo>
                    <a:lnTo>
                      <a:pt x="64" y="171"/>
                    </a:lnTo>
                    <a:lnTo>
                      <a:pt x="80" y="133"/>
                    </a:lnTo>
                    <a:lnTo>
                      <a:pt x="143" y="57"/>
                    </a:lnTo>
                    <a:lnTo>
                      <a:pt x="191" y="19"/>
                    </a:lnTo>
                    <a:lnTo>
                      <a:pt x="2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36" name="Freeform 196"/>
              <p:cNvSpPr>
                <a:spLocks noEditPoints="1"/>
              </p:cNvSpPr>
              <p:nvPr/>
            </p:nvSpPr>
            <p:spPr bwMode="auto">
              <a:xfrm>
                <a:off x="6529" y="34150"/>
                <a:ext cx="683" cy="1258"/>
              </a:xfrm>
              <a:custGeom>
                <a:avLst/>
                <a:gdLst/>
                <a:ahLst/>
                <a:cxnLst>
                  <a:cxn ang="0">
                    <a:pos x="349" y="76"/>
                  </a:cxn>
                  <a:cxn ang="0">
                    <a:pos x="270" y="114"/>
                  </a:cxn>
                  <a:cxn ang="0">
                    <a:pos x="206" y="228"/>
                  </a:cxn>
                  <a:cxn ang="0">
                    <a:pos x="175" y="419"/>
                  </a:cxn>
                  <a:cxn ang="0">
                    <a:pos x="159" y="667"/>
                  </a:cxn>
                  <a:cxn ang="0">
                    <a:pos x="175" y="915"/>
                  </a:cxn>
                  <a:cxn ang="0">
                    <a:pos x="206" y="1105"/>
                  </a:cxn>
                  <a:cxn ang="0">
                    <a:pos x="270" y="1201"/>
                  </a:cxn>
                  <a:cxn ang="0">
                    <a:pos x="349" y="1239"/>
                  </a:cxn>
                  <a:cxn ang="0">
                    <a:pos x="429" y="1201"/>
                  </a:cxn>
                  <a:cxn ang="0">
                    <a:pos x="492" y="1105"/>
                  </a:cxn>
                  <a:cxn ang="0">
                    <a:pos x="524" y="915"/>
                  </a:cxn>
                  <a:cxn ang="0">
                    <a:pos x="540" y="667"/>
                  </a:cxn>
                  <a:cxn ang="0">
                    <a:pos x="524" y="419"/>
                  </a:cxn>
                  <a:cxn ang="0">
                    <a:pos x="492" y="228"/>
                  </a:cxn>
                  <a:cxn ang="0">
                    <a:pos x="429" y="114"/>
                  </a:cxn>
                  <a:cxn ang="0">
                    <a:pos x="349" y="76"/>
                  </a:cxn>
                  <a:cxn ang="0">
                    <a:pos x="349" y="0"/>
                  </a:cxn>
                  <a:cxn ang="0">
                    <a:pos x="476" y="38"/>
                  </a:cxn>
                  <a:cxn ang="0">
                    <a:pos x="587" y="171"/>
                  </a:cxn>
                  <a:cxn ang="0">
                    <a:pos x="651" y="381"/>
                  </a:cxn>
                  <a:cxn ang="0">
                    <a:pos x="683" y="629"/>
                  </a:cxn>
                  <a:cxn ang="0">
                    <a:pos x="667" y="838"/>
                  </a:cxn>
                  <a:cxn ang="0">
                    <a:pos x="619" y="1029"/>
                  </a:cxn>
                  <a:cxn ang="0">
                    <a:pos x="540" y="1162"/>
                  </a:cxn>
                  <a:cxn ang="0">
                    <a:pos x="508" y="1201"/>
                  </a:cxn>
                  <a:cxn ang="0">
                    <a:pos x="460" y="1239"/>
                  </a:cxn>
                  <a:cxn ang="0">
                    <a:pos x="413" y="1258"/>
                  </a:cxn>
                  <a:cxn ang="0">
                    <a:pos x="286" y="1258"/>
                  </a:cxn>
                  <a:cxn ang="0">
                    <a:pos x="222" y="1239"/>
                  </a:cxn>
                  <a:cxn ang="0">
                    <a:pos x="175" y="1201"/>
                  </a:cxn>
                  <a:cxn ang="0">
                    <a:pos x="127" y="1143"/>
                  </a:cxn>
                  <a:cxn ang="0">
                    <a:pos x="63" y="1010"/>
                  </a:cxn>
                  <a:cxn ang="0">
                    <a:pos x="16" y="819"/>
                  </a:cxn>
                  <a:cxn ang="0">
                    <a:pos x="0" y="629"/>
                  </a:cxn>
                  <a:cxn ang="0">
                    <a:pos x="16" y="419"/>
                  </a:cxn>
                  <a:cxn ang="0">
                    <a:pos x="63" y="247"/>
                  </a:cxn>
                  <a:cxn ang="0">
                    <a:pos x="143" y="114"/>
                  </a:cxn>
                  <a:cxn ang="0">
                    <a:pos x="238" y="38"/>
                  </a:cxn>
                  <a:cxn ang="0">
                    <a:pos x="286" y="19"/>
                  </a:cxn>
                  <a:cxn ang="0">
                    <a:pos x="349" y="19"/>
                  </a:cxn>
                  <a:cxn ang="0">
                    <a:pos x="349" y="0"/>
                  </a:cxn>
                </a:cxnLst>
                <a:rect l="0" t="0" r="r" b="b"/>
                <a:pathLst>
                  <a:path w="683" h="1258">
                    <a:moveTo>
                      <a:pt x="349" y="76"/>
                    </a:moveTo>
                    <a:lnTo>
                      <a:pt x="270" y="114"/>
                    </a:lnTo>
                    <a:lnTo>
                      <a:pt x="206" y="228"/>
                    </a:lnTo>
                    <a:lnTo>
                      <a:pt x="175" y="419"/>
                    </a:lnTo>
                    <a:lnTo>
                      <a:pt x="159" y="667"/>
                    </a:lnTo>
                    <a:lnTo>
                      <a:pt x="175" y="915"/>
                    </a:lnTo>
                    <a:lnTo>
                      <a:pt x="206" y="1105"/>
                    </a:lnTo>
                    <a:lnTo>
                      <a:pt x="270" y="1201"/>
                    </a:lnTo>
                    <a:lnTo>
                      <a:pt x="349" y="1239"/>
                    </a:lnTo>
                    <a:lnTo>
                      <a:pt x="429" y="1201"/>
                    </a:lnTo>
                    <a:lnTo>
                      <a:pt x="492" y="1105"/>
                    </a:lnTo>
                    <a:lnTo>
                      <a:pt x="524" y="915"/>
                    </a:lnTo>
                    <a:lnTo>
                      <a:pt x="540" y="667"/>
                    </a:lnTo>
                    <a:lnTo>
                      <a:pt x="524" y="419"/>
                    </a:lnTo>
                    <a:lnTo>
                      <a:pt x="492" y="228"/>
                    </a:lnTo>
                    <a:lnTo>
                      <a:pt x="429" y="114"/>
                    </a:lnTo>
                    <a:lnTo>
                      <a:pt x="349" y="76"/>
                    </a:lnTo>
                    <a:close/>
                    <a:moveTo>
                      <a:pt x="349" y="0"/>
                    </a:moveTo>
                    <a:lnTo>
                      <a:pt x="476" y="38"/>
                    </a:lnTo>
                    <a:lnTo>
                      <a:pt x="587" y="171"/>
                    </a:lnTo>
                    <a:lnTo>
                      <a:pt x="651" y="381"/>
                    </a:lnTo>
                    <a:lnTo>
                      <a:pt x="683" y="629"/>
                    </a:lnTo>
                    <a:lnTo>
                      <a:pt x="667" y="838"/>
                    </a:lnTo>
                    <a:lnTo>
                      <a:pt x="619" y="1029"/>
                    </a:lnTo>
                    <a:lnTo>
                      <a:pt x="540" y="1162"/>
                    </a:lnTo>
                    <a:lnTo>
                      <a:pt x="508" y="1201"/>
                    </a:lnTo>
                    <a:lnTo>
                      <a:pt x="460" y="1239"/>
                    </a:lnTo>
                    <a:lnTo>
                      <a:pt x="413" y="1258"/>
                    </a:lnTo>
                    <a:lnTo>
                      <a:pt x="286" y="1258"/>
                    </a:lnTo>
                    <a:lnTo>
                      <a:pt x="222" y="1239"/>
                    </a:lnTo>
                    <a:lnTo>
                      <a:pt x="175" y="1201"/>
                    </a:lnTo>
                    <a:lnTo>
                      <a:pt x="127" y="1143"/>
                    </a:lnTo>
                    <a:lnTo>
                      <a:pt x="63" y="1010"/>
                    </a:lnTo>
                    <a:lnTo>
                      <a:pt x="16" y="819"/>
                    </a:lnTo>
                    <a:lnTo>
                      <a:pt x="0" y="629"/>
                    </a:lnTo>
                    <a:lnTo>
                      <a:pt x="16" y="419"/>
                    </a:lnTo>
                    <a:lnTo>
                      <a:pt x="63" y="247"/>
                    </a:lnTo>
                    <a:lnTo>
                      <a:pt x="143" y="114"/>
                    </a:lnTo>
                    <a:lnTo>
                      <a:pt x="238" y="38"/>
                    </a:lnTo>
                    <a:lnTo>
                      <a:pt x="286" y="19"/>
                    </a:lnTo>
                    <a:lnTo>
                      <a:pt x="349" y="19"/>
                    </a:lnTo>
                    <a:lnTo>
                      <a:pt x="34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37" name="Freeform 197"/>
              <p:cNvSpPr>
                <a:spLocks/>
              </p:cNvSpPr>
              <p:nvPr/>
            </p:nvSpPr>
            <p:spPr bwMode="auto">
              <a:xfrm>
                <a:off x="28761" y="34207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2"/>
                  </a:cxn>
                  <a:cxn ang="0">
                    <a:pos x="445" y="286"/>
                  </a:cxn>
                  <a:cxn ang="0">
                    <a:pos x="556" y="476"/>
                  </a:cxn>
                  <a:cxn ang="0">
                    <a:pos x="762" y="171"/>
                  </a:cxn>
                  <a:cxn ang="0">
                    <a:pos x="794" y="114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6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8"/>
                  </a:cxn>
                  <a:cxn ang="0">
                    <a:pos x="492" y="686"/>
                  </a:cxn>
                  <a:cxn ang="0">
                    <a:pos x="286" y="1010"/>
                  </a:cxn>
                  <a:cxn ang="0">
                    <a:pos x="238" y="1086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7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4"/>
                    </a:lnTo>
                    <a:lnTo>
                      <a:pt x="381" y="152"/>
                    </a:lnTo>
                    <a:lnTo>
                      <a:pt x="413" y="209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6"/>
                    </a:lnTo>
                    <a:lnTo>
                      <a:pt x="731" y="229"/>
                    </a:lnTo>
                    <a:lnTo>
                      <a:pt x="762" y="171"/>
                    </a:lnTo>
                    <a:lnTo>
                      <a:pt x="778" y="133"/>
                    </a:lnTo>
                    <a:lnTo>
                      <a:pt x="794" y="114"/>
                    </a:lnTo>
                    <a:lnTo>
                      <a:pt x="794" y="76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09"/>
                    </a:lnTo>
                    <a:lnTo>
                      <a:pt x="572" y="534"/>
                    </a:lnTo>
                    <a:lnTo>
                      <a:pt x="858" y="1029"/>
                    </a:lnTo>
                    <a:lnTo>
                      <a:pt x="905" y="1086"/>
                    </a:lnTo>
                    <a:lnTo>
                      <a:pt x="937" y="1105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6"/>
                    </a:lnTo>
                    <a:lnTo>
                      <a:pt x="699" y="1048"/>
                    </a:lnTo>
                    <a:lnTo>
                      <a:pt x="635" y="934"/>
                    </a:lnTo>
                    <a:lnTo>
                      <a:pt x="492" y="686"/>
                    </a:lnTo>
                    <a:lnTo>
                      <a:pt x="318" y="953"/>
                    </a:lnTo>
                    <a:lnTo>
                      <a:pt x="286" y="1010"/>
                    </a:lnTo>
                    <a:lnTo>
                      <a:pt x="254" y="1048"/>
                    </a:lnTo>
                    <a:lnTo>
                      <a:pt x="238" y="1086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79" y="1144"/>
                    </a:lnTo>
                    <a:lnTo>
                      <a:pt x="143" y="1067"/>
                    </a:lnTo>
                    <a:lnTo>
                      <a:pt x="175" y="1010"/>
                    </a:lnTo>
                    <a:lnTo>
                      <a:pt x="222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6" y="171"/>
                    </a:lnTo>
                    <a:lnTo>
                      <a:pt x="143" y="95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38" name="Freeform 198"/>
              <p:cNvSpPr>
                <a:spLocks/>
              </p:cNvSpPr>
              <p:nvPr/>
            </p:nvSpPr>
            <p:spPr bwMode="auto">
              <a:xfrm>
                <a:off x="29825" y="34207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2"/>
                  </a:cxn>
                  <a:cxn ang="0">
                    <a:pos x="445" y="286"/>
                  </a:cxn>
                  <a:cxn ang="0">
                    <a:pos x="556" y="476"/>
                  </a:cxn>
                  <a:cxn ang="0">
                    <a:pos x="762" y="171"/>
                  </a:cxn>
                  <a:cxn ang="0">
                    <a:pos x="794" y="114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6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8"/>
                  </a:cxn>
                  <a:cxn ang="0">
                    <a:pos x="492" y="686"/>
                  </a:cxn>
                  <a:cxn ang="0">
                    <a:pos x="286" y="1010"/>
                  </a:cxn>
                  <a:cxn ang="0">
                    <a:pos x="238" y="1086"/>
                  </a:cxn>
                  <a:cxn ang="0">
                    <a:pos x="270" y="1163"/>
                  </a:cxn>
                  <a:cxn ang="0">
                    <a:pos x="349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7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4"/>
                    </a:lnTo>
                    <a:lnTo>
                      <a:pt x="381" y="152"/>
                    </a:lnTo>
                    <a:lnTo>
                      <a:pt x="413" y="209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6"/>
                    </a:lnTo>
                    <a:lnTo>
                      <a:pt x="731" y="229"/>
                    </a:lnTo>
                    <a:lnTo>
                      <a:pt x="762" y="171"/>
                    </a:lnTo>
                    <a:lnTo>
                      <a:pt x="778" y="133"/>
                    </a:lnTo>
                    <a:lnTo>
                      <a:pt x="794" y="114"/>
                    </a:lnTo>
                    <a:lnTo>
                      <a:pt x="794" y="76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09"/>
                    </a:lnTo>
                    <a:lnTo>
                      <a:pt x="572" y="534"/>
                    </a:lnTo>
                    <a:lnTo>
                      <a:pt x="858" y="1029"/>
                    </a:lnTo>
                    <a:lnTo>
                      <a:pt x="905" y="1086"/>
                    </a:lnTo>
                    <a:lnTo>
                      <a:pt x="937" y="1105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6"/>
                    </a:lnTo>
                    <a:lnTo>
                      <a:pt x="699" y="1048"/>
                    </a:lnTo>
                    <a:lnTo>
                      <a:pt x="635" y="934"/>
                    </a:lnTo>
                    <a:lnTo>
                      <a:pt x="492" y="686"/>
                    </a:lnTo>
                    <a:lnTo>
                      <a:pt x="318" y="953"/>
                    </a:lnTo>
                    <a:lnTo>
                      <a:pt x="286" y="1010"/>
                    </a:lnTo>
                    <a:lnTo>
                      <a:pt x="254" y="1048"/>
                    </a:lnTo>
                    <a:lnTo>
                      <a:pt x="238" y="1086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49" y="1163"/>
                    </a:lnTo>
                    <a:lnTo>
                      <a:pt x="349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79" y="1144"/>
                    </a:lnTo>
                    <a:lnTo>
                      <a:pt x="143" y="1067"/>
                    </a:lnTo>
                    <a:lnTo>
                      <a:pt x="175" y="1010"/>
                    </a:lnTo>
                    <a:lnTo>
                      <a:pt x="222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6" y="171"/>
                    </a:lnTo>
                    <a:lnTo>
                      <a:pt x="143" y="95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39" name="Freeform 199"/>
              <p:cNvSpPr>
                <a:spLocks/>
              </p:cNvSpPr>
              <p:nvPr/>
            </p:nvSpPr>
            <p:spPr bwMode="auto">
              <a:xfrm>
                <a:off x="34827" y="34207"/>
                <a:ext cx="1048" cy="1201"/>
              </a:xfrm>
              <a:custGeom>
                <a:avLst/>
                <a:gdLst/>
                <a:ahLst/>
                <a:cxnLst>
                  <a:cxn ang="0">
                    <a:pos x="493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2"/>
                  </a:cxn>
                  <a:cxn ang="0">
                    <a:pos x="445" y="286"/>
                  </a:cxn>
                  <a:cxn ang="0">
                    <a:pos x="556" y="476"/>
                  </a:cxn>
                  <a:cxn ang="0">
                    <a:pos x="763" y="171"/>
                  </a:cxn>
                  <a:cxn ang="0">
                    <a:pos x="794" y="114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7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6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8"/>
                  </a:cxn>
                  <a:cxn ang="0">
                    <a:pos x="493" y="686"/>
                  </a:cxn>
                  <a:cxn ang="0">
                    <a:pos x="286" y="1010"/>
                  </a:cxn>
                  <a:cxn ang="0">
                    <a:pos x="238" y="1086"/>
                  </a:cxn>
                  <a:cxn ang="0">
                    <a:pos x="270" y="1163"/>
                  </a:cxn>
                  <a:cxn ang="0">
                    <a:pos x="350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7"/>
                  </a:cxn>
                  <a:cxn ang="0">
                    <a:pos x="223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3" y="0"/>
                    </a:lnTo>
                    <a:lnTo>
                      <a:pt x="493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4"/>
                    </a:lnTo>
                    <a:lnTo>
                      <a:pt x="381" y="152"/>
                    </a:lnTo>
                    <a:lnTo>
                      <a:pt x="413" y="209"/>
                    </a:lnTo>
                    <a:lnTo>
                      <a:pt x="445" y="286"/>
                    </a:lnTo>
                    <a:lnTo>
                      <a:pt x="493" y="362"/>
                    </a:lnTo>
                    <a:lnTo>
                      <a:pt x="556" y="476"/>
                    </a:lnTo>
                    <a:lnTo>
                      <a:pt x="731" y="229"/>
                    </a:lnTo>
                    <a:lnTo>
                      <a:pt x="763" y="171"/>
                    </a:lnTo>
                    <a:lnTo>
                      <a:pt x="778" y="133"/>
                    </a:lnTo>
                    <a:lnTo>
                      <a:pt x="794" y="114"/>
                    </a:lnTo>
                    <a:lnTo>
                      <a:pt x="794" y="76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7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09"/>
                    </a:lnTo>
                    <a:lnTo>
                      <a:pt x="572" y="534"/>
                    </a:lnTo>
                    <a:lnTo>
                      <a:pt x="858" y="1029"/>
                    </a:lnTo>
                    <a:lnTo>
                      <a:pt x="905" y="1086"/>
                    </a:lnTo>
                    <a:lnTo>
                      <a:pt x="937" y="1105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6"/>
                    </a:lnTo>
                    <a:lnTo>
                      <a:pt x="699" y="1048"/>
                    </a:lnTo>
                    <a:lnTo>
                      <a:pt x="635" y="934"/>
                    </a:lnTo>
                    <a:lnTo>
                      <a:pt x="493" y="686"/>
                    </a:lnTo>
                    <a:lnTo>
                      <a:pt x="318" y="953"/>
                    </a:lnTo>
                    <a:lnTo>
                      <a:pt x="286" y="1010"/>
                    </a:lnTo>
                    <a:lnTo>
                      <a:pt x="254" y="1048"/>
                    </a:lnTo>
                    <a:lnTo>
                      <a:pt x="238" y="1086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50" y="1163"/>
                    </a:lnTo>
                    <a:lnTo>
                      <a:pt x="350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80" y="1144"/>
                    </a:lnTo>
                    <a:lnTo>
                      <a:pt x="143" y="1067"/>
                    </a:lnTo>
                    <a:lnTo>
                      <a:pt x="175" y="1010"/>
                    </a:lnTo>
                    <a:lnTo>
                      <a:pt x="223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7" y="171"/>
                    </a:lnTo>
                    <a:lnTo>
                      <a:pt x="143" y="95"/>
                    </a:lnTo>
                    <a:lnTo>
                      <a:pt x="96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40" name="Freeform 200"/>
              <p:cNvSpPr>
                <a:spLocks/>
              </p:cNvSpPr>
              <p:nvPr/>
            </p:nvSpPr>
            <p:spPr bwMode="auto">
              <a:xfrm>
                <a:off x="36034" y="34207"/>
                <a:ext cx="1048" cy="1201"/>
              </a:xfrm>
              <a:custGeom>
                <a:avLst/>
                <a:gdLst/>
                <a:ahLst/>
                <a:cxnLst>
                  <a:cxn ang="0">
                    <a:pos x="492" y="0"/>
                  </a:cxn>
                  <a:cxn ang="0">
                    <a:pos x="413" y="38"/>
                  </a:cxn>
                  <a:cxn ang="0">
                    <a:pos x="365" y="76"/>
                  </a:cxn>
                  <a:cxn ang="0">
                    <a:pos x="381" y="152"/>
                  </a:cxn>
                  <a:cxn ang="0">
                    <a:pos x="445" y="286"/>
                  </a:cxn>
                  <a:cxn ang="0">
                    <a:pos x="556" y="476"/>
                  </a:cxn>
                  <a:cxn ang="0">
                    <a:pos x="762" y="171"/>
                  </a:cxn>
                  <a:cxn ang="0">
                    <a:pos x="794" y="114"/>
                  </a:cxn>
                  <a:cxn ang="0">
                    <a:pos x="731" y="38"/>
                  </a:cxn>
                  <a:cxn ang="0">
                    <a:pos x="683" y="0"/>
                  </a:cxn>
                  <a:cxn ang="0">
                    <a:pos x="1016" y="38"/>
                  </a:cxn>
                  <a:cxn ang="0">
                    <a:pos x="905" y="76"/>
                  </a:cxn>
                  <a:cxn ang="0">
                    <a:pos x="572" y="534"/>
                  </a:cxn>
                  <a:cxn ang="0">
                    <a:pos x="905" y="1086"/>
                  </a:cxn>
                  <a:cxn ang="0">
                    <a:pos x="953" y="1144"/>
                  </a:cxn>
                  <a:cxn ang="0">
                    <a:pos x="1032" y="1163"/>
                  </a:cxn>
                  <a:cxn ang="0">
                    <a:pos x="588" y="1201"/>
                  </a:cxn>
                  <a:cxn ang="0">
                    <a:pos x="667" y="1163"/>
                  </a:cxn>
                  <a:cxn ang="0">
                    <a:pos x="715" y="1125"/>
                  </a:cxn>
                  <a:cxn ang="0">
                    <a:pos x="699" y="1048"/>
                  </a:cxn>
                  <a:cxn ang="0">
                    <a:pos x="492" y="686"/>
                  </a:cxn>
                  <a:cxn ang="0">
                    <a:pos x="286" y="1010"/>
                  </a:cxn>
                  <a:cxn ang="0">
                    <a:pos x="238" y="1086"/>
                  </a:cxn>
                  <a:cxn ang="0">
                    <a:pos x="270" y="1163"/>
                  </a:cxn>
                  <a:cxn ang="0">
                    <a:pos x="350" y="1201"/>
                  </a:cxn>
                  <a:cxn ang="0">
                    <a:pos x="0" y="1163"/>
                  </a:cxn>
                  <a:cxn ang="0">
                    <a:pos x="48" y="1144"/>
                  </a:cxn>
                  <a:cxn ang="0">
                    <a:pos x="143" y="1067"/>
                  </a:cxn>
                  <a:cxn ang="0">
                    <a:pos x="222" y="953"/>
                  </a:cxn>
                  <a:cxn ang="0">
                    <a:pos x="302" y="324"/>
                  </a:cxn>
                  <a:cxn ang="0">
                    <a:pos x="143" y="95"/>
                  </a:cxn>
                  <a:cxn ang="0">
                    <a:pos x="32" y="38"/>
                  </a:cxn>
                </a:cxnLst>
                <a:rect l="0" t="0" r="r" b="b"/>
                <a:pathLst>
                  <a:path w="1048" h="1201">
                    <a:moveTo>
                      <a:pt x="32" y="0"/>
                    </a:moveTo>
                    <a:lnTo>
                      <a:pt x="492" y="0"/>
                    </a:lnTo>
                    <a:lnTo>
                      <a:pt x="492" y="38"/>
                    </a:lnTo>
                    <a:lnTo>
                      <a:pt x="413" y="38"/>
                    </a:lnTo>
                    <a:lnTo>
                      <a:pt x="381" y="57"/>
                    </a:lnTo>
                    <a:lnTo>
                      <a:pt x="365" y="76"/>
                    </a:lnTo>
                    <a:lnTo>
                      <a:pt x="365" y="114"/>
                    </a:lnTo>
                    <a:lnTo>
                      <a:pt x="381" y="152"/>
                    </a:lnTo>
                    <a:lnTo>
                      <a:pt x="413" y="209"/>
                    </a:lnTo>
                    <a:lnTo>
                      <a:pt x="445" y="286"/>
                    </a:lnTo>
                    <a:lnTo>
                      <a:pt x="492" y="362"/>
                    </a:lnTo>
                    <a:lnTo>
                      <a:pt x="556" y="476"/>
                    </a:lnTo>
                    <a:lnTo>
                      <a:pt x="731" y="229"/>
                    </a:lnTo>
                    <a:lnTo>
                      <a:pt x="762" y="171"/>
                    </a:lnTo>
                    <a:lnTo>
                      <a:pt x="778" y="133"/>
                    </a:lnTo>
                    <a:lnTo>
                      <a:pt x="794" y="114"/>
                    </a:lnTo>
                    <a:lnTo>
                      <a:pt x="794" y="76"/>
                    </a:lnTo>
                    <a:lnTo>
                      <a:pt x="731" y="38"/>
                    </a:lnTo>
                    <a:lnTo>
                      <a:pt x="683" y="38"/>
                    </a:lnTo>
                    <a:lnTo>
                      <a:pt x="683" y="0"/>
                    </a:lnTo>
                    <a:lnTo>
                      <a:pt x="1048" y="0"/>
                    </a:lnTo>
                    <a:lnTo>
                      <a:pt x="1016" y="38"/>
                    </a:lnTo>
                    <a:lnTo>
                      <a:pt x="969" y="38"/>
                    </a:lnTo>
                    <a:lnTo>
                      <a:pt x="905" y="76"/>
                    </a:lnTo>
                    <a:lnTo>
                      <a:pt x="794" y="209"/>
                    </a:lnTo>
                    <a:lnTo>
                      <a:pt x="572" y="534"/>
                    </a:lnTo>
                    <a:lnTo>
                      <a:pt x="858" y="1029"/>
                    </a:lnTo>
                    <a:lnTo>
                      <a:pt x="905" y="1086"/>
                    </a:lnTo>
                    <a:lnTo>
                      <a:pt x="937" y="1105"/>
                    </a:lnTo>
                    <a:lnTo>
                      <a:pt x="953" y="1144"/>
                    </a:lnTo>
                    <a:lnTo>
                      <a:pt x="985" y="1144"/>
                    </a:lnTo>
                    <a:lnTo>
                      <a:pt x="1032" y="1163"/>
                    </a:lnTo>
                    <a:lnTo>
                      <a:pt x="1032" y="1201"/>
                    </a:lnTo>
                    <a:lnTo>
                      <a:pt x="588" y="1201"/>
                    </a:lnTo>
                    <a:lnTo>
                      <a:pt x="588" y="1163"/>
                    </a:lnTo>
                    <a:lnTo>
                      <a:pt x="667" y="1163"/>
                    </a:lnTo>
                    <a:lnTo>
                      <a:pt x="699" y="1144"/>
                    </a:lnTo>
                    <a:lnTo>
                      <a:pt x="715" y="1125"/>
                    </a:lnTo>
                    <a:lnTo>
                      <a:pt x="715" y="1086"/>
                    </a:lnTo>
                    <a:lnTo>
                      <a:pt x="699" y="1048"/>
                    </a:lnTo>
                    <a:lnTo>
                      <a:pt x="635" y="934"/>
                    </a:lnTo>
                    <a:lnTo>
                      <a:pt x="492" y="686"/>
                    </a:lnTo>
                    <a:lnTo>
                      <a:pt x="318" y="953"/>
                    </a:lnTo>
                    <a:lnTo>
                      <a:pt x="286" y="1010"/>
                    </a:lnTo>
                    <a:lnTo>
                      <a:pt x="254" y="1048"/>
                    </a:lnTo>
                    <a:lnTo>
                      <a:pt x="238" y="1086"/>
                    </a:lnTo>
                    <a:lnTo>
                      <a:pt x="238" y="1125"/>
                    </a:lnTo>
                    <a:lnTo>
                      <a:pt x="270" y="1163"/>
                    </a:lnTo>
                    <a:lnTo>
                      <a:pt x="350" y="1163"/>
                    </a:lnTo>
                    <a:lnTo>
                      <a:pt x="350" y="1201"/>
                    </a:lnTo>
                    <a:lnTo>
                      <a:pt x="0" y="1201"/>
                    </a:lnTo>
                    <a:lnTo>
                      <a:pt x="0" y="1163"/>
                    </a:lnTo>
                    <a:lnTo>
                      <a:pt x="32" y="1163"/>
                    </a:lnTo>
                    <a:lnTo>
                      <a:pt x="48" y="1144"/>
                    </a:lnTo>
                    <a:lnTo>
                      <a:pt x="80" y="1144"/>
                    </a:lnTo>
                    <a:lnTo>
                      <a:pt x="143" y="1067"/>
                    </a:lnTo>
                    <a:lnTo>
                      <a:pt x="175" y="1010"/>
                    </a:lnTo>
                    <a:lnTo>
                      <a:pt x="222" y="953"/>
                    </a:lnTo>
                    <a:lnTo>
                      <a:pt x="461" y="610"/>
                    </a:lnTo>
                    <a:lnTo>
                      <a:pt x="302" y="324"/>
                    </a:lnTo>
                    <a:lnTo>
                      <a:pt x="207" y="171"/>
                    </a:lnTo>
                    <a:lnTo>
                      <a:pt x="143" y="95"/>
                    </a:lnTo>
                    <a:lnTo>
                      <a:pt x="95" y="57"/>
                    </a:lnTo>
                    <a:lnTo>
                      <a:pt x="32" y="3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41" name="Rectangle 201"/>
              <p:cNvSpPr>
                <a:spLocks noChangeArrowheads="1"/>
              </p:cNvSpPr>
              <p:nvPr/>
            </p:nvSpPr>
            <p:spPr bwMode="auto">
              <a:xfrm>
                <a:off x="447" y="36037"/>
                <a:ext cx="52118" cy="95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42" name="Freeform 202"/>
              <p:cNvSpPr>
                <a:spLocks/>
              </p:cNvSpPr>
              <p:nvPr/>
            </p:nvSpPr>
            <p:spPr bwMode="auto">
              <a:xfrm>
                <a:off x="1352" y="36552"/>
                <a:ext cx="1048" cy="12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08" y="0"/>
                  </a:cxn>
                  <a:cxn ang="0">
                    <a:pos x="508" y="38"/>
                  </a:cxn>
                  <a:cxn ang="0">
                    <a:pos x="413" y="38"/>
                  </a:cxn>
                  <a:cxn ang="0">
                    <a:pos x="381" y="76"/>
                  </a:cxn>
                  <a:cxn ang="0">
                    <a:pos x="381" y="95"/>
                  </a:cxn>
                  <a:cxn ang="0">
                    <a:pos x="365" y="133"/>
                  </a:cxn>
                  <a:cxn ang="0">
                    <a:pos x="365" y="800"/>
                  </a:cxn>
                  <a:cxn ang="0">
                    <a:pos x="381" y="953"/>
                  </a:cxn>
                  <a:cxn ang="0">
                    <a:pos x="413" y="1067"/>
                  </a:cxn>
                  <a:cxn ang="0">
                    <a:pos x="492" y="1143"/>
                  </a:cxn>
                  <a:cxn ang="0">
                    <a:pos x="588" y="1163"/>
                  </a:cxn>
                  <a:cxn ang="0">
                    <a:pos x="715" y="1143"/>
                  </a:cxn>
                  <a:cxn ang="0">
                    <a:pos x="794" y="1067"/>
                  </a:cxn>
                  <a:cxn ang="0">
                    <a:pos x="842" y="934"/>
                  </a:cxn>
                  <a:cxn ang="0">
                    <a:pos x="858" y="762"/>
                  </a:cxn>
                  <a:cxn ang="0">
                    <a:pos x="858" y="133"/>
                  </a:cxn>
                  <a:cxn ang="0">
                    <a:pos x="842" y="95"/>
                  </a:cxn>
                  <a:cxn ang="0">
                    <a:pos x="778" y="57"/>
                  </a:cxn>
                  <a:cxn ang="0">
                    <a:pos x="715" y="38"/>
                  </a:cxn>
                  <a:cxn ang="0">
                    <a:pos x="715" y="0"/>
                  </a:cxn>
                  <a:cxn ang="0">
                    <a:pos x="1048" y="0"/>
                  </a:cxn>
                  <a:cxn ang="0">
                    <a:pos x="1048" y="38"/>
                  </a:cxn>
                  <a:cxn ang="0">
                    <a:pos x="1000" y="57"/>
                  </a:cxn>
                  <a:cxn ang="0">
                    <a:pos x="969" y="76"/>
                  </a:cxn>
                  <a:cxn ang="0">
                    <a:pos x="953" y="95"/>
                  </a:cxn>
                  <a:cxn ang="0">
                    <a:pos x="937" y="133"/>
                  </a:cxn>
                  <a:cxn ang="0">
                    <a:pos x="937" y="762"/>
                  </a:cxn>
                  <a:cxn ang="0">
                    <a:pos x="905" y="991"/>
                  </a:cxn>
                  <a:cxn ang="0">
                    <a:pos x="826" y="1143"/>
                  </a:cxn>
                  <a:cxn ang="0">
                    <a:pos x="699" y="1239"/>
                  </a:cxn>
                  <a:cxn ang="0">
                    <a:pos x="540" y="1258"/>
                  </a:cxn>
                  <a:cxn ang="0">
                    <a:pos x="381" y="1239"/>
                  </a:cxn>
                  <a:cxn ang="0">
                    <a:pos x="254" y="1163"/>
                  </a:cxn>
                  <a:cxn ang="0">
                    <a:pos x="175" y="1086"/>
                  </a:cxn>
                  <a:cxn ang="0">
                    <a:pos x="143" y="972"/>
                  </a:cxn>
                  <a:cxn ang="0">
                    <a:pos x="127" y="819"/>
                  </a:cxn>
                  <a:cxn ang="0">
                    <a:pos x="127" y="133"/>
                  </a:cxn>
                  <a:cxn ang="0">
                    <a:pos x="111" y="95"/>
                  </a:cxn>
                  <a:cxn ang="0">
                    <a:pos x="95" y="76"/>
                  </a:cxn>
                  <a:cxn ang="0">
                    <a:pos x="64" y="57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1048" h="1258">
                    <a:moveTo>
                      <a:pt x="0" y="0"/>
                    </a:moveTo>
                    <a:lnTo>
                      <a:pt x="508" y="0"/>
                    </a:lnTo>
                    <a:lnTo>
                      <a:pt x="508" y="38"/>
                    </a:lnTo>
                    <a:lnTo>
                      <a:pt x="413" y="38"/>
                    </a:lnTo>
                    <a:lnTo>
                      <a:pt x="381" y="76"/>
                    </a:lnTo>
                    <a:lnTo>
                      <a:pt x="381" y="95"/>
                    </a:lnTo>
                    <a:lnTo>
                      <a:pt x="365" y="133"/>
                    </a:lnTo>
                    <a:lnTo>
                      <a:pt x="365" y="800"/>
                    </a:lnTo>
                    <a:lnTo>
                      <a:pt x="381" y="953"/>
                    </a:lnTo>
                    <a:lnTo>
                      <a:pt x="413" y="1067"/>
                    </a:lnTo>
                    <a:lnTo>
                      <a:pt x="492" y="1143"/>
                    </a:lnTo>
                    <a:lnTo>
                      <a:pt x="588" y="1163"/>
                    </a:lnTo>
                    <a:lnTo>
                      <a:pt x="715" y="1143"/>
                    </a:lnTo>
                    <a:lnTo>
                      <a:pt x="794" y="1067"/>
                    </a:lnTo>
                    <a:lnTo>
                      <a:pt x="842" y="934"/>
                    </a:lnTo>
                    <a:lnTo>
                      <a:pt x="858" y="762"/>
                    </a:lnTo>
                    <a:lnTo>
                      <a:pt x="858" y="133"/>
                    </a:lnTo>
                    <a:lnTo>
                      <a:pt x="842" y="95"/>
                    </a:lnTo>
                    <a:lnTo>
                      <a:pt x="778" y="57"/>
                    </a:lnTo>
                    <a:lnTo>
                      <a:pt x="715" y="38"/>
                    </a:lnTo>
                    <a:lnTo>
                      <a:pt x="715" y="0"/>
                    </a:lnTo>
                    <a:lnTo>
                      <a:pt x="1048" y="0"/>
                    </a:lnTo>
                    <a:lnTo>
                      <a:pt x="1048" y="38"/>
                    </a:lnTo>
                    <a:lnTo>
                      <a:pt x="1000" y="57"/>
                    </a:lnTo>
                    <a:lnTo>
                      <a:pt x="969" y="76"/>
                    </a:lnTo>
                    <a:lnTo>
                      <a:pt x="953" y="95"/>
                    </a:lnTo>
                    <a:lnTo>
                      <a:pt x="937" y="133"/>
                    </a:lnTo>
                    <a:lnTo>
                      <a:pt x="937" y="762"/>
                    </a:lnTo>
                    <a:lnTo>
                      <a:pt x="905" y="991"/>
                    </a:lnTo>
                    <a:lnTo>
                      <a:pt x="826" y="1143"/>
                    </a:lnTo>
                    <a:lnTo>
                      <a:pt x="699" y="1239"/>
                    </a:lnTo>
                    <a:lnTo>
                      <a:pt x="540" y="1258"/>
                    </a:lnTo>
                    <a:lnTo>
                      <a:pt x="381" y="1239"/>
                    </a:lnTo>
                    <a:lnTo>
                      <a:pt x="254" y="1163"/>
                    </a:lnTo>
                    <a:lnTo>
                      <a:pt x="175" y="1086"/>
                    </a:lnTo>
                    <a:lnTo>
                      <a:pt x="143" y="972"/>
                    </a:lnTo>
                    <a:lnTo>
                      <a:pt x="127" y="819"/>
                    </a:lnTo>
                    <a:lnTo>
                      <a:pt x="127" y="133"/>
                    </a:lnTo>
                    <a:lnTo>
                      <a:pt x="111" y="95"/>
                    </a:lnTo>
                    <a:lnTo>
                      <a:pt x="95" y="76"/>
                    </a:lnTo>
                    <a:lnTo>
                      <a:pt x="64" y="57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43" name="Freeform 203"/>
              <p:cNvSpPr>
                <a:spLocks/>
              </p:cNvSpPr>
              <p:nvPr/>
            </p:nvSpPr>
            <p:spPr bwMode="auto">
              <a:xfrm>
                <a:off x="2448" y="36933"/>
                <a:ext cx="794" cy="8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6" y="0"/>
                  </a:cxn>
                  <a:cxn ang="0">
                    <a:pos x="286" y="171"/>
                  </a:cxn>
                  <a:cxn ang="0">
                    <a:pos x="381" y="57"/>
                  </a:cxn>
                  <a:cxn ang="0">
                    <a:pos x="508" y="19"/>
                  </a:cxn>
                  <a:cxn ang="0">
                    <a:pos x="635" y="57"/>
                  </a:cxn>
                  <a:cxn ang="0">
                    <a:pos x="683" y="114"/>
                  </a:cxn>
                  <a:cxn ang="0">
                    <a:pos x="714" y="267"/>
                  </a:cxn>
                  <a:cxn ang="0">
                    <a:pos x="714" y="762"/>
                  </a:cxn>
                  <a:cxn ang="0">
                    <a:pos x="730" y="801"/>
                  </a:cxn>
                  <a:cxn ang="0">
                    <a:pos x="762" y="820"/>
                  </a:cxn>
                  <a:cxn ang="0">
                    <a:pos x="794" y="820"/>
                  </a:cxn>
                  <a:cxn ang="0">
                    <a:pos x="794" y="858"/>
                  </a:cxn>
                  <a:cxn ang="0">
                    <a:pos x="444" y="858"/>
                  </a:cxn>
                  <a:cxn ang="0">
                    <a:pos x="444" y="820"/>
                  </a:cxn>
                  <a:cxn ang="0">
                    <a:pos x="476" y="820"/>
                  </a:cxn>
                  <a:cxn ang="0">
                    <a:pos x="492" y="801"/>
                  </a:cxn>
                  <a:cxn ang="0">
                    <a:pos x="508" y="762"/>
                  </a:cxn>
                  <a:cxn ang="0">
                    <a:pos x="508" y="229"/>
                  </a:cxn>
                  <a:cxn ang="0">
                    <a:pos x="492" y="171"/>
                  </a:cxn>
                  <a:cxn ang="0">
                    <a:pos x="428" y="133"/>
                  </a:cxn>
                  <a:cxn ang="0">
                    <a:pos x="381" y="133"/>
                  </a:cxn>
                  <a:cxn ang="0">
                    <a:pos x="349" y="152"/>
                  </a:cxn>
                  <a:cxn ang="0">
                    <a:pos x="286" y="229"/>
                  </a:cxn>
                  <a:cxn ang="0">
                    <a:pos x="286" y="743"/>
                  </a:cxn>
                  <a:cxn ang="0">
                    <a:pos x="301" y="782"/>
                  </a:cxn>
                  <a:cxn ang="0">
                    <a:pos x="333" y="801"/>
                  </a:cxn>
                  <a:cxn ang="0">
                    <a:pos x="365" y="801"/>
                  </a:cxn>
                  <a:cxn ang="0">
                    <a:pos x="365" y="839"/>
                  </a:cxn>
                  <a:cxn ang="0">
                    <a:pos x="0" y="839"/>
                  </a:cxn>
                  <a:cxn ang="0">
                    <a:pos x="0" y="801"/>
                  </a:cxn>
                  <a:cxn ang="0">
                    <a:pos x="63" y="762"/>
                  </a:cxn>
                  <a:cxn ang="0">
                    <a:pos x="79" y="724"/>
                  </a:cxn>
                  <a:cxn ang="0">
                    <a:pos x="79" y="114"/>
                  </a:cxn>
                  <a:cxn ang="0">
                    <a:pos x="63" y="76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794" h="858">
                    <a:moveTo>
                      <a:pt x="0" y="0"/>
                    </a:moveTo>
                    <a:lnTo>
                      <a:pt x="286" y="0"/>
                    </a:lnTo>
                    <a:lnTo>
                      <a:pt x="286" y="171"/>
                    </a:lnTo>
                    <a:lnTo>
                      <a:pt x="381" y="57"/>
                    </a:lnTo>
                    <a:lnTo>
                      <a:pt x="508" y="19"/>
                    </a:lnTo>
                    <a:lnTo>
                      <a:pt x="635" y="57"/>
                    </a:lnTo>
                    <a:lnTo>
                      <a:pt x="683" y="114"/>
                    </a:lnTo>
                    <a:lnTo>
                      <a:pt x="714" y="267"/>
                    </a:lnTo>
                    <a:lnTo>
                      <a:pt x="714" y="762"/>
                    </a:lnTo>
                    <a:lnTo>
                      <a:pt x="730" y="801"/>
                    </a:lnTo>
                    <a:lnTo>
                      <a:pt x="762" y="820"/>
                    </a:lnTo>
                    <a:lnTo>
                      <a:pt x="794" y="820"/>
                    </a:lnTo>
                    <a:lnTo>
                      <a:pt x="794" y="858"/>
                    </a:lnTo>
                    <a:lnTo>
                      <a:pt x="444" y="858"/>
                    </a:lnTo>
                    <a:lnTo>
                      <a:pt x="444" y="820"/>
                    </a:lnTo>
                    <a:lnTo>
                      <a:pt x="476" y="820"/>
                    </a:lnTo>
                    <a:lnTo>
                      <a:pt x="492" y="801"/>
                    </a:lnTo>
                    <a:lnTo>
                      <a:pt x="508" y="762"/>
                    </a:lnTo>
                    <a:lnTo>
                      <a:pt x="508" y="229"/>
                    </a:lnTo>
                    <a:lnTo>
                      <a:pt x="492" y="171"/>
                    </a:lnTo>
                    <a:lnTo>
                      <a:pt x="428" y="133"/>
                    </a:lnTo>
                    <a:lnTo>
                      <a:pt x="381" y="133"/>
                    </a:lnTo>
                    <a:lnTo>
                      <a:pt x="349" y="152"/>
                    </a:lnTo>
                    <a:lnTo>
                      <a:pt x="286" y="229"/>
                    </a:lnTo>
                    <a:lnTo>
                      <a:pt x="286" y="743"/>
                    </a:lnTo>
                    <a:lnTo>
                      <a:pt x="301" y="782"/>
                    </a:lnTo>
                    <a:lnTo>
                      <a:pt x="333" y="801"/>
                    </a:lnTo>
                    <a:lnTo>
                      <a:pt x="365" y="801"/>
                    </a:lnTo>
                    <a:lnTo>
                      <a:pt x="365" y="839"/>
                    </a:lnTo>
                    <a:lnTo>
                      <a:pt x="0" y="839"/>
                    </a:lnTo>
                    <a:lnTo>
                      <a:pt x="0" y="801"/>
                    </a:lnTo>
                    <a:lnTo>
                      <a:pt x="63" y="762"/>
                    </a:lnTo>
                    <a:lnTo>
                      <a:pt x="79" y="724"/>
                    </a:lnTo>
                    <a:lnTo>
                      <a:pt x="79" y="114"/>
                    </a:lnTo>
                    <a:lnTo>
                      <a:pt x="63" y="76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44" name="Freeform 204"/>
              <p:cNvSpPr>
                <a:spLocks noEditPoints="1"/>
              </p:cNvSpPr>
              <p:nvPr/>
            </p:nvSpPr>
            <p:spPr bwMode="auto">
              <a:xfrm>
                <a:off x="3369" y="36533"/>
                <a:ext cx="762" cy="1258"/>
              </a:xfrm>
              <a:custGeom>
                <a:avLst/>
                <a:gdLst/>
                <a:ahLst/>
                <a:cxnLst>
                  <a:cxn ang="0">
                    <a:pos x="349" y="457"/>
                  </a:cxn>
                  <a:cxn ang="0">
                    <a:pos x="286" y="495"/>
                  </a:cxn>
                  <a:cxn ang="0">
                    <a:pos x="238" y="610"/>
                  </a:cxn>
                  <a:cxn ang="0">
                    <a:pos x="222" y="800"/>
                  </a:cxn>
                  <a:cxn ang="0">
                    <a:pos x="238" y="991"/>
                  </a:cxn>
                  <a:cxn ang="0">
                    <a:pos x="270" y="1105"/>
                  </a:cxn>
                  <a:cxn ang="0">
                    <a:pos x="333" y="1143"/>
                  </a:cxn>
                  <a:cxn ang="0">
                    <a:pos x="381" y="1124"/>
                  </a:cxn>
                  <a:cxn ang="0">
                    <a:pos x="429" y="1086"/>
                  </a:cxn>
                  <a:cxn ang="0">
                    <a:pos x="444" y="1067"/>
                  </a:cxn>
                  <a:cxn ang="0">
                    <a:pos x="460" y="1029"/>
                  </a:cxn>
                  <a:cxn ang="0">
                    <a:pos x="460" y="571"/>
                  </a:cxn>
                  <a:cxn ang="0">
                    <a:pos x="444" y="514"/>
                  </a:cxn>
                  <a:cxn ang="0">
                    <a:pos x="413" y="495"/>
                  </a:cxn>
                  <a:cxn ang="0">
                    <a:pos x="381" y="457"/>
                  </a:cxn>
                  <a:cxn ang="0">
                    <a:pos x="349" y="457"/>
                  </a:cxn>
                  <a:cxn ang="0">
                    <a:pos x="349" y="0"/>
                  </a:cxn>
                  <a:cxn ang="0">
                    <a:pos x="667" y="0"/>
                  </a:cxn>
                  <a:cxn ang="0">
                    <a:pos x="667" y="1105"/>
                  </a:cxn>
                  <a:cxn ang="0">
                    <a:pos x="699" y="1143"/>
                  </a:cxn>
                  <a:cxn ang="0">
                    <a:pos x="730" y="1162"/>
                  </a:cxn>
                  <a:cxn ang="0">
                    <a:pos x="762" y="1162"/>
                  </a:cxn>
                  <a:cxn ang="0">
                    <a:pos x="762" y="1201"/>
                  </a:cxn>
                  <a:cxn ang="0">
                    <a:pos x="667" y="1220"/>
                  </a:cxn>
                  <a:cxn ang="0">
                    <a:pos x="603" y="1220"/>
                  </a:cxn>
                  <a:cxn ang="0">
                    <a:pos x="556" y="1239"/>
                  </a:cxn>
                  <a:cxn ang="0">
                    <a:pos x="508" y="1239"/>
                  </a:cxn>
                  <a:cxn ang="0">
                    <a:pos x="460" y="1258"/>
                  </a:cxn>
                  <a:cxn ang="0">
                    <a:pos x="476" y="1124"/>
                  </a:cxn>
                  <a:cxn ang="0">
                    <a:pos x="429" y="1182"/>
                  </a:cxn>
                  <a:cxn ang="0">
                    <a:pos x="365" y="1220"/>
                  </a:cxn>
                  <a:cxn ang="0">
                    <a:pos x="317" y="1239"/>
                  </a:cxn>
                  <a:cxn ang="0">
                    <a:pos x="270" y="1239"/>
                  </a:cxn>
                  <a:cxn ang="0">
                    <a:pos x="159" y="1201"/>
                  </a:cxn>
                  <a:cxn ang="0">
                    <a:pos x="79" y="1124"/>
                  </a:cxn>
                  <a:cxn ang="0">
                    <a:pos x="16" y="991"/>
                  </a:cxn>
                  <a:cxn ang="0">
                    <a:pos x="0" y="819"/>
                  </a:cxn>
                  <a:cxn ang="0">
                    <a:pos x="16" y="629"/>
                  </a:cxn>
                  <a:cxn ang="0">
                    <a:pos x="79" y="495"/>
                  </a:cxn>
                  <a:cxn ang="0">
                    <a:pos x="174" y="400"/>
                  </a:cxn>
                  <a:cxn ang="0">
                    <a:pos x="286" y="362"/>
                  </a:cxn>
                  <a:cxn ang="0">
                    <a:pos x="333" y="362"/>
                  </a:cxn>
                  <a:cxn ang="0">
                    <a:pos x="365" y="400"/>
                  </a:cxn>
                  <a:cxn ang="0">
                    <a:pos x="413" y="419"/>
                  </a:cxn>
                  <a:cxn ang="0">
                    <a:pos x="460" y="476"/>
                  </a:cxn>
                  <a:cxn ang="0">
                    <a:pos x="460" y="95"/>
                  </a:cxn>
                  <a:cxn ang="0">
                    <a:pos x="429" y="57"/>
                  </a:cxn>
                  <a:cxn ang="0">
                    <a:pos x="397" y="38"/>
                  </a:cxn>
                  <a:cxn ang="0">
                    <a:pos x="349" y="38"/>
                  </a:cxn>
                  <a:cxn ang="0">
                    <a:pos x="349" y="0"/>
                  </a:cxn>
                </a:cxnLst>
                <a:rect l="0" t="0" r="r" b="b"/>
                <a:pathLst>
                  <a:path w="762" h="1258">
                    <a:moveTo>
                      <a:pt x="349" y="457"/>
                    </a:moveTo>
                    <a:lnTo>
                      <a:pt x="286" y="495"/>
                    </a:lnTo>
                    <a:lnTo>
                      <a:pt x="238" y="610"/>
                    </a:lnTo>
                    <a:lnTo>
                      <a:pt x="222" y="800"/>
                    </a:lnTo>
                    <a:lnTo>
                      <a:pt x="238" y="991"/>
                    </a:lnTo>
                    <a:lnTo>
                      <a:pt x="270" y="1105"/>
                    </a:lnTo>
                    <a:lnTo>
                      <a:pt x="333" y="1143"/>
                    </a:lnTo>
                    <a:lnTo>
                      <a:pt x="381" y="1124"/>
                    </a:lnTo>
                    <a:lnTo>
                      <a:pt x="429" y="1086"/>
                    </a:lnTo>
                    <a:lnTo>
                      <a:pt x="444" y="1067"/>
                    </a:lnTo>
                    <a:lnTo>
                      <a:pt x="460" y="1029"/>
                    </a:lnTo>
                    <a:lnTo>
                      <a:pt x="460" y="571"/>
                    </a:lnTo>
                    <a:lnTo>
                      <a:pt x="444" y="514"/>
                    </a:lnTo>
                    <a:lnTo>
                      <a:pt x="413" y="495"/>
                    </a:lnTo>
                    <a:lnTo>
                      <a:pt x="381" y="457"/>
                    </a:lnTo>
                    <a:lnTo>
                      <a:pt x="349" y="457"/>
                    </a:lnTo>
                    <a:close/>
                    <a:moveTo>
                      <a:pt x="349" y="0"/>
                    </a:moveTo>
                    <a:lnTo>
                      <a:pt x="667" y="0"/>
                    </a:lnTo>
                    <a:lnTo>
                      <a:pt x="667" y="1105"/>
                    </a:lnTo>
                    <a:lnTo>
                      <a:pt x="699" y="1143"/>
                    </a:lnTo>
                    <a:lnTo>
                      <a:pt x="730" y="1162"/>
                    </a:lnTo>
                    <a:lnTo>
                      <a:pt x="762" y="1162"/>
                    </a:lnTo>
                    <a:lnTo>
                      <a:pt x="762" y="1201"/>
                    </a:lnTo>
                    <a:lnTo>
                      <a:pt x="667" y="1220"/>
                    </a:lnTo>
                    <a:lnTo>
                      <a:pt x="603" y="1220"/>
                    </a:lnTo>
                    <a:lnTo>
                      <a:pt x="556" y="1239"/>
                    </a:lnTo>
                    <a:lnTo>
                      <a:pt x="508" y="1239"/>
                    </a:lnTo>
                    <a:lnTo>
                      <a:pt x="460" y="1258"/>
                    </a:lnTo>
                    <a:lnTo>
                      <a:pt x="476" y="1124"/>
                    </a:lnTo>
                    <a:lnTo>
                      <a:pt x="429" y="1182"/>
                    </a:lnTo>
                    <a:lnTo>
                      <a:pt x="365" y="1220"/>
                    </a:lnTo>
                    <a:lnTo>
                      <a:pt x="317" y="1239"/>
                    </a:lnTo>
                    <a:lnTo>
                      <a:pt x="270" y="1239"/>
                    </a:lnTo>
                    <a:lnTo>
                      <a:pt x="159" y="1201"/>
                    </a:lnTo>
                    <a:lnTo>
                      <a:pt x="79" y="1124"/>
                    </a:lnTo>
                    <a:lnTo>
                      <a:pt x="16" y="991"/>
                    </a:lnTo>
                    <a:lnTo>
                      <a:pt x="0" y="819"/>
                    </a:lnTo>
                    <a:lnTo>
                      <a:pt x="16" y="629"/>
                    </a:lnTo>
                    <a:lnTo>
                      <a:pt x="79" y="495"/>
                    </a:lnTo>
                    <a:lnTo>
                      <a:pt x="174" y="400"/>
                    </a:lnTo>
                    <a:lnTo>
                      <a:pt x="286" y="362"/>
                    </a:lnTo>
                    <a:lnTo>
                      <a:pt x="333" y="362"/>
                    </a:lnTo>
                    <a:lnTo>
                      <a:pt x="365" y="400"/>
                    </a:lnTo>
                    <a:lnTo>
                      <a:pt x="413" y="419"/>
                    </a:lnTo>
                    <a:lnTo>
                      <a:pt x="460" y="476"/>
                    </a:lnTo>
                    <a:lnTo>
                      <a:pt x="460" y="95"/>
                    </a:lnTo>
                    <a:lnTo>
                      <a:pt x="429" y="57"/>
                    </a:lnTo>
                    <a:lnTo>
                      <a:pt x="397" y="38"/>
                    </a:lnTo>
                    <a:lnTo>
                      <a:pt x="349" y="38"/>
                    </a:lnTo>
                    <a:lnTo>
                      <a:pt x="34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6046" name="Freeform 206"/>
            <p:cNvSpPr>
              <a:spLocks noEditPoints="1"/>
            </p:cNvSpPr>
            <p:nvPr/>
          </p:nvSpPr>
          <p:spPr bwMode="auto">
            <a:xfrm>
              <a:off x="4115" y="36895"/>
              <a:ext cx="619" cy="877"/>
            </a:xfrm>
            <a:custGeom>
              <a:avLst/>
              <a:gdLst/>
              <a:ahLst/>
              <a:cxnLst>
                <a:cxn ang="0">
                  <a:pos x="286" y="76"/>
                </a:cxn>
                <a:cxn ang="0">
                  <a:pos x="254" y="95"/>
                </a:cxn>
                <a:cxn ang="0">
                  <a:pos x="238" y="133"/>
                </a:cxn>
                <a:cxn ang="0">
                  <a:pos x="222" y="190"/>
                </a:cxn>
                <a:cxn ang="0">
                  <a:pos x="207" y="267"/>
                </a:cxn>
                <a:cxn ang="0">
                  <a:pos x="207" y="362"/>
                </a:cxn>
                <a:cxn ang="0">
                  <a:pos x="413" y="343"/>
                </a:cxn>
                <a:cxn ang="0">
                  <a:pos x="413" y="267"/>
                </a:cxn>
                <a:cxn ang="0">
                  <a:pos x="397" y="209"/>
                </a:cxn>
                <a:cxn ang="0">
                  <a:pos x="397" y="152"/>
                </a:cxn>
                <a:cxn ang="0">
                  <a:pos x="381" y="133"/>
                </a:cxn>
                <a:cxn ang="0">
                  <a:pos x="365" y="95"/>
                </a:cxn>
                <a:cxn ang="0">
                  <a:pos x="350" y="76"/>
                </a:cxn>
                <a:cxn ang="0">
                  <a:pos x="286" y="76"/>
                </a:cxn>
                <a:cxn ang="0">
                  <a:pos x="318" y="0"/>
                </a:cxn>
                <a:cxn ang="0">
                  <a:pos x="381" y="0"/>
                </a:cxn>
                <a:cxn ang="0">
                  <a:pos x="429" y="38"/>
                </a:cxn>
                <a:cxn ang="0">
                  <a:pos x="477" y="57"/>
                </a:cxn>
                <a:cxn ang="0">
                  <a:pos x="524" y="114"/>
                </a:cxn>
                <a:cxn ang="0">
                  <a:pos x="572" y="248"/>
                </a:cxn>
                <a:cxn ang="0">
                  <a:pos x="604" y="419"/>
                </a:cxn>
                <a:cxn ang="0">
                  <a:pos x="222" y="419"/>
                </a:cxn>
                <a:cxn ang="0">
                  <a:pos x="238" y="514"/>
                </a:cxn>
                <a:cxn ang="0">
                  <a:pos x="238" y="572"/>
                </a:cxn>
                <a:cxn ang="0">
                  <a:pos x="254" y="629"/>
                </a:cxn>
                <a:cxn ang="0">
                  <a:pos x="270" y="667"/>
                </a:cxn>
                <a:cxn ang="0">
                  <a:pos x="302" y="705"/>
                </a:cxn>
                <a:cxn ang="0">
                  <a:pos x="318" y="743"/>
                </a:cxn>
                <a:cxn ang="0">
                  <a:pos x="350" y="762"/>
                </a:cxn>
                <a:cxn ang="0">
                  <a:pos x="445" y="762"/>
                </a:cxn>
                <a:cxn ang="0">
                  <a:pos x="477" y="743"/>
                </a:cxn>
                <a:cxn ang="0">
                  <a:pos x="524" y="705"/>
                </a:cxn>
                <a:cxn ang="0">
                  <a:pos x="572" y="648"/>
                </a:cxn>
                <a:cxn ang="0">
                  <a:pos x="619" y="648"/>
                </a:cxn>
                <a:cxn ang="0">
                  <a:pos x="524" y="781"/>
                </a:cxn>
                <a:cxn ang="0">
                  <a:pos x="429" y="858"/>
                </a:cxn>
                <a:cxn ang="0">
                  <a:pos x="318" y="877"/>
                </a:cxn>
                <a:cxn ang="0">
                  <a:pos x="191" y="839"/>
                </a:cxn>
                <a:cxn ang="0">
                  <a:pos x="80" y="762"/>
                </a:cxn>
                <a:cxn ang="0">
                  <a:pos x="16" y="629"/>
                </a:cxn>
                <a:cxn ang="0">
                  <a:pos x="0" y="438"/>
                </a:cxn>
                <a:cxn ang="0">
                  <a:pos x="16" y="267"/>
                </a:cxn>
                <a:cxn ang="0">
                  <a:pos x="80" y="114"/>
                </a:cxn>
                <a:cxn ang="0">
                  <a:pos x="191" y="38"/>
                </a:cxn>
                <a:cxn ang="0">
                  <a:pos x="318" y="0"/>
                </a:cxn>
              </a:cxnLst>
              <a:rect l="0" t="0" r="r" b="b"/>
              <a:pathLst>
                <a:path w="619" h="877">
                  <a:moveTo>
                    <a:pt x="286" y="76"/>
                  </a:moveTo>
                  <a:lnTo>
                    <a:pt x="254" y="95"/>
                  </a:lnTo>
                  <a:lnTo>
                    <a:pt x="238" y="133"/>
                  </a:lnTo>
                  <a:lnTo>
                    <a:pt x="222" y="190"/>
                  </a:lnTo>
                  <a:lnTo>
                    <a:pt x="207" y="267"/>
                  </a:lnTo>
                  <a:lnTo>
                    <a:pt x="207" y="362"/>
                  </a:lnTo>
                  <a:lnTo>
                    <a:pt x="413" y="343"/>
                  </a:lnTo>
                  <a:lnTo>
                    <a:pt x="413" y="267"/>
                  </a:lnTo>
                  <a:lnTo>
                    <a:pt x="397" y="209"/>
                  </a:lnTo>
                  <a:lnTo>
                    <a:pt x="397" y="152"/>
                  </a:lnTo>
                  <a:lnTo>
                    <a:pt x="381" y="133"/>
                  </a:lnTo>
                  <a:lnTo>
                    <a:pt x="365" y="95"/>
                  </a:lnTo>
                  <a:lnTo>
                    <a:pt x="350" y="76"/>
                  </a:lnTo>
                  <a:lnTo>
                    <a:pt x="286" y="76"/>
                  </a:lnTo>
                  <a:close/>
                  <a:moveTo>
                    <a:pt x="318" y="0"/>
                  </a:moveTo>
                  <a:lnTo>
                    <a:pt x="381" y="0"/>
                  </a:lnTo>
                  <a:lnTo>
                    <a:pt x="429" y="38"/>
                  </a:lnTo>
                  <a:lnTo>
                    <a:pt x="477" y="57"/>
                  </a:lnTo>
                  <a:lnTo>
                    <a:pt x="524" y="114"/>
                  </a:lnTo>
                  <a:lnTo>
                    <a:pt x="572" y="248"/>
                  </a:lnTo>
                  <a:lnTo>
                    <a:pt x="604" y="419"/>
                  </a:lnTo>
                  <a:lnTo>
                    <a:pt x="222" y="419"/>
                  </a:lnTo>
                  <a:lnTo>
                    <a:pt x="238" y="514"/>
                  </a:lnTo>
                  <a:lnTo>
                    <a:pt x="238" y="572"/>
                  </a:lnTo>
                  <a:lnTo>
                    <a:pt x="254" y="629"/>
                  </a:lnTo>
                  <a:lnTo>
                    <a:pt x="270" y="667"/>
                  </a:lnTo>
                  <a:lnTo>
                    <a:pt x="302" y="705"/>
                  </a:lnTo>
                  <a:lnTo>
                    <a:pt x="318" y="743"/>
                  </a:lnTo>
                  <a:lnTo>
                    <a:pt x="350" y="762"/>
                  </a:lnTo>
                  <a:lnTo>
                    <a:pt x="445" y="762"/>
                  </a:lnTo>
                  <a:lnTo>
                    <a:pt x="477" y="743"/>
                  </a:lnTo>
                  <a:lnTo>
                    <a:pt x="524" y="705"/>
                  </a:lnTo>
                  <a:lnTo>
                    <a:pt x="572" y="648"/>
                  </a:lnTo>
                  <a:lnTo>
                    <a:pt x="619" y="648"/>
                  </a:lnTo>
                  <a:lnTo>
                    <a:pt x="524" y="781"/>
                  </a:lnTo>
                  <a:lnTo>
                    <a:pt x="429" y="858"/>
                  </a:lnTo>
                  <a:lnTo>
                    <a:pt x="318" y="877"/>
                  </a:lnTo>
                  <a:lnTo>
                    <a:pt x="191" y="839"/>
                  </a:lnTo>
                  <a:lnTo>
                    <a:pt x="80" y="762"/>
                  </a:lnTo>
                  <a:lnTo>
                    <a:pt x="16" y="629"/>
                  </a:lnTo>
                  <a:lnTo>
                    <a:pt x="0" y="438"/>
                  </a:lnTo>
                  <a:lnTo>
                    <a:pt x="16" y="267"/>
                  </a:lnTo>
                  <a:lnTo>
                    <a:pt x="80" y="114"/>
                  </a:lnTo>
                  <a:lnTo>
                    <a:pt x="191" y="38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7" name="Freeform 207"/>
            <p:cNvSpPr>
              <a:spLocks/>
            </p:cNvSpPr>
            <p:nvPr/>
          </p:nvSpPr>
          <p:spPr bwMode="auto">
            <a:xfrm>
              <a:off x="4719" y="36914"/>
              <a:ext cx="619" cy="858"/>
            </a:xfrm>
            <a:custGeom>
              <a:avLst/>
              <a:gdLst/>
              <a:ahLst/>
              <a:cxnLst>
                <a:cxn ang="0">
                  <a:pos x="492" y="0"/>
                </a:cxn>
                <a:cxn ang="0">
                  <a:pos x="587" y="38"/>
                </a:cxn>
                <a:cxn ang="0">
                  <a:pos x="603" y="76"/>
                </a:cxn>
                <a:cxn ang="0">
                  <a:pos x="619" y="133"/>
                </a:cxn>
                <a:cxn ang="0">
                  <a:pos x="619" y="171"/>
                </a:cxn>
                <a:cxn ang="0">
                  <a:pos x="571" y="229"/>
                </a:cxn>
                <a:cxn ang="0">
                  <a:pos x="524" y="248"/>
                </a:cxn>
                <a:cxn ang="0">
                  <a:pos x="476" y="248"/>
                </a:cxn>
                <a:cxn ang="0">
                  <a:pos x="444" y="229"/>
                </a:cxn>
                <a:cxn ang="0">
                  <a:pos x="428" y="190"/>
                </a:cxn>
                <a:cxn ang="0">
                  <a:pos x="397" y="171"/>
                </a:cxn>
                <a:cxn ang="0">
                  <a:pos x="381" y="152"/>
                </a:cxn>
                <a:cxn ang="0">
                  <a:pos x="349" y="171"/>
                </a:cxn>
                <a:cxn ang="0">
                  <a:pos x="317" y="210"/>
                </a:cxn>
                <a:cxn ang="0">
                  <a:pos x="301" y="248"/>
                </a:cxn>
                <a:cxn ang="0">
                  <a:pos x="285" y="324"/>
                </a:cxn>
                <a:cxn ang="0">
                  <a:pos x="285" y="724"/>
                </a:cxn>
                <a:cxn ang="0">
                  <a:pos x="317" y="801"/>
                </a:cxn>
                <a:cxn ang="0">
                  <a:pos x="349" y="820"/>
                </a:cxn>
                <a:cxn ang="0">
                  <a:pos x="397" y="820"/>
                </a:cxn>
                <a:cxn ang="0">
                  <a:pos x="397" y="858"/>
                </a:cxn>
                <a:cxn ang="0">
                  <a:pos x="0" y="858"/>
                </a:cxn>
                <a:cxn ang="0">
                  <a:pos x="0" y="820"/>
                </a:cxn>
                <a:cxn ang="0">
                  <a:pos x="63" y="781"/>
                </a:cxn>
                <a:cxn ang="0">
                  <a:pos x="79" y="743"/>
                </a:cxn>
                <a:cxn ang="0">
                  <a:pos x="79" y="133"/>
                </a:cxn>
                <a:cxn ang="0">
                  <a:pos x="63" y="95"/>
                </a:cxn>
                <a:cxn ang="0">
                  <a:pos x="0" y="57"/>
                </a:cxn>
                <a:cxn ang="0">
                  <a:pos x="0" y="19"/>
                </a:cxn>
                <a:cxn ang="0">
                  <a:pos x="285" y="19"/>
                </a:cxn>
                <a:cxn ang="0">
                  <a:pos x="285" y="171"/>
                </a:cxn>
                <a:cxn ang="0">
                  <a:pos x="333" y="95"/>
                </a:cxn>
                <a:cxn ang="0">
                  <a:pos x="381" y="38"/>
                </a:cxn>
                <a:cxn ang="0">
                  <a:pos x="444" y="19"/>
                </a:cxn>
                <a:cxn ang="0">
                  <a:pos x="492" y="0"/>
                </a:cxn>
              </a:cxnLst>
              <a:rect l="0" t="0" r="r" b="b"/>
              <a:pathLst>
                <a:path w="619" h="858">
                  <a:moveTo>
                    <a:pt x="492" y="0"/>
                  </a:moveTo>
                  <a:lnTo>
                    <a:pt x="587" y="38"/>
                  </a:lnTo>
                  <a:lnTo>
                    <a:pt x="603" y="76"/>
                  </a:lnTo>
                  <a:lnTo>
                    <a:pt x="619" y="133"/>
                  </a:lnTo>
                  <a:lnTo>
                    <a:pt x="619" y="171"/>
                  </a:lnTo>
                  <a:lnTo>
                    <a:pt x="571" y="229"/>
                  </a:lnTo>
                  <a:lnTo>
                    <a:pt x="524" y="248"/>
                  </a:lnTo>
                  <a:lnTo>
                    <a:pt x="476" y="248"/>
                  </a:lnTo>
                  <a:lnTo>
                    <a:pt x="444" y="229"/>
                  </a:lnTo>
                  <a:lnTo>
                    <a:pt x="428" y="190"/>
                  </a:lnTo>
                  <a:lnTo>
                    <a:pt x="397" y="171"/>
                  </a:lnTo>
                  <a:lnTo>
                    <a:pt x="381" y="152"/>
                  </a:lnTo>
                  <a:lnTo>
                    <a:pt x="349" y="171"/>
                  </a:lnTo>
                  <a:lnTo>
                    <a:pt x="317" y="210"/>
                  </a:lnTo>
                  <a:lnTo>
                    <a:pt x="301" y="248"/>
                  </a:lnTo>
                  <a:lnTo>
                    <a:pt x="285" y="324"/>
                  </a:lnTo>
                  <a:lnTo>
                    <a:pt x="285" y="724"/>
                  </a:lnTo>
                  <a:lnTo>
                    <a:pt x="317" y="801"/>
                  </a:lnTo>
                  <a:lnTo>
                    <a:pt x="349" y="820"/>
                  </a:lnTo>
                  <a:lnTo>
                    <a:pt x="397" y="820"/>
                  </a:lnTo>
                  <a:lnTo>
                    <a:pt x="397" y="858"/>
                  </a:lnTo>
                  <a:lnTo>
                    <a:pt x="0" y="858"/>
                  </a:lnTo>
                  <a:lnTo>
                    <a:pt x="0" y="820"/>
                  </a:lnTo>
                  <a:lnTo>
                    <a:pt x="63" y="781"/>
                  </a:lnTo>
                  <a:lnTo>
                    <a:pt x="79" y="743"/>
                  </a:lnTo>
                  <a:lnTo>
                    <a:pt x="79" y="133"/>
                  </a:lnTo>
                  <a:lnTo>
                    <a:pt x="63" y="95"/>
                  </a:lnTo>
                  <a:lnTo>
                    <a:pt x="0" y="57"/>
                  </a:lnTo>
                  <a:lnTo>
                    <a:pt x="0" y="19"/>
                  </a:lnTo>
                  <a:lnTo>
                    <a:pt x="285" y="19"/>
                  </a:lnTo>
                  <a:lnTo>
                    <a:pt x="285" y="171"/>
                  </a:lnTo>
                  <a:lnTo>
                    <a:pt x="333" y="95"/>
                  </a:lnTo>
                  <a:lnTo>
                    <a:pt x="381" y="38"/>
                  </a:lnTo>
                  <a:lnTo>
                    <a:pt x="444" y="19"/>
                  </a:lnTo>
                  <a:lnTo>
                    <a:pt x="49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8" name="Freeform 208"/>
            <p:cNvSpPr>
              <a:spLocks/>
            </p:cNvSpPr>
            <p:nvPr/>
          </p:nvSpPr>
          <p:spPr bwMode="auto">
            <a:xfrm>
              <a:off x="5481" y="36914"/>
              <a:ext cx="492" cy="877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317" y="0"/>
                </a:cxn>
                <a:cxn ang="0">
                  <a:pos x="365" y="19"/>
                </a:cxn>
                <a:cxn ang="0">
                  <a:pos x="381" y="38"/>
                </a:cxn>
                <a:cxn ang="0">
                  <a:pos x="429" y="38"/>
                </a:cxn>
                <a:cxn ang="0">
                  <a:pos x="429" y="19"/>
                </a:cxn>
                <a:cxn ang="0">
                  <a:pos x="444" y="0"/>
                </a:cxn>
                <a:cxn ang="0">
                  <a:pos x="476" y="0"/>
                </a:cxn>
                <a:cxn ang="0">
                  <a:pos x="476" y="267"/>
                </a:cxn>
                <a:cxn ang="0">
                  <a:pos x="413" y="267"/>
                </a:cxn>
                <a:cxn ang="0">
                  <a:pos x="381" y="152"/>
                </a:cxn>
                <a:cxn ang="0">
                  <a:pos x="317" y="76"/>
                </a:cxn>
                <a:cxn ang="0">
                  <a:pos x="270" y="57"/>
                </a:cxn>
                <a:cxn ang="0">
                  <a:pos x="238" y="57"/>
                </a:cxn>
                <a:cxn ang="0">
                  <a:pos x="175" y="95"/>
                </a:cxn>
                <a:cxn ang="0">
                  <a:pos x="143" y="171"/>
                </a:cxn>
                <a:cxn ang="0">
                  <a:pos x="175" y="248"/>
                </a:cxn>
                <a:cxn ang="0">
                  <a:pos x="222" y="286"/>
                </a:cxn>
                <a:cxn ang="0">
                  <a:pos x="286" y="324"/>
                </a:cxn>
                <a:cxn ang="0">
                  <a:pos x="365" y="362"/>
                </a:cxn>
                <a:cxn ang="0">
                  <a:pos x="460" y="476"/>
                </a:cxn>
                <a:cxn ang="0">
                  <a:pos x="492" y="534"/>
                </a:cxn>
                <a:cxn ang="0">
                  <a:pos x="492" y="686"/>
                </a:cxn>
                <a:cxn ang="0">
                  <a:pos x="429" y="801"/>
                </a:cxn>
                <a:cxn ang="0">
                  <a:pos x="381" y="839"/>
                </a:cxn>
                <a:cxn ang="0">
                  <a:pos x="317" y="877"/>
                </a:cxn>
                <a:cxn ang="0">
                  <a:pos x="222" y="877"/>
                </a:cxn>
                <a:cxn ang="0">
                  <a:pos x="175" y="858"/>
                </a:cxn>
                <a:cxn ang="0">
                  <a:pos x="143" y="858"/>
                </a:cxn>
                <a:cxn ang="0">
                  <a:pos x="95" y="839"/>
                </a:cxn>
                <a:cxn ang="0">
                  <a:pos x="79" y="820"/>
                </a:cxn>
                <a:cxn ang="0">
                  <a:pos x="63" y="820"/>
                </a:cxn>
                <a:cxn ang="0">
                  <a:pos x="47" y="839"/>
                </a:cxn>
                <a:cxn ang="0">
                  <a:pos x="32" y="877"/>
                </a:cxn>
                <a:cxn ang="0">
                  <a:pos x="0" y="877"/>
                </a:cxn>
                <a:cxn ang="0">
                  <a:pos x="0" y="572"/>
                </a:cxn>
                <a:cxn ang="0">
                  <a:pos x="47" y="572"/>
                </a:cxn>
                <a:cxn ang="0">
                  <a:pos x="63" y="667"/>
                </a:cxn>
                <a:cxn ang="0">
                  <a:pos x="95" y="724"/>
                </a:cxn>
                <a:cxn ang="0">
                  <a:pos x="143" y="781"/>
                </a:cxn>
                <a:cxn ang="0">
                  <a:pos x="190" y="820"/>
                </a:cxn>
                <a:cxn ang="0">
                  <a:pos x="302" y="820"/>
                </a:cxn>
                <a:cxn ang="0">
                  <a:pos x="333" y="801"/>
                </a:cxn>
                <a:cxn ang="0">
                  <a:pos x="349" y="762"/>
                </a:cxn>
                <a:cxn ang="0">
                  <a:pos x="365" y="705"/>
                </a:cxn>
                <a:cxn ang="0">
                  <a:pos x="333" y="629"/>
                </a:cxn>
                <a:cxn ang="0">
                  <a:pos x="286" y="591"/>
                </a:cxn>
                <a:cxn ang="0">
                  <a:pos x="222" y="553"/>
                </a:cxn>
                <a:cxn ang="0">
                  <a:pos x="143" y="495"/>
                </a:cxn>
                <a:cxn ang="0">
                  <a:pos x="95" y="457"/>
                </a:cxn>
                <a:cxn ang="0">
                  <a:pos x="47" y="400"/>
                </a:cxn>
                <a:cxn ang="0">
                  <a:pos x="16" y="324"/>
                </a:cxn>
                <a:cxn ang="0">
                  <a:pos x="16" y="190"/>
                </a:cxn>
                <a:cxn ang="0">
                  <a:pos x="79" y="76"/>
                </a:cxn>
                <a:cxn ang="0">
                  <a:pos x="127" y="38"/>
                </a:cxn>
                <a:cxn ang="0">
                  <a:pos x="190" y="0"/>
                </a:cxn>
              </a:cxnLst>
              <a:rect l="0" t="0" r="r" b="b"/>
              <a:pathLst>
                <a:path w="492" h="877">
                  <a:moveTo>
                    <a:pt x="190" y="0"/>
                  </a:moveTo>
                  <a:lnTo>
                    <a:pt x="317" y="0"/>
                  </a:lnTo>
                  <a:lnTo>
                    <a:pt x="365" y="19"/>
                  </a:lnTo>
                  <a:lnTo>
                    <a:pt x="381" y="38"/>
                  </a:lnTo>
                  <a:lnTo>
                    <a:pt x="429" y="38"/>
                  </a:lnTo>
                  <a:lnTo>
                    <a:pt x="429" y="19"/>
                  </a:lnTo>
                  <a:lnTo>
                    <a:pt x="444" y="0"/>
                  </a:lnTo>
                  <a:lnTo>
                    <a:pt x="476" y="0"/>
                  </a:lnTo>
                  <a:lnTo>
                    <a:pt x="476" y="267"/>
                  </a:lnTo>
                  <a:lnTo>
                    <a:pt x="413" y="267"/>
                  </a:lnTo>
                  <a:lnTo>
                    <a:pt x="381" y="152"/>
                  </a:lnTo>
                  <a:lnTo>
                    <a:pt x="317" y="76"/>
                  </a:lnTo>
                  <a:lnTo>
                    <a:pt x="270" y="57"/>
                  </a:lnTo>
                  <a:lnTo>
                    <a:pt x="238" y="57"/>
                  </a:lnTo>
                  <a:lnTo>
                    <a:pt x="175" y="95"/>
                  </a:lnTo>
                  <a:lnTo>
                    <a:pt x="143" y="171"/>
                  </a:lnTo>
                  <a:lnTo>
                    <a:pt x="175" y="248"/>
                  </a:lnTo>
                  <a:lnTo>
                    <a:pt x="222" y="286"/>
                  </a:lnTo>
                  <a:lnTo>
                    <a:pt x="286" y="324"/>
                  </a:lnTo>
                  <a:lnTo>
                    <a:pt x="365" y="362"/>
                  </a:lnTo>
                  <a:lnTo>
                    <a:pt x="460" y="476"/>
                  </a:lnTo>
                  <a:lnTo>
                    <a:pt x="492" y="534"/>
                  </a:lnTo>
                  <a:lnTo>
                    <a:pt x="492" y="686"/>
                  </a:lnTo>
                  <a:lnTo>
                    <a:pt x="429" y="801"/>
                  </a:lnTo>
                  <a:lnTo>
                    <a:pt x="381" y="839"/>
                  </a:lnTo>
                  <a:lnTo>
                    <a:pt x="317" y="877"/>
                  </a:lnTo>
                  <a:lnTo>
                    <a:pt x="222" y="877"/>
                  </a:lnTo>
                  <a:lnTo>
                    <a:pt x="175" y="858"/>
                  </a:lnTo>
                  <a:lnTo>
                    <a:pt x="143" y="858"/>
                  </a:lnTo>
                  <a:lnTo>
                    <a:pt x="95" y="839"/>
                  </a:lnTo>
                  <a:lnTo>
                    <a:pt x="79" y="820"/>
                  </a:lnTo>
                  <a:lnTo>
                    <a:pt x="63" y="820"/>
                  </a:lnTo>
                  <a:lnTo>
                    <a:pt x="47" y="839"/>
                  </a:lnTo>
                  <a:lnTo>
                    <a:pt x="32" y="877"/>
                  </a:lnTo>
                  <a:lnTo>
                    <a:pt x="0" y="877"/>
                  </a:lnTo>
                  <a:lnTo>
                    <a:pt x="0" y="572"/>
                  </a:lnTo>
                  <a:lnTo>
                    <a:pt x="47" y="572"/>
                  </a:lnTo>
                  <a:lnTo>
                    <a:pt x="63" y="667"/>
                  </a:lnTo>
                  <a:lnTo>
                    <a:pt x="95" y="724"/>
                  </a:lnTo>
                  <a:lnTo>
                    <a:pt x="143" y="781"/>
                  </a:lnTo>
                  <a:lnTo>
                    <a:pt x="190" y="820"/>
                  </a:lnTo>
                  <a:lnTo>
                    <a:pt x="302" y="820"/>
                  </a:lnTo>
                  <a:lnTo>
                    <a:pt x="333" y="801"/>
                  </a:lnTo>
                  <a:lnTo>
                    <a:pt x="349" y="762"/>
                  </a:lnTo>
                  <a:lnTo>
                    <a:pt x="365" y="705"/>
                  </a:lnTo>
                  <a:lnTo>
                    <a:pt x="333" y="629"/>
                  </a:lnTo>
                  <a:lnTo>
                    <a:pt x="286" y="591"/>
                  </a:lnTo>
                  <a:lnTo>
                    <a:pt x="222" y="553"/>
                  </a:lnTo>
                  <a:lnTo>
                    <a:pt x="143" y="495"/>
                  </a:lnTo>
                  <a:lnTo>
                    <a:pt x="95" y="457"/>
                  </a:lnTo>
                  <a:lnTo>
                    <a:pt x="47" y="400"/>
                  </a:lnTo>
                  <a:lnTo>
                    <a:pt x="16" y="324"/>
                  </a:lnTo>
                  <a:lnTo>
                    <a:pt x="16" y="190"/>
                  </a:lnTo>
                  <a:lnTo>
                    <a:pt x="79" y="76"/>
                  </a:lnTo>
                  <a:lnTo>
                    <a:pt x="127" y="38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9" name="Freeform 209"/>
            <p:cNvSpPr>
              <a:spLocks/>
            </p:cNvSpPr>
            <p:nvPr/>
          </p:nvSpPr>
          <p:spPr bwMode="auto">
            <a:xfrm>
              <a:off x="6068" y="36628"/>
              <a:ext cx="477" cy="1182"/>
            </a:xfrm>
            <a:custGeom>
              <a:avLst/>
              <a:gdLst/>
              <a:ahLst/>
              <a:cxnLst>
                <a:cxn ang="0">
                  <a:pos x="254" y="0"/>
                </a:cxn>
                <a:cxn ang="0">
                  <a:pos x="286" y="0"/>
                </a:cxn>
                <a:cxn ang="0">
                  <a:pos x="286" y="305"/>
                </a:cxn>
                <a:cxn ang="0">
                  <a:pos x="429" y="305"/>
                </a:cxn>
                <a:cxn ang="0">
                  <a:pos x="445" y="400"/>
                </a:cxn>
                <a:cxn ang="0">
                  <a:pos x="302" y="400"/>
                </a:cxn>
                <a:cxn ang="0">
                  <a:pos x="302" y="991"/>
                </a:cxn>
                <a:cxn ang="0">
                  <a:pos x="318" y="1029"/>
                </a:cxn>
                <a:cxn ang="0">
                  <a:pos x="334" y="1048"/>
                </a:cxn>
                <a:cxn ang="0">
                  <a:pos x="382" y="1048"/>
                </a:cxn>
                <a:cxn ang="0">
                  <a:pos x="429" y="991"/>
                </a:cxn>
                <a:cxn ang="0">
                  <a:pos x="445" y="953"/>
                </a:cxn>
                <a:cxn ang="0">
                  <a:pos x="477" y="972"/>
                </a:cxn>
                <a:cxn ang="0">
                  <a:pos x="429" y="1067"/>
                </a:cxn>
                <a:cxn ang="0">
                  <a:pos x="382" y="1144"/>
                </a:cxn>
                <a:cxn ang="0">
                  <a:pos x="254" y="1182"/>
                </a:cxn>
                <a:cxn ang="0">
                  <a:pos x="191" y="1182"/>
                </a:cxn>
                <a:cxn ang="0">
                  <a:pos x="143" y="1144"/>
                </a:cxn>
                <a:cxn ang="0">
                  <a:pos x="112" y="1106"/>
                </a:cxn>
                <a:cxn ang="0">
                  <a:pos x="80" y="1048"/>
                </a:cxn>
                <a:cxn ang="0">
                  <a:pos x="80" y="400"/>
                </a:cxn>
                <a:cxn ang="0">
                  <a:pos x="0" y="400"/>
                </a:cxn>
                <a:cxn ang="0">
                  <a:pos x="0" y="343"/>
                </a:cxn>
                <a:cxn ang="0">
                  <a:pos x="80" y="229"/>
                </a:cxn>
                <a:cxn ang="0">
                  <a:pos x="175" y="133"/>
                </a:cxn>
                <a:cxn ang="0">
                  <a:pos x="254" y="0"/>
                </a:cxn>
              </a:cxnLst>
              <a:rect l="0" t="0" r="r" b="b"/>
              <a:pathLst>
                <a:path w="477" h="1182">
                  <a:moveTo>
                    <a:pt x="254" y="0"/>
                  </a:moveTo>
                  <a:lnTo>
                    <a:pt x="286" y="0"/>
                  </a:lnTo>
                  <a:lnTo>
                    <a:pt x="286" y="305"/>
                  </a:lnTo>
                  <a:lnTo>
                    <a:pt x="429" y="305"/>
                  </a:lnTo>
                  <a:lnTo>
                    <a:pt x="445" y="400"/>
                  </a:lnTo>
                  <a:lnTo>
                    <a:pt x="302" y="400"/>
                  </a:lnTo>
                  <a:lnTo>
                    <a:pt x="302" y="991"/>
                  </a:lnTo>
                  <a:lnTo>
                    <a:pt x="318" y="1029"/>
                  </a:lnTo>
                  <a:lnTo>
                    <a:pt x="334" y="1048"/>
                  </a:lnTo>
                  <a:lnTo>
                    <a:pt x="382" y="1048"/>
                  </a:lnTo>
                  <a:lnTo>
                    <a:pt x="429" y="991"/>
                  </a:lnTo>
                  <a:lnTo>
                    <a:pt x="445" y="953"/>
                  </a:lnTo>
                  <a:lnTo>
                    <a:pt x="477" y="972"/>
                  </a:lnTo>
                  <a:lnTo>
                    <a:pt x="429" y="1067"/>
                  </a:lnTo>
                  <a:lnTo>
                    <a:pt x="382" y="1144"/>
                  </a:lnTo>
                  <a:lnTo>
                    <a:pt x="254" y="1182"/>
                  </a:lnTo>
                  <a:lnTo>
                    <a:pt x="191" y="1182"/>
                  </a:lnTo>
                  <a:lnTo>
                    <a:pt x="143" y="1144"/>
                  </a:lnTo>
                  <a:lnTo>
                    <a:pt x="112" y="1106"/>
                  </a:lnTo>
                  <a:lnTo>
                    <a:pt x="80" y="1048"/>
                  </a:lnTo>
                  <a:lnTo>
                    <a:pt x="80" y="400"/>
                  </a:lnTo>
                  <a:lnTo>
                    <a:pt x="0" y="400"/>
                  </a:lnTo>
                  <a:lnTo>
                    <a:pt x="0" y="343"/>
                  </a:lnTo>
                  <a:lnTo>
                    <a:pt x="80" y="229"/>
                  </a:lnTo>
                  <a:lnTo>
                    <a:pt x="175" y="13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50" name="Freeform 210"/>
            <p:cNvSpPr>
              <a:spLocks noEditPoints="1"/>
            </p:cNvSpPr>
            <p:nvPr/>
          </p:nvSpPr>
          <p:spPr bwMode="auto">
            <a:xfrm>
              <a:off x="6529" y="36895"/>
              <a:ext cx="715" cy="858"/>
            </a:xfrm>
            <a:custGeom>
              <a:avLst/>
              <a:gdLst/>
              <a:ahLst/>
              <a:cxnLst>
                <a:cxn ang="0">
                  <a:pos x="413" y="419"/>
                </a:cxn>
                <a:cxn ang="0">
                  <a:pos x="286" y="495"/>
                </a:cxn>
                <a:cxn ang="0">
                  <a:pos x="254" y="534"/>
                </a:cxn>
                <a:cxn ang="0">
                  <a:pos x="222" y="591"/>
                </a:cxn>
                <a:cxn ang="0">
                  <a:pos x="222" y="686"/>
                </a:cxn>
                <a:cxn ang="0">
                  <a:pos x="238" y="724"/>
                </a:cxn>
                <a:cxn ang="0">
                  <a:pos x="302" y="762"/>
                </a:cxn>
                <a:cxn ang="0">
                  <a:pos x="333" y="762"/>
                </a:cxn>
                <a:cxn ang="0">
                  <a:pos x="349" y="743"/>
                </a:cxn>
                <a:cxn ang="0">
                  <a:pos x="381" y="724"/>
                </a:cxn>
                <a:cxn ang="0">
                  <a:pos x="413" y="686"/>
                </a:cxn>
                <a:cxn ang="0">
                  <a:pos x="413" y="419"/>
                </a:cxn>
                <a:cxn ang="0">
                  <a:pos x="318" y="0"/>
                </a:cxn>
                <a:cxn ang="0">
                  <a:pos x="476" y="38"/>
                </a:cxn>
                <a:cxn ang="0">
                  <a:pos x="587" y="114"/>
                </a:cxn>
                <a:cxn ang="0">
                  <a:pos x="619" y="248"/>
                </a:cxn>
                <a:cxn ang="0">
                  <a:pos x="619" y="724"/>
                </a:cxn>
                <a:cxn ang="0">
                  <a:pos x="651" y="762"/>
                </a:cxn>
                <a:cxn ang="0">
                  <a:pos x="667" y="762"/>
                </a:cxn>
                <a:cxn ang="0">
                  <a:pos x="683" y="743"/>
                </a:cxn>
                <a:cxn ang="0">
                  <a:pos x="715" y="762"/>
                </a:cxn>
                <a:cxn ang="0">
                  <a:pos x="619" y="839"/>
                </a:cxn>
                <a:cxn ang="0">
                  <a:pos x="587" y="858"/>
                </a:cxn>
                <a:cxn ang="0">
                  <a:pos x="492" y="858"/>
                </a:cxn>
                <a:cxn ang="0">
                  <a:pos x="445" y="820"/>
                </a:cxn>
                <a:cxn ang="0">
                  <a:pos x="429" y="781"/>
                </a:cxn>
                <a:cxn ang="0">
                  <a:pos x="413" y="724"/>
                </a:cxn>
                <a:cxn ang="0">
                  <a:pos x="349" y="781"/>
                </a:cxn>
                <a:cxn ang="0">
                  <a:pos x="286" y="820"/>
                </a:cxn>
                <a:cxn ang="0">
                  <a:pos x="238" y="858"/>
                </a:cxn>
                <a:cxn ang="0">
                  <a:pos x="111" y="858"/>
                </a:cxn>
                <a:cxn ang="0">
                  <a:pos x="63" y="820"/>
                </a:cxn>
                <a:cxn ang="0">
                  <a:pos x="32" y="781"/>
                </a:cxn>
                <a:cxn ang="0">
                  <a:pos x="0" y="724"/>
                </a:cxn>
                <a:cxn ang="0">
                  <a:pos x="0" y="610"/>
                </a:cxn>
                <a:cxn ang="0">
                  <a:pos x="16" y="572"/>
                </a:cxn>
                <a:cxn ang="0">
                  <a:pos x="48" y="514"/>
                </a:cxn>
                <a:cxn ang="0">
                  <a:pos x="95" y="476"/>
                </a:cxn>
                <a:cxn ang="0">
                  <a:pos x="159" y="419"/>
                </a:cxn>
                <a:cxn ang="0">
                  <a:pos x="397" y="324"/>
                </a:cxn>
                <a:cxn ang="0">
                  <a:pos x="397" y="133"/>
                </a:cxn>
                <a:cxn ang="0">
                  <a:pos x="381" y="95"/>
                </a:cxn>
                <a:cxn ang="0">
                  <a:pos x="349" y="57"/>
                </a:cxn>
                <a:cxn ang="0">
                  <a:pos x="318" y="38"/>
                </a:cxn>
                <a:cxn ang="0">
                  <a:pos x="238" y="38"/>
                </a:cxn>
                <a:cxn ang="0">
                  <a:pos x="206" y="57"/>
                </a:cxn>
                <a:cxn ang="0">
                  <a:pos x="190" y="95"/>
                </a:cxn>
                <a:cxn ang="0">
                  <a:pos x="175" y="114"/>
                </a:cxn>
                <a:cxn ang="0">
                  <a:pos x="175" y="133"/>
                </a:cxn>
                <a:cxn ang="0">
                  <a:pos x="206" y="171"/>
                </a:cxn>
                <a:cxn ang="0">
                  <a:pos x="222" y="209"/>
                </a:cxn>
                <a:cxn ang="0">
                  <a:pos x="222" y="286"/>
                </a:cxn>
                <a:cxn ang="0">
                  <a:pos x="175" y="343"/>
                </a:cxn>
                <a:cxn ang="0">
                  <a:pos x="79" y="343"/>
                </a:cxn>
                <a:cxn ang="0">
                  <a:pos x="48" y="324"/>
                </a:cxn>
                <a:cxn ang="0">
                  <a:pos x="32" y="286"/>
                </a:cxn>
                <a:cxn ang="0">
                  <a:pos x="32" y="229"/>
                </a:cxn>
                <a:cxn ang="0">
                  <a:pos x="63" y="114"/>
                </a:cxn>
                <a:cxn ang="0">
                  <a:pos x="159" y="38"/>
                </a:cxn>
                <a:cxn ang="0">
                  <a:pos x="318" y="0"/>
                </a:cxn>
              </a:cxnLst>
              <a:rect l="0" t="0" r="r" b="b"/>
              <a:pathLst>
                <a:path w="715" h="858">
                  <a:moveTo>
                    <a:pt x="413" y="419"/>
                  </a:moveTo>
                  <a:lnTo>
                    <a:pt x="286" y="495"/>
                  </a:lnTo>
                  <a:lnTo>
                    <a:pt x="254" y="534"/>
                  </a:lnTo>
                  <a:lnTo>
                    <a:pt x="222" y="591"/>
                  </a:lnTo>
                  <a:lnTo>
                    <a:pt x="222" y="686"/>
                  </a:lnTo>
                  <a:lnTo>
                    <a:pt x="238" y="724"/>
                  </a:lnTo>
                  <a:lnTo>
                    <a:pt x="302" y="762"/>
                  </a:lnTo>
                  <a:lnTo>
                    <a:pt x="333" y="762"/>
                  </a:lnTo>
                  <a:lnTo>
                    <a:pt x="349" y="743"/>
                  </a:lnTo>
                  <a:lnTo>
                    <a:pt x="381" y="724"/>
                  </a:lnTo>
                  <a:lnTo>
                    <a:pt x="413" y="686"/>
                  </a:lnTo>
                  <a:lnTo>
                    <a:pt x="413" y="419"/>
                  </a:lnTo>
                  <a:close/>
                  <a:moveTo>
                    <a:pt x="318" y="0"/>
                  </a:moveTo>
                  <a:lnTo>
                    <a:pt x="476" y="38"/>
                  </a:lnTo>
                  <a:lnTo>
                    <a:pt x="587" y="114"/>
                  </a:lnTo>
                  <a:lnTo>
                    <a:pt x="619" y="248"/>
                  </a:lnTo>
                  <a:lnTo>
                    <a:pt x="619" y="724"/>
                  </a:lnTo>
                  <a:lnTo>
                    <a:pt x="651" y="762"/>
                  </a:lnTo>
                  <a:lnTo>
                    <a:pt x="667" y="762"/>
                  </a:lnTo>
                  <a:lnTo>
                    <a:pt x="683" y="743"/>
                  </a:lnTo>
                  <a:lnTo>
                    <a:pt x="715" y="762"/>
                  </a:lnTo>
                  <a:lnTo>
                    <a:pt x="619" y="839"/>
                  </a:lnTo>
                  <a:lnTo>
                    <a:pt x="587" y="858"/>
                  </a:lnTo>
                  <a:lnTo>
                    <a:pt x="492" y="858"/>
                  </a:lnTo>
                  <a:lnTo>
                    <a:pt x="445" y="820"/>
                  </a:lnTo>
                  <a:lnTo>
                    <a:pt x="429" y="781"/>
                  </a:lnTo>
                  <a:lnTo>
                    <a:pt x="413" y="724"/>
                  </a:lnTo>
                  <a:lnTo>
                    <a:pt x="349" y="781"/>
                  </a:lnTo>
                  <a:lnTo>
                    <a:pt x="286" y="820"/>
                  </a:lnTo>
                  <a:lnTo>
                    <a:pt x="238" y="858"/>
                  </a:lnTo>
                  <a:lnTo>
                    <a:pt x="111" y="858"/>
                  </a:lnTo>
                  <a:lnTo>
                    <a:pt x="63" y="820"/>
                  </a:lnTo>
                  <a:lnTo>
                    <a:pt x="32" y="781"/>
                  </a:lnTo>
                  <a:lnTo>
                    <a:pt x="0" y="724"/>
                  </a:lnTo>
                  <a:lnTo>
                    <a:pt x="0" y="610"/>
                  </a:lnTo>
                  <a:lnTo>
                    <a:pt x="16" y="572"/>
                  </a:lnTo>
                  <a:lnTo>
                    <a:pt x="48" y="514"/>
                  </a:lnTo>
                  <a:lnTo>
                    <a:pt x="95" y="476"/>
                  </a:lnTo>
                  <a:lnTo>
                    <a:pt x="159" y="419"/>
                  </a:lnTo>
                  <a:lnTo>
                    <a:pt x="397" y="324"/>
                  </a:lnTo>
                  <a:lnTo>
                    <a:pt x="397" y="133"/>
                  </a:lnTo>
                  <a:lnTo>
                    <a:pt x="381" y="95"/>
                  </a:lnTo>
                  <a:lnTo>
                    <a:pt x="349" y="57"/>
                  </a:lnTo>
                  <a:lnTo>
                    <a:pt x="318" y="38"/>
                  </a:lnTo>
                  <a:lnTo>
                    <a:pt x="238" y="38"/>
                  </a:lnTo>
                  <a:lnTo>
                    <a:pt x="206" y="57"/>
                  </a:lnTo>
                  <a:lnTo>
                    <a:pt x="190" y="95"/>
                  </a:lnTo>
                  <a:lnTo>
                    <a:pt x="175" y="114"/>
                  </a:lnTo>
                  <a:lnTo>
                    <a:pt x="175" y="133"/>
                  </a:lnTo>
                  <a:lnTo>
                    <a:pt x="206" y="171"/>
                  </a:lnTo>
                  <a:lnTo>
                    <a:pt x="222" y="209"/>
                  </a:lnTo>
                  <a:lnTo>
                    <a:pt x="222" y="286"/>
                  </a:lnTo>
                  <a:lnTo>
                    <a:pt x="175" y="343"/>
                  </a:lnTo>
                  <a:lnTo>
                    <a:pt x="79" y="343"/>
                  </a:lnTo>
                  <a:lnTo>
                    <a:pt x="48" y="324"/>
                  </a:lnTo>
                  <a:lnTo>
                    <a:pt x="32" y="286"/>
                  </a:lnTo>
                  <a:lnTo>
                    <a:pt x="32" y="229"/>
                  </a:lnTo>
                  <a:lnTo>
                    <a:pt x="63" y="114"/>
                  </a:lnTo>
                  <a:lnTo>
                    <a:pt x="159" y="38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51" name="Freeform 211"/>
            <p:cNvSpPr>
              <a:spLocks/>
            </p:cNvSpPr>
            <p:nvPr/>
          </p:nvSpPr>
          <p:spPr bwMode="auto">
            <a:xfrm>
              <a:off x="7291" y="36933"/>
              <a:ext cx="794" cy="8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6" y="0"/>
                </a:cxn>
                <a:cxn ang="0">
                  <a:pos x="286" y="171"/>
                </a:cxn>
                <a:cxn ang="0">
                  <a:pos x="381" y="57"/>
                </a:cxn>
                <a:cxn ang="0">
                  <a:pos x="508" y="19"/>
                </a:cxn>
                <a:cxn ang="0">
                  <a:pos x="635" y="57"/>
                </a:cxn>
                <a:cxn ang="0">
                  <a:pos x="683" y="114"/>
                </a:cxn>
                <a:cxn ang="0">
                  <a:pos x="715" y="267"/>
                </a:cxn>
                <a:cxn ang="0">
                  <a:pos x="715" y="762"/>
                </a:cxn>
                <a:cxn ang="0">
                  <a:pos x="731" y="801"/>
                </a:cxn>
                <a:cxn ang="0">
                  <a:pos x="762" y="820"/>
                </a:cxn>
                <a:cxn ang="0">
                  <a:pos x="794" y="820"/>
                </a:cxn>
                <a:cxn ang="0">
                  <a:pos x="794" y="858"/>
                </a:cxn>
                <a:cxn ang="0">
                  <a:pos x="445" y="858"/>
                </a:cxn>
                <a:cxn ang="0">
                  <a:pos x="445" y="820"/>
                </a:cxn>
                <a:cxn ang="0">
                  <a:pos x="477" y="820"/>
                </a:cxn>
                <a:cxn ang="0">
                  <a:pos x="492" y="801"/>
                </a:cxn>
                <a:cxn ang="0">
                  <a:pos x="508" y="762"/>
                </a:cxn>
                <a:cxn ang="0">
                  <a:pos x="508" y="229"/>
                </a:cxn>
                <a:cxn ang="0">
                  <a:pos x="492" y="171"/>
                </a:cxn>
                <a:cxn ang="0">
                  <a:pos x="429" y="133"/>
                </a:cxn>
                <a:cxn ang="0">
                  <a:pos x="381" y="133"/>
                </a:cxn>
                <a:cxn ang="0">
                  <a:pos x="350" y="152"/>
                </a:cxn>
                <a:cxn ang="0">
                  <a:pos x="286" y="229"/>
                </a:cxn>
                <a:cxn ang="0">
                  <a:pos x="286" y="743"/>
                </a:cxn>
                <a:cxn ang="0">
                  <a:pos x="302" y="782"/>
                </a:cxn>
                <a:cxn ang="0">
                  <a:pos x="334" y="801"/>
                </a:cxn>
                <a:cxn ang="0">
                  <a:pos x="365" y="801"/>
                </a:cxn>
                <a:cxn ang="0">
                  <a:pos x="365" y="839"/>
                </a:cxn>
                <a:cxn ang="0">
                  <a:pos x="0" y="839"/>
                </a:cxn>
                <a:cxn ang="0">
                  <a:pos x="0" y="801"/>
                </a:cxn>
                <a:cxn ang="0">
                  <a:pos x="64" y="762"/>
                </a:cxn>
                <a:cxn ang="0">
                  <a:pos x="80" y="724"/>
                </a:cxn>
                <a:cxn ang="0">
                  <a:pos x="80" y="114"/>
                </a:cxn>
                <a:cxn ang="0">
                  <a:pos x="64" y="76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794" h="858">
                  <a:moveTo>
                    <a:pt x="0" y="0"/>
                  </a:moveTo>
                  <a:lnTo>
                    <a:pt x="286" y="0"/>
                  </a:lnTo>
                  <a:lnTo>
                    <a:pt x="286" y="171"/>
                  </a:lnTo>
                  <a:lnTo>
                    <a:pt x="381" y="57"/>
                  </a:lnTo>
                  <a:lnTo>
                    <a:pt x="508" y="19"/>
                  </a:lnTo>
                  <a:lnTo>
                    <a:pt x="635" y="57"/>
                  </a:lnTo>
                  <a:lnTo>
                    <a:pt x="683" y="114"/>
                  </a:lnTo>
                  <a:lnTo>
                    <a:pt x="715" y="267"/>
                  </a:lnTo>
                  <a:lnTo>
                    <a:pt x="715" y="762"/>
                  </a:lnTo>
                  <a:lnTo>
                    <a:pt x="731" y="801"/>
                  </a:lnTo>
                  <a:lnTo>
                    <a:pt x="762" y="820"/>
                  </a:lnTo>
                  <a:lnTo>
                    <a:pt x="794" y="820"/>
                  </a:lnTo>
                  <a:lnTo>
                    <a:pt x="794" y="858"/>
                  </a:lnTo>
                  <a:lnTo>
                    <a:pt x="445" y="858"/>
                  </a:lnTo>
                  <a:lnTo>
                    <a:pt x="445" y="820"/>
                  </a:lnTo>
                  <a:lnTo>
                    <a:pt x="477" y="820"/>
                  </a:lnTo>
                  <a:lnTo>
                    <a:pt x="492" y="801"/>
                  </a:lnTo>
                  <a:lnTo>
                    <a:pt x="508" y="762"/>
                  </a:lnTo>
                  <a:lnTo>
                    <a:pt x="508" y="229"/>
                  </a:lnTo>
                  <a:lnTo>
                    <a:pt x="492" y="171"/>
                  </a:lnTo>
                  <a:lnTo>
                    <a:pt x="429" y="133"/>
                  </a:lnTo>
                  <a:lnTo>
                    <a:pt x="381" y="133"/>
                  </a:lnTo>
                  <a:lnTo>
                    <a:pt x="350" y="152"/>
                  </a:lnTo>
                  <a:lnTo>
                    <a:pt x="286" y="229"/>
                  </a:lnTo>
                  <a:lnTo>
                    <a:pt x="286" y="743"/>
                  </a:lnTo>
                  <a:lnTo>
                    <a:pt x="302" y="782"/>
                  </a:lnTo>
                  <a:lnTo>
                    <a:pt x="334" y="801"/>
                  </a:lnTo>
                  <a:lnTo>
                    <a:pt x="365" y="801"/>
                  </a:lnTo>
                  <a:lnTo>
                    <a:pt x="365" y="839"/>
                  </a:lnTo>
                  <a:lnTo>
                    <a:pt x="0" y="839"/>
                  </a:lnTo>
                  <a:lnTo>
                    <a:pt x="0" y="801"/>
                  </a:lnTo>
                  <a:lnTo>
                    <a:pt x="64" y="762"/>
                  </a:lnTo>
                  <a:lnTo>
                    <a:pt x="80" y="724"/>
                  </a:lnTo>
                  <a:lnTo>
                    <a:pt x="80" y="114"/>
                  </a:lnTo>
                  <a:lnTo>
                    <a:pt x="64" y="76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52" name="Freeform 212"/>
            <p:cNvSpPr>
              <a:spLocks noEditPoints="1"/>
            </p:cNvSpPr>
            <p:nvPr/>
          </p:nvSpPr>
          <p:spPr bwMode="auto">
            <a:xfrm>
              <a:off x="8212" y="36533"/>
              <a:ext cx="762" cy="1258"/>
            </a:xfrm>
            <a:custGeom>
              <a:avLst/>
              <a:gdLst/>
              <a:ahLst/>
              <a:cxnLst>
                <a:cxn ang="0">
                  <a:pos x="350" y="457"/>
                </a:cxn>
                <a:cxn ang="0">
                  <a:pos x="286" y="495"/>
                </a:cxn>
                <a:cxn ang="0">
                  <a:pos x="238" y="610"/>
                </a:cxn>
                <a:cxn ang="0">
                  <a:pos x="223" y="800"/>
                </a:cxn>
                <a:cxn ang="0">
                  <a:pos x="238" y="991"/>
                </a:cxn>
                <a:cxn ang="0">
                  <a:pos x="270" y="1105"/>
                </a:cxn>
                <a:cxn ang="0">
                  <a:pos x="334" y="1143"/>
                </a:cxn>
                <a:cxn ang="0">
                  <a:pos x="381" y="1124"/>
                </a:cxn>
                <a:cxn ang="0">
                  <a:pos x="429" y="1086"/>
                </a:cxn>
                <a:cxn ang="0">
                  <a:pos x="445" y="1067"/>
                </a:cxn>
                <a:cxn ang="0">
                  <a:pos x="461" y="1029"/>
                </a:cxn>
                <a:cxn ang="0">
                  <a:pos x="461" y="571"/>
                </a:cxn>
                <a:cxn ang="0">
                  <a:pos x="445" y="514"/>
                </a:cxn>
                <a:cxn ang="0">
                  <a:pos x="413" y="495"/>
                </a:cxn>
                <a:cxn ang="0">
                  <a:pos x="381" y="457"/>
                </a:cxn>
                <a:cxn ang="0">
                  <a:pos x="350" y="457"/>
                </a:cxn>
                <a:cxn ang="0">
                  <a:pos x="350" y="0"/>
                </a:cxn>
                <a:cxn ang="0">
                  <a:pos x="667" y="0"/>
                </a:cxn>
                <a:cxn ang="0">
                  <a:pos x="667" y="1105"/>
                </a:cxn>
                <a:cxn ang="0">
                  <a:pos x="699" y="1143"/>
                </a:cxn>
                <a:cxn ang="0">
                  <a:pos x="731" y="1162"/>
                </a:cxn>
                <a:cxn ang="0">
                  <a:pos x="762" y="1162"/>
                </a:cxn>
                <a:cxn ang="0">
                  <a:pos x="762" y="1201"/>
                </a:cxn>
                <a:cxn ang="0">
                  <a:pos x="667" y="1220"/>
                </a:cxn>
                <a:cxn ang="0">
                  <a:pos x="604" y="1220"/>
                </a:cxn>
                <a:cxn ang="0">
                  <a:pos x="556" y="1239"/>
                </a:cxn>
                <a:cxn ang="0">
                  <a:pos x="508" y="1239"/>
                </a:cxn>
                <a:cxn ang="0">
                  <a:pos x="461" y="1258"/>
                </a:cxn>
                <a:cxn ang="0">
                  <a:pos x="477" y="1124"/>
                </a:cxn>
                <a:cxn ang="0">
                  <a:pos x="429" y="1182"/>
                </a:cxn>
                <a:cxn ang="0">
                  <a:pos x="365" y="1220"/>
                </a:cxn>
                <a:cxn ang="0">
                  <a:pos x="318" y="1239"/>
                </a:cxn>
                <a:cxn ang="0">
                  <a:pos x="270" y="1239"/>
                </a:cxn>
                <a:cxn ang="0">
                  <a:pos x="159" y="1201"/>
                </a:cxn>
                <a:cxn ang="0">
                  <a:pos x="80" y="1124"/>
                </a:cxn>
                <a:cxn ang="0">
                  <a:pos x="16" y="991"/>
                </a:cxn>
                <a:cxn ang="0">
                  <a:pos x="0" y="819"/>
                </a:cxn>
                <a:cxn ang="0">
                  <a:pos x="16" y="629"/>
                </a:cxn>
                <a:cxn ang="0">
                  <a:pos x="80" y="495"/>
                </a:cxn>
                <a:cxn ang="0">
                  <a:pos x="175" y="400"/>
                </a:cxn>
                <a:cxn ang="0">
                  <a:pos x="286" y="362"/>
                </a:cxn>
                <a:cxn ang="0">
                  <a:pos x="334" y="362"/>
                </a:cxn>
                <a:cxn ang="0">
                  <a:pos x="365" y="400"/>
                </a:cxn>
                <a:cxn ang="0">
                  <a:pos x="413" y="419"/>
                </a:cxn>
                <a:cxn ang="0">
                  <a:pos x="461" y="476"/>
                </a:cxn>
                <a:cxn ang="0">
                  <a:pos x="461" y="95"/>
                </a:cxn>
                <a:cxn ang="0">
                  <a:pos x="429" y="57"/>
                </a:cxn>
                <a:cxn ang="0">
                  <a:pos x="397" y="38"/>
                </a:cxn>
                <a:cxn ang="0">
                  <a:pos x="350" y="38"/>
                </a:cxn>
                <a:cxn ang="0">
                  <a:pos x="350" y="0"/>
                </a:cxn>
              </a:cxnLst>
              <a:rect l="0" t="0" r="r" b="b"/>
              <a:pathLst>
                <a:path w="762" h="1258">
                  <a:moveTo>
                    <a:pt x="350" y="457"/>
                  </a:moveTo>
                  <a:lnTo>
                    <a:pt x="286" y="495"/>
                  </a:lnTo>
                  <a:lnTo>
                    <a:pt x="238" y="610"/>
                  </a:lnTo>
                  <a:lnTo>
                    <a:pt x="223" y="800"/>
                  </a:lnTo>
                  <a:lnTo>
                    <a:pt x="238" y="991"/>
                  </a:lnTo>
                  <a:lnTo>
                    <a:pt x="270" y="1105"/>
                  </a:lnTo>
                  <a:lnTo>
                    <a:pt x="334" y="1143"/>
                  </a:lnTo>
                  <a:lnTo>
                    <a:pt x="381" y="1124"/>
                  </a:lnTo>
                  <a:lnTo>
                    <a:pt x="429" y="1086"/>
                  </a:lnTo>
                  <a:lnTo>
                    <a:pt x="445" y="1067"/>
                  </a:lnTo>
                  <a:lnTo>
                    <a:pt x="461" y="1029"/>
                  </a:lnTo>
                  <a:lnTo>
                    <a:pt x="461" y="571"/>
                  </a:lnTo>
                  <a:lnTo>
                    <a:pt x="445" y="514"/>
                  </a:lnTo>
                  <a:lnTo>
                    <a:pt x="413" y="495"/>
                  </a:lnTo>
                  <a:lnTo>
                    <a:pt x="381" y="457"/>
                  </a:lnTo>
                  <a:lnTo>
                    <a:pt x="350" y="457"/>
                  </a:lnTo>
                  <a:close/>
                  <a:moveTo>
                    <a:pt x="350" y="0"/>
                  </a:moveTo>
                  <a:lnTo>
                    <a:pt x="667" y="0"/>
                  </a:lnTo>
                  <a:lnTo>
                    <a:pt x="667" y="1105"/>
                  </a:lnTo>
                  <a:lnTo>
                    <a:pt x="699" y="1143"/>
                  </a:lnTo>
                  <a:lnTo>
                    <a:pt x="731" y="1162"/>
                  </a:lnTo>
                  <a:lnTo>
                    <a:pt x="762" y="1162"/>
                  </a:lnTo>
                  <a:lnTo>
                    <a:pt x="762" y="1201"/>
                  </a:lnTo>
                  <a:lnTo>
                    <a:pt x="667" y="1220"/>
                  </a:lnTo>
                  <a:lnTo>
                    <a:pt x="604" y="1220"/>
                  </a:lnTo>
                  <a:lnTo>
                    <a:pt x="556" y="1239"/>
                  </a:lnTo>
                  <a:lnTo>
                    <a:pt x="508" y="1239"/>
                  </a:lnTo>
                  <a:lnTo>
                    <a:pt x="461" y="1258"/>
                  </a:lnTo>
                  <a:lnTo>
                    <a:pt x="477" y="1124"/>
                  </a:lnTo>
                  <a:lnTo>
                    <a:pt x="429" y="1182"/>
                  </a:lnTo>
                  <a:lnTo>
                    <a:pt x="365" y="1220"/>
                  </a:lnTo>
                  <a:lnTo>
                    <a:pt x="318" y="1239"/>
                  </a:lnTo>
                  <a:lnTo>
                    <a:pt x="270" y="1239"/>
                  </a:lnTo>
                  <a:lnTo>
                    <a:pt x="159" y="1201"/>
                  </a:lnTo>
                  <a:lnTo>
                    <a:pt x="80" y="1124"/>
                  </a:lnTo>
                  <a:lnTo>
                    <a:pt x="16" y="991"/>
                  </a:lnTo>
                  <a:lnTo>
                    <a:pt x="0" y="819"/>
                  </a:lnTo>
                  <a:lnTo>
                    <a:pt x="16" y="629"/>
                  </a:lnTo>
                  <a:lnTo>
                    <a:pt x="80" y="495"/>
                  </a:lnTo>
                  <a:lnTo>
                    <a:pt x="175" y="400"/>
                  </a:lnTo>
                  <a:lnTo>
                    <a:pt x="286" y="362"/>
                  </a:lnTo>
                  <a:lnTo>
                    <a:pt x="334" y="362"/>
                  </a:lnTo>
                  <a:lnTo>
                    <a:pt x="365" y="400"/>
                  </a:lnTo>
                  <a:lnTo>
                    <a:pt x="413" y="419"/>
                  </a:lnTo>
                  <a:lnTo>
                    <a:pt x="461" y="476"/>
                  </a:lnTo>
                  <a:lnTo>
                    <a:pt x="461" y="95"/>
                  </a:lnTo>
                  <a:lnTo>
                    <a:pt x="429" y="57"/>
                  </a:lnTo>
                  <a:lnTo>
                    <a:pt x="397" y="38"/>
                  </a:lnTo>
                  <a:lnTo>
                    <a:pt x="350" y="38"/>
                  </a:lnTo>
                  <a:lnTo>
                    <a:pt x="35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53" name="Freeform 213"/>
            <p:cNvSpPr>
              <a:spLocks noEditPoints="1"/>
            </p:cNvSpPr>
            <p:nvPr/>
          </p:nvSpPr>
          <p:spPr bwMode="auto">
            <a:xfrm>
              <a:off x="8943" y="36513"/>
              <a:ext cx="365" cy="1259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286" y="420"/>
                </a:cxn>
                <a:cxn ang="0">
                  <a:pos x="301" y="1125"/>
                </a:cxn>
                <a:cxn ang="0">
                  <a:pos x="301" y="1163"/>
                </a:cxn>
                <a:cxn ang="0">
                  <a:pos x="317" y="1202"/>
                </a:cxn>
                <a:cxn ang="0">
                  <a:pos x="333" y="1221"/>
                </a:cxn>
                <a:cxn ang="0">
                  <a:pos x="365" y="1221"/>
                </a:cxn>
                <a:cxn ang="0">
                  <a:pos x="365" y="1259"/>
                </a:cxn>
                <a:cxn ang="0">
                  <a:pos x="0" y="1259"/>
                </a:cxn>
                <a:cxn ang="0">
                  <a:pos x="0" y="1221"/>
                </a:cxn>
                <a:cxn ang="0">
                  <a:pos x="63" y="1182"/>
                </a:cxn>
                <a:cxn ang="0">
                  <a:pos x="79" y="1144"/>
                </a:cxn>
                <a:cxn ang="0">
                  <a:pos x="79" y="534"/>
                </a:cxn>
                <a:cxn ang="0">
                  <a:pos x="63" y="496"/>
                </a:cxn>
                <a:cxn ang="0">
                  <a:pos x="0" y="458"/>
                </a:cxn>
                <a:cxn ang="0">
                  <a:pos x="0" y="420"/>
                </a:cxn>
                <a:cxn ang="0">
                  <a:pos x="190" y="0"/>
                </a:cxn>
                <a:cxn ang="0">
                  <a:pos x="238" y="20"/>
                </a:cxn>
                <a:cxn ang="0">
                  <a:pos x="270" y="39"/>
                </a:cxn>
                <a:cxn ang="0">
                  <a:pos x="286" y="77"/>
                </a:cxn>
                <a:cxn ang="0">
                  <a:pos x="301" y="134"/>
                </a:cxn>
                <a:cxn ang="0">
                  <a:pos x="286" y="191"/>
                </a:cxn>
                <a:cxn ang="0">
                  <a:pos x="270" y="229"/>
                </a:cxn>
                <a:cxn ang="0">
                  <a:pos x="238" y="248"/>
                </a:cxn>
                <a:cxn ang="0">
                  <a:pos x="190" y="267"/>
                </a:cxn>
                <a:cxn ang="0">
                  <a:pos x="143" y="248"/>
                </a:cxn>
                <a:cxn ang="0">
                  <a:pos x="111" y="229"/>
                </a:cxn>
                <a:cxn ang="0">
                  <a:pos x="95" y="191"/>
                </a:cxn>
                <a:cxn ang="0">
                  <a:pos x="79" y="134"/>
                </a:cxn>
                <a:cxn ang="0">
                  <a:pos x="95" y="77"/>
                </a:cxn>
                <a:cxn ang="0">
                  <a:pos x="111" y="39"/>
                </a:cxn>
                <a:cxn ang="0">
                  <a:pos x="143" y="20"/>
                </a:cxn>
                <a:cxn ang="0">
                  <a:pos x="190" y="0"/>
                </a:cxn>
              </a:cxnLst>
              <a:rect l="0" t="0" r="r" b="b"/>
              <a:pathLst>
                <a:path w="365" h="1259">
                  <a:moveTo>
                    <a:pt x="0" y="420"/>
                  </a:moveTo>
                  <a:lnTo>
                    <a:pt x="286" y="420"/>
                  </a:lnTo>
                  <a:lnTo>
                    <a:pt x="301" y="1125"/>
                  </a:lnTo>
                  <a:lnTo>
                    <a:pt x="301" y="1163"/>
                  </a:lnTo>
                  <a:lnTo>
                    <a:pt x="317" y="1202"/>
                  </a:lnTo>
                  <a:lnTo>
                    <a:pt x="333" y="1221"/>
                  </a:lnTo>
                  <a:lnTo>
                    <a:pt x="365" y="1221"/>
                  </a:lnTo>
                  <a:lnTo>
                    <a:pt x="365" y="1259"/>
                  </a:lnTo>
                  <a:lnTo>
                    <a:pt x="0" y="1259"/>
                  </a:lnTo>
                  <a:lnTo>
                    <a:pt x="0" y="1221"/>
                  </a:lnTo>
                  <a:lnTo>
                    <a:pt x="63" y="1182"/>
                  </a:lnTo>
                  <a:lnTo>
                    <a:pt x="79" y="1144"/>
                  </a:lnTo>
                  <a:lnTo>
                    <a:pt x="79" y="534"/>
                  </a:lnTo>
                  <a:lnTo>
                    <a:pt x="63" y="496"/>
                  </a:lnTo>
                  <a:lnTo>
                    <a:pt x="0" y="458"/>
                  </a:lnTo>
                  <a:lnTo>
                    <a:pt x="0" y="420"/>
                  </a:lnTo>
                  <a:close/>
                  <a:moveTo>
                    <a:pt x="190" y="0"/>
                  </a:moveTo>
                  <a:lnTo>
                    <a:pt x="238" y="20"/>
                  </a:lnTo>
                  <a:lnTo>
                    <a:pt x="270" y="39"/>
                  </a:lnTo>
                  <a:lnTo>
                    <a:pt x="286" y="77"/>
                  </a:lnTo>
                  <a:lnTo>
                    <a:pt x="301" y="134"/>
                  </a:lnTo>
                  <a:lnTo>
                    <a:pt x="286" y="191"/>
                  </a:lnTo>
                  <a:lnTo>
                    <a:pt x="270" y="229"/>
                  </a:lnTo>
                  <a:lnTo>
                    <a:pt x="238" y="248"/>
                  </a:lnTo>
                  <a:lnTo>
                    <a:pt x="190" y="267"/>
                  </a:lnTo>
                  <a:lnTo>
                    <a:pt x="143" y="248"/>
                  </a:lnTo>
                  <a:lnTo>
                    <a:pt x="111" y="229"/>
                  </a:lnTo>
                  <a:lnTo>
                    <a:pt x="95" y="191"/>
                  </a:lnTo>
                  <a:lnTo>
                    <a:pt x="79" y="134"/>
                  </a:lnTo>
                  <a:lnTo>
                    <a:pt x="95" y="77"/>
                  </a:lnTo>
                  <a:lnTo>
                    <a:pt x="111" y="39"/>
                  </a:lnTo>
                  <a:lnTo>
                    <a:pt x="143" y="2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54" name="Freeform 214"/>
            <p:cNvSpPr>
              <a:spLocks/>
            </p:cNvSpPr>
            <p:nvPr/>
          </p:nvSpPr>
          <p:spPr bwMode="auto">
            <a:xfrm>
              <a:off x="9403" y="36933"/>
              <a:ext cx="794" cy="8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6" y="0"/>
                </a:cxn>
                <a:cxn ang="0">
                  <a:pos x="286" y="171"/>
                </a:cxn>
                <a:cxn ang="0">
                  <a:pos x="381" y="57"/>
                </a:cxn>
                <a:cxn ang="0">
                  <a:pos x="508" y="19"/>
                </a:cxn>
                <a:cxn ang="0">
                  <a:pos x="635" y="57"/>
                </a:cxn>
                <a:cxn ang="0">
                  <a:pos x="683" y="114"/>
                </a:cxn>
                <a:cxn ang="0">
                  <a:pos x="715" y="267"/>
                </a:cxn>
                <a:cxn ang="0">
                  <a:pos x="715" y="762"/>
                </a:cxn>
                <a:cxn ang="0">
                  <a:pos x="731" y="801"/>
                </a:cxn>
                <a:cxn ang="0">
                  <a:pos x="762" y="820"/>
                </a:cxn>
                <a:cxn ang="0">
                  <a:pos x="794" y="820"/>
                </a:cxn>
                <a:cxn ang="0">
                  <a:pos x="794" y="858"/>
                </a:cxn>
                <a:cxn ang="0">
                  <a:pos x="445" y="858"/>
                </a:cxn>
                <a:cxn ang="0">
                  <a:pos x="445" y="820"/>
                </a:cxn>
                <a:cxn ang="0">
                  <a:pos x="477" y="820"/>
                </a:cxn>
                <a:cxn ang="0">
                  <a:pos x="493" y="801"/>
                </a:cxn>
                <a:cxn ang="0">
                  <a:pos x="508" y="762"/>
                </a:cxn>
                <a:cxn ang="0">
                  <a:pos x="508" y="229"/>
                </a:cxn>
                <a:cxn ang="0">
                  <a:pos x="493" y="171"/>
                </a:cxn>
                <a:cxn ang="0">
                  <a:pos x="429" y="133"/>
                </a:cxn>
                <a:cxn ang="0">
                  <a:pos x="381" y="133"/>
                </a:cxn>
                <a:cxn ang="0">
                  <a:pos x="350" y="152"/>
                </a:cxn>
                <a:cxn ang="0">
                  <a:pos x="286" y="229"/>
                </a:cxn>
                <a:cxn ang="0">
                  <a:pos x="286" y="743"/>
                </a:cxn>
                <a:cxn ang="0">
                  <a:pos x="302" y="782"/>
                </a:cxn>
                <a:cxn ang="0">
                  <a:pos x="334" y="801"/>
                </a:cxn>
                <a:cxn ang="0">
                  <a:pos x="365" y="801"/>
                </a:cxn>
                <a:cxn ang="0">
                  <a:pos x="365" y="839"/>
                </a:cxn>
                <a:cxn ang="0">
                  <a:pos x="0" y="839"/>
                </a:cxn>
                <a:cxn ang="0">
                  <a:pos x="0" y="801"/>
                </a:cxn>
                <a:cxn ang="0">
                  <a:pos x="64" y="762"/>
                </a:cxn>
                <a:cxn ang="0">
                  <a:pos x="80" y="724"/>
                </a:cxn>
                <a:cxn ang="0">
                  <a:pos x="80" y="114"/>
                </a:cxn>
                <a:cxn ang="0">
                  <a:pos x="64" y="76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794" h="858">
                  <a:moveTo>
                    <a:pt x="0" y="0"/>
                  </a:moveTo>
                  <a:lnTo>
                    <a:pt x="286" y="0"/>
                  </a:lnTo>
                  <a:lnTo>
                    <a:pt x="286" y="171"/>
                  </a:lnTo>
                  <a:lnTo>
                    <a:pt x="381" y="57"/>
                  </a:lnTo>
                  <a:lnTo>
                    <a:pt x="508" y="19"/>
                  </a:lnTo>
                  <a:lnTo>
                    <a:pt x="635" y="57"/>
                  </a:lnTo>
                  <a:lnTo>
                    <a:pt x="683" y="114"/>
                  </a:lnTo>
                  <a:lnTo>
                    <a:pt x="715" y="267"/>
                  </a:lnTo>
                  <a:lnTo>
                    <a:pt x="715" y="762"/>
                  </a:lnTo>
                  <a:lnTo>
                    <a:pt x="731" y="801"/>
                  </a:lnTo>
                  <a:lnTo>
                    <a:pt x="762" y="820"/>
                  </a:lnTo>
                  <a:lnTo>
                    <a:pt x="794" y="820"/>
                  </a:lnTo>
                  <a:lnTo>
                    <a:pt x="794" y="858"/>
                  </a:lnTo>
                  <a:lnTo>
                    <a:pt x="445" y="858"/>
                  </a:lnTo>
                  <a:lnTo>
                    <a:pt x="445" y="820"/>
                  </a:lnTo>
                  <a:lnTo>
                    <a:pt x="477" y="820"/>
                  </a:lnTo>
                  <a:lnTo>
                    <a:pt x="493" y="801"/>
                  </a:lnTo>
                  <a:lnTo>
                    <a:pt x="508" y="762"/>
                  </a:lnTo>
                  <a:lnTo>
                    <a:pt x="508" y="229"/>
                  </a:lnTo>
                  <a:lnTo>
                    <a:pt x="493" y="171"/>
                  </a:lnTo>
                  <a:lnTo>
                    <a:pt x="429" y="133"/>
                  </a:lnTo>
                  <a:lnTo>
                    <a:pt x="381" y="133"/>
                  </a:lnTo>
                  <a:lnTo>
                    <a:pt x="350" y="152"/>
                  </a:lnTo>
                  <a:lnTo>
                    <a:pt x="286" y="229"/>
                  </a:lnTo>
                  <a:lnTo>
                    <a:pt x="286" y="743"/>
                  </a:lnTo>
                  <a:lnTo>
                    <a:pt x="302" y="782"/>
                  </a:lnTo>
                  <a:lnTo>
                    <a:pt x="334" y="801"/>
                  </a:lnTo>
                  <a:lnTo>
                    <a:pt x="365" y="801"/>
                  </a:lnTo>
                  <a:lnTo>
                    <a:pt x="365" y="839"/>
                  </a:lnTo>
                  <a:lnTo>
                    <a:pt x="0" y="839"/>
                  </a:lnTo>
                  <a:lnTo>
                    <a:pt x="0" y="801"/>
                  </a:lnTo>
                  <a:lnTo>
                    <a:pt x="64" y="762"/>
                  </a:lnTo>
                  <a:lnTo>
                    <a:pt x="80" y="724"/>
                  </a:lnTo>
                  <a:lnTo>
                    <a:pt x="80" y="114"/>
                  </a:lnTo>
                  <a:lnTo>
                    <a:pt x="64" y="76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55" name="Freeform 215"/>
            <p:cNvSpPr>
              <a:spLocks noEditPoints="1"/>
            </p:cNvSpPr>
            <p:nvPr/>
          </p:nvSpPr>
          <p:spPr bwMode="auto">
            <a:xfrm>
              <a:off x="10181" y="36914"/>
              <a:ext cx="683" cy="1220"/>
            </a:xfrm>
            <a:custGeom>
              <a:avLst/>
              <a:gdLst/>
              <a:ahLst/>
              <a:cxnLst>
                <a:cxn ang="0">
                  <a:pos x="175" y="972"/>
                </a:cxn>
                <a:cxn ang="0">
                  <a:pos x="127" y="1067"/>
                </a:cxn>
                <a:cxn ang="0">
                  <a:pos x="207" y="1163"/>
                </a:cxn>
                <a:cxn ang="0">
                  <a:pos x="413" y="1182"/>
                </a:cxn>
                <a:cxn ang="0">
                  <a:pos x="540" y="1125"/>
                </a:cxn>
                <a:cxn ang="0">
                  <a:pos x="540" y="972"/>
                </a:cxn>
                <a:cxn ang="0">
                  <a:pos x="445" y="953"/>
                </a:cxn>
                <a:cxn ang="0">
                  <a:pos x="254" y="95"/>
                </a:cxn>
                <a:cxn ang="0">
                  <a:pos x="223" y="190"/>
                </a:cxn>
                <a:cxn ang="0">
                  <a:pos x="239" y="438"/>
                </a:cxn>
                <a:cxn ang="0">
                  <a:pos x="350" y="515"/>
                </a:cxn>
                <a:cxn ang="0">
                  <a:pos x="397" y="438"/>
                </a:cxn>
                <a:cxn ang="0">
                  <a:pos x="413" y="210"/>
                </a:cxn>
                <a:cxn ang="0">
                  <a:pos x="381" y="95"/>
                </a:cxn>
                <a:cxn ang="0">
                  <a:pos x="286" y="57"/>
                </a:cxn>
                <a:cxn ang="0">
                  <a:pos x="397" y="0"/>
                </a:cxn>
                <a:cxn ang="0">
                  <a:pos x="683" y="38"/>
                </a:cxn>
                <a:cxn ang="0">
                  <a:pos x="540" y="152"/>
                </a:cxn>
                <a:cxn ang="0">
                  <a:pos x="604" y="267"/>
                </a:cxn>
                <a:cxn ang="0">
                  <a:pos x="572" y="457"/>
                </a:cxn>
                <a:cxn ang="0">
                  <a:pos x="509" y="534"/>
                </a:cxn>
                <a:cxn ang="0">
                  <a:pos x="254" y="572"/>
                </a:cxn>
                <a:cxn ang="0">
                  <a:pos x="191" y="667"/>
                </a:cxn>
                <a:cxn ang="0">
                  <a:pos x="223" y="724"/>
                </a:cxn>
                <a:cxn ang="0">
                  <a:pos x="572" y="762"/>
                </a:cxn>
                <a:cxn ang="0">
                  <a:pos x="683" y="953"/>
                </a:cxn>
                <a:cxn ang="0">
                  <a:pos x="588" y="1144"/>
                </a:cxn>
                <a:cxn ang="0">
                  <a:pos x="302" y="1220"/>
                </a:cxn>
                <a:cxn ang="0">
                  <a:pos x="32" y="1144"/>
                </a:cxn>
                <a:cxn ang="0">
                  <a:pos x="16" y="991"/>
                </a:cxn>
                <a:cxn ang="0">
                  <a:pos x="80" y="934"/>
                </a:cxn>
                <a:cxn ang="0">
                  <a:pos x="48" y="858"/>
                </a:cxn>
                <a:cxn ang="0">
                  <a:pos x="16" y="762"/>
                </a:cxn>
                <a:cxn ang="0">
                  <a:pos x="112" y="591"/>
                </a:cxn>
                <a:cxn ang="0">
                  <a:pos x="143" y="534"/>
                </a:cxn>
                <a:cxn ang="0">
                  <a:pos x="96" y="476"/>
                </a:cxn>
                <a:cxn ang="0">
                  <a:pos x="32" y="381"/>
                </a:cxn>
                <a:cxn ang="0">
                  <a:pos x="48" y="133"/>
                </a:cxn>
                <a:cxn ang="0">
                  <a:pos x="318" y="0"/>
                </a:cxn>
              </a:cxnLst>
              <a:rect l="0" t="0" r="r" b="b"/>
              <a:pathLst>
                <a:path w="683" h="1220">
                  <a:moveTo>
                    <a:pt x="445" y="953"/>
                  </a:moveTo>
                  <a:lnTo>
                    <a:pt x="175" y="972"/>
                  </a:lnTo>
                  <a:lnTo>
                    <a:pt x="127" y="1029"/>
                  </a:lnTo>
                  <a:lnTo>
                    <a:pt x="127" y="1067"/>
                  </a:lnTo>
                  <a:lnTo>
                    <a:pt x="159" y="1144"/>
                  </a:lnTo>
                  <a:lnTo>
                    <a:pt x="207" y="1163"/>
                  </a:lnTo>
                  <a:lnTo>
                    <a:pt x="270" y="1182"/>
                  </a:lnTo>
                  <a:lnTo>
                    <a:pt x="413" y="1182"/>
                  </a:lnTo>
                  <a:lnTo>
                    <a:pt x="493" y="1163"/>
                  </a:lnTo>
                  <a:lnTo>
                    <a:pt x="540" y="1125"/>
                  </a:lnTo>
                  <a:lnTo>
                    <a:pt x="572" y="1048"/>
                  </a:lnTo>
                  <a:lnTo>
                    <a:pt x="540" y="972"/>
                  </a:lnTo>
                  <a:lnTo>
                    <a:pt x="493" y="953"/>
                  </a:lnTo>
                  <a:lnTo>
                    <a:pt x="445" y="953"/>
                  </a:lnTo>
                  <a:close/>
                  <a:moveTo>
                    <a:pt x="286" y="57"/>
                  </a:moveTo>
                  <a:lnTo>
                    <a:pt x="254" y="95"/>
                  </a:lnTo>
                  <a:lnTo>
                    <a:pt x="239" y="133"/>
                  </a:lnTo>
                  <a:lnTo>
                    <a:pt x="223" y="190"/>
                  </a:lnTo>
                  <a:lnTo>
                    <a:pt x="223" y="381"/>
                  </a:lnTo>
                  <a:lnTo>
                    <a:pt x="239" y="438"/>
                  </a:lnTo>
                  <a:lnTo>
                    <a:pt x="270" y="515"/>
                  </a:lnTo>
                  <a:lnTo>
                    <a:pt x="350" y="515"/>
                  </a:lnTo>
                  <a:lnTo>
                    <a:pt x="381" y="476"/>
                  </a:lnTo>
                  <a:lnTo>
                    <a:pt x="397" y="438"/>
                  </a:lnTo>
                  <a:lnTo>
                    <a:pt x="413" y="381"/>
                  </a:lnTo>
                  <a:lnTo>
                    <a:pt x="413" y="210"/>
                  </a:lnTo>
                  <a:lnTo>
                    <a:pt x="397" y="133"/>
                  </a:lnTo>
                  <a:lnTo>
                    <a:pt x="381" y="95"/>
                  </a:lnTo>
                  <a:lnTo>
                    <a:pt x="350" y="57"/>
                  </a:lnTo>
                  <a:lnTo>
                    <a:pt x="286" y="57"/>
                  </a:lnTo>
                  <a:close/>
                  <a:moveTo>
                    <a:pt x="318" y="0"/>
                  </a:moveTo>
                  <a:lnTo>
                    <a:pt x="397" y="0"/>
                  </a:lnTo>
                  <a:lnTo>
                    <a:pt x="493" y="38"/>
                  </a:lnTo>
                  <a:lnTo>
                    <a:pt x="683" y="38"/>
                  </a:lnTo>
                  <a:lnTo>
                    <a:pt x="683" y="133"/>
                  </a:lnTo>
                  <a:lnTo>
                    <a:pt x="540" y="152"/>
                  </a:lnTo>
                  <a:lnTo>
                    <a:pt x="572" y="190"/>
                  </a:lnTo>
                  <a:lnTo>
                    <a:pt x="604" y="267"/>
                  </a:lnTo>
                  <a:lnTo>
                    <a:pt x="604" y="400"/>
                  </a:lnTo>
                  <a:lnTo>
                    <a:pt x="572" y="457"/>
                  </a:lnTo>
                  <a:lnTo>
                    <a:pt x="556" y="495"/>
                  </a:lnTo>
                  <a:lnTo>
                    <a:pt x="509" y="534"/>
                  </a:lnTo>
                  <a:lnTo>
                    <a:pt x="413" y="572"/>
                  </a:lnTo>
                  <a:lnTo>
                    <a:pt x="254" y="572"/>
                  </a:lnTo>
                  <a:lnTo>
                    <a:pt x="223" y="591"/>
                  </a:lnTo>
                  <a:lnTo>
                    <a:pt x="191" y="667"/>
                  </a:lnTo>
                  <a:lnTo>
                    <a:pt x="191" y="686"/>
                  </a:lnTo>
                  <a:lnTo>
                    <a:pt x="223" y="724"/>
                  </a:lnTo>
                  <a:lnTo>
                    <a:pt x="429" y="724"/>
                  </a:lnTo>
                  <a:lnTo>
                    <a:pt x="572" y="762"/>
                  </a:lnTo>
                  <a:lnTo>
                    <a:pt x="651" y="839"/>
                  </a:lnTo>
                  <a:lnTo>
                    <a:pt x="683" y="953"/>
                  </a:lnTo>
                  <a:lnTo>
                    <a:pt x="651" y="1067"/>
                  </a:lnTo>
                  <a:lnTo>
                    <a:pt x="588" y="1144"/>
                  </a:lnTo>
                  <a:lnTo>
                    <a:pt x="461" y="1201"/>
                  </a:lnTo>
                  <a:lnTo>
                    <a:pt x="302" y="1220"/>
                  </a:lnTo>
                  <a:lnTo>
                    <a:pt x="143" y="1201"/>
                  </a:lnTo>
                  <a:lnTo>
                    <a:pt x="32" y="1144"/>
                  </a:lnTo>
                  <a:lnTo>
                    <a:pt x="0" y="1048"/>
                  </a:lnTo>
                  <a:lnTo>
                    <a:pt x="16" y="991"/>
                  </a:lnTo>
                  <a:lnTo>
                    <a:pt x="32" y="953"/>
                  </a:lnTo>
                  <a:lnTo>
                    <a:pt x="80" y="934"/>
                  </a:lnTo>
                  <a:lnTo>
                    <a:pt x="143" y="915"/>
                  </a:lnTo>
                  <a:lnTo>
                    <a:pt x="48" y="858"/>
                  </a:lnTo>
                  <a:lnTo>
                    <a:pt x="16" y="820"/>
                  </a:lnTo>
                  <a:lnTo>
                    <a:pt x="16" y="762"/>
                  </a:lnTo>
                  <a:lnTo>
                    <a:pt x="48" y="648"/>
                  </a:lnTo>
                  <a:lnTo>
                    <a:pt x="112" y="591"/>
                  </a:lnTo>
                  <a:lnTo>
                    <a:pt x="191" y="553"/>
                  </a:lnTo>
                  <a:lnTo>
                    <a:pt x="143" y="534"/>
                  </a:lnTo>
                  <a:lnTo>
                    <a:pt x="112" y="515"/>
                  </a:lnTo>
                  <a:lnTo>
                    <a:pt x="96" y="476"/>
                  </a:lnTo>
                  <a:lnTo>
                    <a:pt x="64" y="457"/>
                  </a:lnTo>
                  <a:lnTo>
                    <a:pt x="32" y="381"/>
                  </a:lnTo>
                  <a:lnTo>
                    <a:pt x="16" y="286"/>
                  </a:lnTo>
                  <a:lnTo>
                    <a:pt x="48" y="133"/>
                  </a:lnTo>
                  <a:lnTo>
                    <a:pt x="159" y="38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56" name="Freeform 216"/>
            <p:cNvSpPr>
              <a:spLocks/>
            </p:cNvSpPr>
            <p:nvPr/>
          </p:nvSpPr>
          <p:spPr bwMode="auto">
            <a:xfrm>
              <a:off x="11372" y="36628"/>
              <a:ext cx="477" cy="1182"/>
            </a:xfrm>
            <a:custGeom>
              <a:avLst/>
              <a:gdLst/>
              <a:ahLst/>
              <a:cxnLst>
                <a:cxn ang="0">
                  <a:pos x="254" y="0"/>
                </a:cxn>
                <a:cxn ang="0">
                  <a:pos x="286" y="0"/>
                </a:cxn>
                <a:cxn ang="0">
                  <a:pos x="286" y="305"/>
                </a:cxn>
                <a:cxn ang="0">
                  <a:pos x="429" y="305"/>
                </a:cxn>
                <a:cxn ang="0">
                  <a:pos x="445" y="400"/>
                </a:cxn>
                <a:cxn ang="0">
                  <a:pos x="302" y="400"/>
                </a:cxn>
                <a:cxn ang="0">
                  <a:pos x="302" y="991"/>
                </a:cxn>
                <a:cxn ang="0">
                  <a:pos x="318" y="1029"/>
                </a:cxn>
                <a:cxn ang="0">
                  <a:pos x="334" y="1048"/>
                </a:cxn>
                <a:cxn ang="0">
                  <a:pos x="381" y="1048"/>
                </a:cxn>
                <a:cxn ang="0">
                  <a:pos x="429" y="991"/>
                </a:cxn>
                <a:cxn ang="0">
                  <a:pos x="445" y="953"/>
                </a:cxn>
                <a:cxn ang="0">
                  <a:pos x="477" y="972"/>
                </a:cxn>
                <a:cxn ang="0">
                  <a:pos x="429" y="1067"/>
                </a:cxn>
                <a:cxn ang="0">
                  <a:pos x="381" y="1144"/>
                </a:cxn>
                <a:cxn ang="0">
                  <a:pos x="254" y="1182"/>
                </a:cxn>
                <a:cxn ang="0">
                  <a:pos x="191" y="1182"/>
                </a:cxn>
                <a:cxn ang="0">
                  <a:pos x="143" y="1144"/>
                </a:cxn>
                <a:cxn ang="0">
                  <a:pos x="112" y="1106"/>
                </a:cxn>
                <a:cxn ang="0">
                  <a:pos x="80" y="1048"/>
                </a:cxn>
                <a:cxn ang="0">
                  <a:pos x="80" y="400"/>
                </a:cxn>
                <a:cxn ang="0">
                  <a:pos x="0" y="400"/>
                </a:cxn>
                <a:cxn ang="0">
                  <a:pos x="0" y="343"/>
                </a:cxn>
                <a:cxn ang="0">
                  <a:pos x="80" y="229"/>
                </a:cxn>
                <a:cxn ang="0">
                  <a:pos x="175" y="133"/>
                </a:cxn>
                <a:cxn ang="0">
                  <a:pos x="254" y="0"/>
                </a:cxn>
              </a:cxnLst>
              <a:rect l="0" t="0" r="r" b="b"/>
              <a:pathLst>
                <a:path w="477" h="1182">
                  <a:moveTo>
                    <a:pt x="254" y="0"/>
                  </a:moveTo>
                  <a:lnTo>
                    <a:pt x="286" y="0"/>
                  </a:lnTo>
                  <a:lnTo>
                    <a:pt x="286" y="305"/>
                  </a:lnTo>
                  <a:lnTo>
                    <a:pt x="429" y="305"/>
                  </a:lnTo>
                  <a:lnTo>
                    <a:pt x="445" y="400"/>
                  </a:lnTo>
                  <a:lnTo>
                    <a:pt x="302" y="400"/>
                  </a:lnTo>
                  <a:lnTo>
                    <a:pt x="302" y="991"/>
                  </a:lnTo>
                  <a:lnTo>
                    <a:pt x="318" y="1029"/>
                  </a:lnTo>
                  <a:lnTo>
                    <a:pt x="334" y="1048"/>
                  </a:lnTo>
                  <a:lnTo>
                    <a:pt x="381" y="1048"/>
                  </a:lnTo>
                  <a:lnTo>
                    <a:pt x="429" y="991"/>
                  </a:lnTo>
                  <a:lnTo>
                    <a:pt x="445" y="953"/>
                  </a:lnTo>
                  <a:lnTo>
                    <a:pt x="477" y="972"/>
                  </a:lnTo>
                  <a:lnTo>
                    <a:pt x="429" y="1067"/>
                  </a:lnTo>
                  <a:lnTo>
                    <a:pt x="381" y="1144"/>
                  </a:lnTo>
                  <a:lnTo>
                    <a:pt x="254" y="1182"/>
                  </a:lnTo>
                  <a:lnTo>
                    <a:pt x="191" y="1182"/>
                  </a:lnTo>
                  <a:lnTo>
                    <a:pt x="143" y="1144"/>
                  </a:lnTo>
                  <a:lnTo>
                    <a:pt x="112" y="1106"/>
                  </a:lnTo>
                  <a:lnTo>
                    <a:pt x="80" y="1048"/>
                  </a:lnTo>
                  <a:lnTo>
                    <a:pt x="80" y="400"/>
                  </a:lnTo>
                  <a:lnTo>
                    <a:pt x="0" y="400"/>
                  </a:lnTo>
                  <a:lnTo>
                    <a:pt x="0" y="343"/>
                  </a:lnTo>
                  <a:lnTo>
                    <a:pt x="80" y="229"/>
                  </a:lnTo>
                  <a:lnTo>
                    <a:pt x="175" y="13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57" name="Freeform 217"/>
            <p:cNvSpPr>
              <a:spLocks/>
            </p:cNvSpPr>
            <p:nvPr/>
          </p:nvSpPr>
          <p:spPr bwMode="auto">
            <a:xfrm>
              <a:off x="11833" y="36533"/>
              <a:ext cx="794" cy="12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6" y="0"/>
                </a:cxn>
                <a:cxn ang="0">
                  <a:pos x="286" y="514"/>
                </a:cxn>
                <a:cxn ang="0">
                  <a:pos x="349" y="457"/>
                </a:cxn>
                <a:cxn ang="0">
                  <a:pos x="445" y="381"/>
                </a:cxn>
                <a:cxn ang="0">
                  <a:pos x="508" y="381"/>
                </a:cxn>
                <a:cxn ang="0">
                  <a:pos x="635" y="419"/>
                </a:cxn>
                <a:cxn ang="0">
                  <a:pos x="683" y="476"/>
                </a:cxn>
                <a:cxn ang="0">
                  <a:pos x="714" y="629"/>
                </a:cxn>
                <a:cxn ang="0">
                  <a:pos x="714" y="1143"/>
                </a:cxn>
                <a:cxn ang="0">
                  <a:pos x="730" y="1182"/>
                </a:cxn>
                <a:cxn ang="0">
                  <a:pos x="762" y="1201"/>
                </a:cxn>
                <a:cxn ang="0">
                  <a:pos x="794" y="1201"/>
                </a:cxn>
                <a:cxn ang="0">
                  <a:pos x="794" y="1239"/>
                </a:cxn>
                <a:cxn ang="0">
                  <a:pos x="445" y="1239"/>
                </a:cxn>
                <a:cxn ang="0">
                  <a:pos x="445" y="1201"/>
                </a:cxn>
                <a:cxn ang="0">
                  <a:pos x="476" y="1201"/>
                </a:cxn>
                <a:cxn ang="0">
                  <a:pos x="492" y="1182"/>
                </a:cxn>
                <a:cxn ang="0">
                  <a:pos x="508" y="1143"/>
                </a:cxn>
                <a:cxn ang="0">
                  <a:pos x="508" y="610"/>
                </a:cxn>
                <a:cxn ang="0">
                  <a:pos x="492" y="552"/>
                </a:cxn>
                <a:cxn ang="0">
                  <a:pos x="429" y="514"/>
                </a:cxn>
                <a:cxn ang="0">
                  <a:pos x="381" y="514"/>
                </a:cxn>
                <a:cxn ang="0">
                  <a:pos x="349" y="533"/>
                </a:cxn>
                <a:cxn ang="0">
                  <a:pos x="286" y="610"/>
                </a:cxn>
                <a:cxn ang="0">
                  <a:pos x="286" y="1124"/>
                </a:cxn>
                <a:cxn ang="0">
                  <a:pos x="302" y="1162"/>
                </a:cxn>
                <a:cxn ang="0">
                  <a:pos x="333" y="1182"/>
                </a:cxn>
                <a:cxn ang="0">
                  <a:pos x="365" y="1182"/>
                </a:cxn>
                <a:cxn ang="0">
                  <a:pos x="365" y="1220"/>
                </a:cxn>
                <a:cxn ang="0">
                  <a:pos x="0" y="1220"/>
                </a:cxn>
                <a:cxn ang="0">
                  <a:pos x="0" y="1182"/>
                </a:cxn>
                <a:cxn ang="0">
                  <a:pos x="63" y="1143"/>
                </a:cxn>
                <a:cxn ang="0">
                  <a:pos x="79" y="1105"/>
                </a:cxn>
                <a:cxn ang="0">
                  <a:pos x="79" y="114"/>
                </a:cxn>
                <a:cxn ang="0">
                  <a:pos x="63" y="76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794" h="1239">
                  <a:moveTo>
                    <a:pt x="0" y="0"/>
                  </a:moveTo>
                  <a:lnTo>
                    <a:pt x="286" y="0"/>
                  </a:lnTo>
                  <a:lnTo>
                    <a:pt x="286" y="514"/>
                  </a:lnTo>
                  <a:lnTo>
                    <a:pt x="349" y="457"/>
                  </a:lnTo>
                  <a:lnTo>
                    <a:pt x="445" y="381"/>
                  </a:lnTo>
                  <a:lnTo>
                    <a:pt x="508" y="381"/>
                  </a:lnTo>
                  <a:lnTo>
                    <a:pt x="635" y="419"/>
                  </a:lnTo>
                  <a:lnTo>
                    <a:pt x="683" y="476"/>
                  </a:lnTo>
                  <a:lnTo>
                    <a:pt x="714" y="629"/>
                  </a:lnTo>
                  <a:lnTo>
                    <a:pt x="714" y="1143"/>
                  </a:lnTo>
                  <a:lnTo>
                    <a:pt x="730" y="1182"/>
                  </a:lnTo>
                  <a:lnTo>
                    <a:pt x="762" y="1201"/>
                  </a:lnTo>
                  <a:lnTo>
                    <a:pt x="794" y="1201"/>
                  </a:lnTo>
                  <a:lnTo>
                    <a:pt x="794" y="1239"/>
                  </a:lnTo>
                  <a:lnTo>
                    <a:pt x="445" y="1239"/>
                  </a:lnTo>
                  <a:lnTo>
                    <a:pt x="445" y="1201"/>
                  </a:lnTo>
                  <a:lnTo>
                    <a:pt x="476" y="1201"/>
                  </a:lnTo>
                  <a:lnTo>
                    <a:pt x="492" y="1182"/>
                  </a:lnTo>
                  <a:lnTo>
                    <a:pt x="508" y="1143"/>
                  </a:lnTo>
                  <a:lnTo>
                    <a:pt x="508" y="610"/>
                  </a:lnTo>
                  <a:lnTo>
                    <a:pt x="492" y="552"/>
                  </a:lnTo>
                  <a:lnTo>
                    <a:pt x="429" y="514"/>
                  </a:lnTo>
                  <a:lnTo>
                    <a:pt x="381" y="514"/>
                  </a:lnTo>
                  <a:lnTo>
                    <a:pt x="349" y="533"/>
                  </a:lnTo>
                  <a:lnTo>
                    <a:pt x="286" y="610"/>
                  </a:lnTo>
                  <a:lnTo>
                    <a:pt x="286" y="1124"/>
                  </a:lnTo>
                  <a:lnTo>
                    <a:pt x="302" y="1162"/>
                  </a:lnTo>
                  <a:lnTo>
                    <a:pt x="333" y="1182"/>
                  </a:lnTo>
                  <a:lnTo>
                    <a:pt x="365" y="1182"/>
                  </a:lnTo>
                  <a:lnTo>
                    <a:pt x="365" y="1220"/>
                  </a:lnTo>
                  <a:lnTo>
                    <a:pt x="0" y="1220"/>
                  </a:lnTo>
                  <a:lnTo>
                    <a:pt x="0" y="1182"/>
                  </a:lnTo>
                  <a:lnTo>
                    <a:pt x="63" y="1143"/>
                  </a:lnTo>
                  <a:lnTo>
                    <a:pt x="79" y="1105"/>
                  </a:lnTo>
                  <a:lnTo>
                    <a:pt x="79" y="114"/>
                  </a:lnTo>
                  <a:lnTo>
                    <a:pt x="63" y="76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58" name="Freeform 218"/>
            <p:cNvSpPr>
              <a:spLocks noEditPoints="1"/>
            </p:cNvSpPr>
            <p:nvPr/>
          </p:nvSpPr>
          <p:spPr bwMode="auto">
            <a:xfrm>
              <a:off x="12738" y="36895"/>
              <a:ext cx="619" cy="877"/>
            </a:xfrm>
            <a:custGeom>
              <a:avLst/>
              <a:gdLst/>
              <a:ahLst/>
              <a:cxnLst>
                <a:cxn ang="0">
                  <a:pos x="302" y="76"/>
                </a:cxn>
                <a:cxn ang="0">
                  <a:pos x="270" y="95"/>
                </a:cxn>
                <a:cxn ang="0">
                  <a:pos x="254" y="133"/>
                </a:cxn>
                <a:cxn ang="0">
                  <a:pos x="238" y="190"/>
                </a:cxn>
                <a:cxn ang="0">
                  <a:pos x="222" y="267"/>
                </a:cxn>
                <a:cxn ang="0">
                  <a:pos x="222" y="362"/>
                </a:cxn>
                <a:cxn ang="0">
                  <a:pos x="429" y="343"/>
                </a:cxn>
                <a:cxn ang="0">
                  <a:pos x="429" y="267"/>
                </a:cxn>
                <a:cxn ang="0">
                  <a:pos x="413" y="209"/>
                </a:cxn>
                <a:cxn ang="0">
                  <a:pos x="413" y="152"/>
                </a:cxn>
                <a:cxn ang="0">
                  <a:pos x="397" y="133"/>
                </a:cxn>
                <a:cxn ang="0">
                  <a:pos x="381" y="95"/>
                </a:cxn>
                <a:cxn ang="0">
                  <a:pos x="365" y="76"/>
                </a:cxn>
                <a:cxn ang="0">
                  <a:pos x="302" y="76"/>
                </a:cxn>
                <a:cxn ang="0">
                  <a:pos x="318" y="0"/>
                </a:cxn>
                <a:cxn ang="0">
                  <a:pos x="381" y="0"/>
                </a:cxn>
                <a:cxn ang="0">
                  <a:pos x="429" y="38"/>
                </a:cxn>
                <a:cxn ang="0">
                  <a:pos x="476" y="57"/>
                </a:cxn>
                <a:cxn ang="0">
                  <a:pos x="524" y="114"/>
                </a:cxn>
                <a:cxn ang="0">
                  <a:pos x="572" y="248"/>
                </a:cxn>
                <a:cxn ang="0">
                  <a:pos x="604" y="419"/>
                </a:cxn>
                <a:cxn ang="0">
                  <a:pos x="222" y="419"/>
                </a:cxn>
                <a:cxn ang="0">
                  <a:pos x="238" y="514"/>
                </a:cxn>
                <a:cxn ang="0">
                  <a:pos x="238" y="572"/>
                </a:cxn>
                <a:cxn ang="0">
                  <a:pos x="254" y="629"/>
                </a:cxn>
                <a:cxn ang="0">
                  <a:pos x="270" y="667"/>
                </a:cxn>
                <a:cxn ang="0">
                  <a:pos x="302" y="705"/>
                </a:cxn>
                <a:cxn ang="0">
                  <a:pos x="318" y="743"/>
                </a:cxn>
                <a:cxn ang="0">
                  <a:pos x="349" y="762"/>
                </a:cxn>
                <a:cxn ang="0">
                  <a:pos x="445" y="762"/>
                </a:cxn>
                <a:cxn ang="0">
                  <a:pos x="476" y="743"/>
                </a:cxn>
                <a:cxn ang="0">
                  <a:pos x="524" y="705"/>
                </a:cxn>
                <a:cxn ang="0">
                  <a:pos x="572" y="648"/>
                </a:cxn>
                <a:cxn ang="0">
                  <a:pos x="619" y="648"/>
                </a:cxn>
                <a:cxn ang="0">
                  <a:pos x="524" y="781"/>
                </a:cxn>
                <a:cxn ang="0">
                  <a:pos x="429" y="858"/>
                </a:cxn>
                <a:cxn ang="0">
                  <a:pos x="318" y="877"/>
                </a:cxn>
                <a:cxn ang="0">
                  <a:pos x="191" y="839"/>
                </a:cxn>
                <a:cxn ang="0">
                  <a:pos x="79" y="762"/>
                </a:cxn>
                <a:cxn ang="0">
                  <a:pos x="16" y="629"/>
                </a:cxn>
                <a:cxn ang="0">
                  <a:pos x="0" y="438"/>
                </a:cxn>
                <a:cxn ang="0">
                  <a:pos x="16" y="267"/>
                </a:cxn>
                <a:cxn ang="0">
                  <a:pos x="79" y="114"/>
                </a:cxn>
                <a:cxn ang="0">
                  <a:pos x="191" y="38"/>
                </a:cxn>
                <a:cxn ang="0">
                  <a:pos x="318" y="0"/>
                </a:cxn>
              </a:cxnLst>
              <a:rect l="0" t="0" r="r" b="b"/>
              <a:pathLst>
                <a:path w="619" h="877">
                  <a:moveTo>
                    <a:pt x="302" y="76"/>
                  </a:moveTo>
                  <a:lnTo>
                    <a:pt x="270" y="95"/>
                  </a:lnTo>
                  <a:lnTo>
                    <a:pt x="254" y="133"/>
                  </a:lnTo>
                  <a:lnTo>
                    <a:pt x="238" y="190"/>
                  </a:lnTo>
                  <a:lnTo>
                    <a:pt x="222" y="267"/>
                  </a:lnTo>
                  <a:lnTo>
                    <a:pt x="222" y="362"/>
                  </a:lnTo>
                  <a:lnTo>
                    <a:pt x="429" y="343"/>
                  </a:lnTo>
                  <a:lnTo>
                    <a:pt x="429" y="267"/>
                  </a:lnTo>
                  <a:lnTo>
                    <a:pt x="413" y="209"/>
                  </a:lnTo>
                  <a:lnTo>
                    <a:pt x="413" y="152"/>
                  </a:lnTo>
                  <a:lnTo>
                    <a:pt x="397" y="133"/>
                  </a:lnTo>
                  <a:lnTo>
                    <a:pt x="381" y="95"/>
                  </a:lnTo>
                  <a:lnTo>
                    <a:pt x="365" y="76"/>
                  </a:lnTo>
                  <a:lnTo>
                    <a:pt x="302" y="76"/>
                  </a:lnTo>
                  <a:close/>
                  <a:moveTo>
                    <a:pt x="318" y="0"/>
                  </a:moveTo>
                  <a:lnTo>
                    <a:pt x="381" y="0"/>
                  </a:lnTo>
                  <a:lnTo>
                    <a:pt x="429" y="38"/>
                  </a:lnTo>
                  <a:lnTo>
                    <a:pt x="476" y="57"/>
                  </a:lnTo>
                  <a:lnTo>
                    <a:pt x="524" y="114"/>
                  </a:lnTo>
                  <a:lnTo>
                    <a:pt x="572" y="248"/>
                  </a:lnTo>
                  <a:lnTo>
                    <a:pt x="604" y="419"/>
                  </a:lnTo>
                  <a:lnTo>
                    <a:pt x="222" y="419"/>
                  </a:lnTo>
                  <a:lnTo>
                    <a:pt x="238" y="514"/>
                  </a:lnTo>
                  <a:lnTo>
                    <a:pt x="238" y="572"/>
                  </a:lnTo>
                  <a:lnTo>
                    <a:pt x="254" y="629"/>
                  </a:lnTo>
                  <a:lnTo>
                    <a:pt x="270" y="667"/>
                  </a:lnTo>
                  <a:lnTo>
                    <a:pt x="302" y="705"/>
                  </a:lnTo>
                  <a:lnTo>
                    <a:pt x="318" y="743"/>
                  </a:lnTo>
                  <a:lnTo>
                    <a:pt x="349" y="762"/>
                  </a:lnTo>
                  <a:lnTo>
                    <a:pt x="445" y="762"/>
                  </a:lnTo>
                  <a:lnTo>
                    <a:pt x="476" y="743"/>
                  </a:lnTo>
                  <a:lnTo>
                    <a:pt x="524" y="705"/>
                  </a:lnTo>
                  <a:lnTo>
                    <a:pt x="572" y="648"/>
                  </a:lnTo>
                  <a:lnTo>
                    <a:pt x="619" y="648"/>
                  </a:lnTo>
                  <a:lnTo>
                    <a:pt x="524" y="781"/>
                  </a:lnTo>
                  <a:lnTo>
                    <a:pt x="429" y="858"/>
                  </a:lnTo>
                  <a:lnTo>
                    <a:pt x="318" y="877"/>
                  </a:lnTo>
                  <a:lnTo>
                    <a:pt x="191" y="839"/>
                  </a:lnTo>
                  <a:lnTo>
                    <a:pt x="79" y="762"/>
                  </a:lnTo>
                  <a:lnTo>
                    <a:pt x="16" y="629"/>
                  </a:lnTo>
                  <a:lnTo>
                    <a:pt x="0" y="438"/>
                  </a:lnTo>
                  <a:lnTo>
                    <a:pt x="16" y="267"/>
                  </a:lnTo>
                  <a:lnTo>
                    <a:pt x="79" y="114"/>
                  </a:lnTo>
                  <a:lnTo>
                    <a:pt x="191" y="38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59" name="Freeform 219"/>
            <p:cNvSpPr>
              <a:spLocks noEditPoints="1"/>
            </p:cNvSpPr>
            <p:nvPr/>
          </p:nvSpPr>
          <p:spPr bwMode="auto">
            <a:xfrm>
              <a:off x="13786" y="36552"/>
              <a:ext cx="889" cy="1201"/>
            </a:xfrm>
            <a:custGeom>
              <a:avLst/>
              <a:gdLst/>
              <a:ahLst/>
              <a:cxnLst>
                <a:cxn ang="0">
                  <a:pos x="429" y="57"/>
                </a:cxn>
                <a:cxn ang="0">
                  <a:pos x="397" y="76"/>
                </a:cxn>
                <a:cxn ang="0">
                  <a:pos x="381" y="95"/>
                </a:cxn>
                <a:cxn ang="0">
                  <a:pos x="381" y="610"/>
                </a:cxn>
                <a:cxn ang="0">
                  <a:pos x="461" y="610"/>
                </a:cxn>
                <a:cxn ang="0">
                  <a:pos x="508" y="591"/>
                </a:cxn>
                <a:cxn ang="0">
                  <a:pos x="572" y="552"/>
                </a:cxn>
                <a:cxn ang="0">
                  <a:pos x="604" y="514"/>
                </a:cxn>
                <a:cxn ang="0">
                  <a:pos x="619" y="476"/>
                </a:cxn>
                <a:cxn ang="0">
                  <a:pos x="635" y="400"/>
                </a:cxn>
                <a:cxn ang="0">
                  <a:pos x="635" y="228"/>
                </a:cxn>
                <a:cxn ang="0">
                  <a:pos x="619" y="171"/>
                </a:cxn>
                <a:cxn ang="0">
                  <a:pos x="588" y="114"/>
                </a:cxn>
                <a:cxn ang="0">
                  <a:pos x="556" y="76"/>
                </a:cxn>
                <a:cxn ang="0">
                  <a:pos x="524" y="57"/>
                </a:cxn>
                <a:cxn ang="0">
                  <a:pos x="429" y="57"/>
                </a:cxn>
                <a:cxn ang="0">
                  <a:pos x="0" y="0"/>
                </a:cxn>
                <a:cxn ang="0">
                  <a:pos x="492" y="0"/>
                </a:cxn>
                <a:cxn ang="0">
                  <a:pos x="667" y="19"/>
                </a:cxn>
                <a:cxn ang="0">
                  <a:pos x="778" y="76"/>
                </a:cxn>
                <a:cxn ang="0">
                  <a:pos x="858" y="190"/>
                </a:cxn>
                <a:cxn ang="0">
                  <a:pos x="889" y="324"/>
                </a:cxn>
                <a:cxn ang="0">
                  <a:pos x="874" y="457"/>
                </a:cxn>
                <a:cxn ang="0">
                  <a:pos x="810" y="552"/>
                </a:cxn>
                <a:cxn ang="0">
                  <a:pos x="699" y="629"/>
                </a:cxn>
                <a:cxn ang="0">
                  <a:pos x="635" y="648"/>
                </a:cxn>
                <a:cxn ang="0">
                  <a:pos x="540" y="667"/>
                </a:cxn>
                <a:cxn ang="0">
                  <a:pos x="381" y="667"/>
                </a:cxn>
                <a:cxn ang="0">
                  <a:pos x="381" y="1067"/>
                </a:cxn>
                <a:cxn ang="0">
                  <a:pos x="397" y="1105"/>
                </a:cxn>
                <a:cxn ang="0">
                  <a:pos x="413" y="1124"/>
                </a:cxn>
                <a:cxn ang="0">
                  <a:pos x="445" y="1143"/>
                </a:cxn>
                <a:cxn ang="0">
                  <a:pos x="508" y="1163"/>
                </a:cxn>
                <a:cxn ang="0">
                  <a:pos x="508" y="1201"/>
                </a:cxn>
                <a:cxn ang="0">
                  <a:pos x="0" y="1201"/>
                </a:cxn>
                <a:cxn ang="0">
                  <a:pos x="0" y="1163"/>
                </a:cxn>
                <a:cxn ang="0">
                  <a:pos x="80" y="1163"/>
                </a:cxn>
                <a:cxn ang="0">
                  <a:pos x="95" y="1143"/>
                </a:cxn>
                <a:cxn ang="0">
                  <a:pos x="127" y="1067"/>
                </a:cxn>
                <a:cxn ang="0">
                  <a:pos x="127" y="133"/>
                </a:cxn>
                <a:cxn ang="0">
                  <a:pos x="111" y="95"/>
                </a:cxn>
                <a:cxn ang="0">
                  <a:pos x="95" y="76"/>
                </a:cxn>
                <a:cxn ang="0">
                  <a:pos x="64" y="57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889" h="1201">
                  <a:moveTo>
                    <a:pt x="429" y="57"/>
                  </a:moveTo>
                  <a:lnTo>
                    <a:pt x="397" y="76"/>
                  </a:lnTo>
                  <a:lnTo>
                    <a:pt x="381" y="95"/>
                  </a:lnTo>
                  <a:lnTo>
                    <a:pt x="381" y="610"/>
                  </a:lnTo>
                  <a:lnTo>
                    <a:pt x="461" y="610"/>
                  </a:lnTo>
                  <a:lnTo>
                    <a:pt x="508" y="591"/>
                  </a:lnTo>
                  <a:lnTo>
                    <a:pt x="572" y="552"/>
                  </a:lnTo>
                  <a:lnTo>
                    <a:pt x="604" y="514"/>
                  </a:lnTo>
                  <a:lnTo>
                    <a:pt x="619" y="476"/>
                  </a:lnTo>
                  <a:lnTo>
                    <a:pt x="635" y="400"/>
                  </a:lnTo>
                  <a:lnTo>
                    <a:pt x="635" y="228"/>
                  </a:lnTo>
                  <a:lnTo>
                    <a:pt x="619" y="171"/>
                  </a:lnTo>
                  <a:lnTo>
                    <a:pt x="588" y="114"/>
                  </a:lnTo>
                  <a:lnTo>
                    <a:pt x="556" y="76"/>
                  </a:lnTo>
                  <a:lnTo>
                    <a:pt x="524" y="57"/>
                  </a:lnTo>
                  <a:lnTo>
                    <a:pt x="429" y="57"/>
                  </a:lnTo>
                  <a:close/>
                  <a:moveTo>
                    <a:pt x="0" y="0"/>
                  </a:moveTo>
                  <a:lnTo>
                    <a:pt x="492" y="0"/>
                  </a:lnTo>
                  <a:lnTo>
                    <a:pt x="667" y="19"/>
                  </a:lnTo>
                  <a:lnTo>
                    <a:pt x="778" y="76"/>
                  </a:lnTo>
                  <a:lnTo>
                    <a:pt x="858" y="190"/>
                  </a:lnTo>
                  <a:lnTo>
                    <a:pt x="889" y="324"/>
                  </a:lnTo>
                  <a:lnTo>
                    <a:pt x="874" y="457"/>
                  </a:lnTo>
                  <a:lnTo>
                    <a:pt x="810" y="552"/>
                  </a:lnTo>
                  <a:lnTo>
                    <a:pt x="699" y="629"/>
                  </a:lnTo>
                  <a:lnTo>
                    <a:pt x="635" y="648"/>
                  </a:lnTo>
                  <a:lnTo>
                    <a:pt x="540" y="667"/>
                  </a:lnTo>
                  <a:lnTo>
                    <a:pt x="381" y="667"/>
                  </a:lnTo>
                  <a:lnTo>
                    <a:pt x="381" y="1067"/>
                  </a:lnTo>
                  <a:lnTo>
                    <a:pt x="397" y="1105"/>
                  </a:lnTo>
                  <a:lnTo>
                    <a:pt x="413" y="1124"/>
                  </a:lnTo>
                  <a:lnTo>
                    <a:pt x="445" y="1143"/>
                  </a:lnTo>
                  <a:lnTo>
                    <a:pt x="508" y="1163"/>
                  </a:lnTo>
                  <a:lnTo>
                    <a:pt x="508" y="1201"/>
                  </a:lnTo>
                  <a:lnTo>
                    <a:pt x="0" y="1201"/>
                  </a:lnTo>
                  <a:lnTo>
                    <a:pt x="0" y="1163"/>
                  </a:lnTo>
                  <a:lnTo>
                    <a:pt x="80" y="1163"/>
                  </a:lnTo>
                  <a:lnTo>
                    <a:pt x="95" y="1143"/>
                  </a:lnTo>
                  <a:lnTo>
                    <a:pt x="127" y="1067"/>
                  </a:lnTo>
                  <a:lnTo>
                    <a:pt x="127" y="133"/>
                  </a:lnTo>
                  <a:lnTo>
                    <a:pt x="111" y="95"/>
                  </a:lnTo>
                  <a:lnTo>
                    <a:pt x="95" y="76"/>
                  </a:lnTo>
                  <a:lnTo>
                    <a:pt x="64" y="57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60" name="Freeform 220"/>
            <p:cNvSpPr>
              <a:spLocks noEditPoints="1"/>
            </p:cNvSpPr>
            <p:nvPr/>
          </p:nvSpPr>
          <p:spPr bwMode="auto">
            <a:xfrm>
              <a:off x="14707" y="36895"/>
              <a:ext cx="715" cy="858"/>
            </a:xfrm>
            <a:custGeom>
              <a:avLst/>
              <a:gdLst/>
              <a:ahLst/>
              <a:cxnLst>
                <a:cxn ang="0">
                  <a:pos x="413" y="419"/>
                </a:cxn>
                <a:cxn ang="0">
                  <a:pos x="286" y="495"/>
                </a:cxn>
                <a:cxn ang="0">
                  <a:pos x="254" y="534"/>
                </a:cxn>
                <a:cxn ang="0">
                  <a:pos x="223" y="591"/>
                </a:cxn>
                <a:cxn ang="0">
                  <a:pos x="223" y="686"/>
                </a:cxn>
                <a:cxn ang="0">
                  <a:pos x="238" y="724"/>
                </a:cxn>
                <a:cxn ang="0">
                  <a:pos x="302" y="762"/>
                </a:cxn>
                <a:cxn ang="0">
                  <a:pos x="334" y="762"/>
                </a:cxn>
                <a:cxn ang="0">
                  <a:pos x="350" y="743"/>
                </a:cxn>
                <a:cxn ang="0">
                  <a:pos x="381" y="724"/>
                </a:cxn>
                <a:cxn ang="0">
                  <a:pos x="413" y="686"/>
                </a:cxn>
                <a:cxn ang="0">
                  <a:pos x="413" y="419"/>
                </a:cxn>
                <a:cxn ang="0">
                  <a:pos x="318" y="0"/>
                </a:cxn>
                <a:cxn ang="0">
                  <a:pos x="477" y="38"/>
                </a:cxn>
                <a:cxn ang="0">
                  <a:pos x="588" y="114"/>
                </a:cxn>
                <a:cxn ang="0">
                  <a:pos x="620" y="248"/>
                </a:cxn>
                <a:cxn ang="0">
                  <a:pos x="620" y="724"/>
                </a:cxn>
                <a:cxn ang="0">
                  <a:pos x="651" y="762"/>
                </a:cxn>
                <a:cxn ang="0">
                  <a:pos x="667" y="762"/>
                </a:cxn>
                <a:cxn ang="0">
                  <a:pos x="683" y="743"/>
                </a:cxn>
                <a:cxn ang="0">
                  <a:pos x="715" y="762"/>
                </a:cxn>
                <a:cxn ang="0">
                  <a:pos x="620" y="839"/>
                </a:cxn>
                <a:cxn ang="0">
                  <a:pos x="588" y="858"/>
                </a:cxn>
                <a:cxn ang="0">
                  <a:pos x="492" y="858"/>
                </a:cxn>
                <a:cxn ang="0">
                  <a:pos x="445" y="820"/>
                </a:cxn>
                <a:cxn ang="0">
                  <a:pos x="429" y="781"/>
                </a:cxn>
                <a:cxn ang="0">
                  <a:pos x="413" y="724"/>
                </a:cxn>
                <a:cxn ang="0">
                  <a:pos x="350" y="781"/>
                </a:cxn>
                <a:cxn ang="0">
                  <a:pos x="286" y="820"/>
                </a:cxn>
                <a:cxn ang="0">
                  <a:pos x="238" y="858"/>
                </a:cxn>
                <a:cxn ang="0">
                  <a:pos x="111" y="858"/>
                </a:cxn>
                <a:cxn ang="0">
                  <a:pos x="64" y="820"/>
                </a:cxn>
                <a:cxn ang="0">
                  <a:pos x="32" y="781"/>
                </a:cxn>
                <a:cxn ang="0">
                  <a:pos x="0" y="724"/>
                </a:cxn>
                <a:cxn ang="0">
                  <a:pos x="0" y="610"/>
                </a:cxn>
                <a:cxn ang="0">
                  <a:pos x="16" y="572"/>
                </a:cxn>
                <a:cxn ang="0">
                  <a:pos x="48" y="514"/>
                </a:cxn>
                <a:cxn ang="0">
                  <a:pos x="95" y="476"/>
                </a:cxn>
                <a:cxn ang="0">
                  <a:pos x="159" y="419"/>
                </a:cxn>
                <a:cxn ang="0">
                  <a:pos x="397" y="324"/>
                </a:cxn>
                <a:cxn ang="0">
                  <a:pos x="397" y="133"/>
                </a:cxn>
                <a:cxn ang="0">
                  <a:pos x="381" y="95"/>
                </a:cxn>
                <a:cxn ang="0">
                  <a:pos x="350" y="57"/>
                </a:cxn>
                <a:cxn ang="0">
                  <a:pos x="318" y="38"/>
                </a:cxn>
                <a:cxn ang="0">
                  <a:pos x="238" y="38"/>
                </a:cxn>
                <a:cxn ang="0">
                  <a:pos x="207" y="57"/>
                </a:cxn>
                <a:cxn ang="0">
                  <a:pos x="191" y="95"/>
                </a:cxn>
                <a:cxn ang="0">
                  <a:pos x="175" y="114"/>
                </a:cxn>
                <a:cxn ang="0">
                  <a:pos x="175" y="133"/>
                </a:cxn>
                <a:cxn ang="0">
                  <a:pos x="207" y="171"/>
                </a:cxn>
                <a:cxn ang="0">
                  <a:pos x="223" y="209"/>
                </a:cxn>
                <a:cxn ang="0">
                  <a:pos x="223" y="286"/>
                </a:cxn>
                <a:cxn ang="0">
                  <a:pos x="175" y="343"/>
                </a:cxn>
                <a:cxn ang="0">
                  <a:pos x="80" y="343"/>
                </a:cxn>
                <a:cxn ang="0">
                  <a:pos x="48" y="324"/>
                </a:cxn>
                <a:cxn ang="0">
                  <a:pos x="32" y="286"/>
                </a:cxn>
                <a:cxn ang="0">
                  <a:pos x="32" y="229"/>
                </a:cxn>
                <a:cxn ang="0">
                  <a:pos x="64" y="114"/>
                </a:cxn>
                <a:cxn ang="0">
                  <a:pos x="159" y="38"/>
                </a:cxn>
                <a:cxn ang="0">
                  <a:pos x="318" y="0"/>
                </a:cxn>
              </a:cxnLst>
              <a:rect l="0" t="0" r="r" b="b"/>
              <a:pathLst>
                <a:path w="715" h="858">
                  <a:moveTo>
                    <a:pt x="413" y="419"/>
                  </a:moveTo>
                  <a:lnTo>
                    <a:pt x="286" y="495"/>
                  </a:lnTo>
                  <a:lnTo>
                    <a:pt x="254" y="534"/>
                  </a:lnTo>
                  <a:lnTo>
                    <a:pt x="223" y="591"/>
                  </a:lnTo>
                  <a:lnTo>
                    <a:pt x="223" y="686"/>
                  </a:lnTo>
                  <a:lnTo>
                    <a:pt x="238" y="724"/>
                  </a:lnTo>
                  <a:lnTo>
                    <a:pt x="302" y="762"/>
                  </a:lnTo>
                  <a:lnTo>
                    <a:pt x="334" y="762"/>
                  </a:lnTo>
                  <a:lnTo>
                    <a:pt x="350" y="743"/>
                  </a:lnTo>
                  <a:lnTo>
                    <a:pt x="381" y="724"/>
                  </a:lnTo>
                  <a:lnTo>
                    <a:pt x="413" y="686"/>
                  </a:lnTo>
                  <a:lnTo>
                    <a:pt x="413" y="419"/>
                  </a:lnTo>
                  <a:close/>
                  <a:moveTo>
                    <a:pt x="318" y="0"/>
                  </a:moveTo>
                  <a:lnTo>
                    <a:pt x="477" y="38"/>
                  </a:lnTo>
                  <a:lnTo>
                    <a:pt x="588" y="114"/>
                  </a:lnTo>
                  <a:lnTo>
                    <a:pt x="620" y="248"/>
                  </a:lnTo>
                  <a:lnTo>
                    <a:pt x="620" y="724"/>
                  </a:lnTo>
                  <a:lnTo>
                    <a:pt x="651" y="762"/>
                  </a:lnTo>
                  <a:lnTo>
                    <a:pt x="667" y="762"/>
                  </a:lnTo>
                  <a:lnTo>
                    <a:pt x="683" y="743"/>
                  </a:lnTo>
                  <a:lnTo>
                    <a:pt x="715" y="762"/>
                  </a:lnTo>
                  <a:lnTo>
                    <a:pt x="620" y="839"/>
                  </a:lnTo>
                  <a:lnTo>
                    <a:pt x="588" y="858"/>
                  </a:lnTo>
                  <a:lnTo>
                    <a:pt x="492" y="858"/>
                  </a:lnTo>
                  <a:lnTo>
                    <a:pt x="445" y="820"/>
                  </a:lnTo>
                  <a:lnTo>
                    <a:pt x="429" y="781"/>
                  </a:lnTo>
                  <a:lnTo>
                    <a:pt x="413" y="724"/>
                  </a:lnTo>
                  <a:lnTo>
                    <a:pt x="350" y="781"/>
                  </a:lnTo>
                  <a:lnTo>
                    <a:pt x="286" y="820"/>
                  </a:lnTo>
                  <a:lnTo>
                    <a:pt x="238" y="858"/>
                  </a:lnTo>
                  <a:lnTo>
                    <a:pt x="111" y="858"/>
                  </a:lnTo>
                  <a:lnTo>
                    <a:pt x="64" y="820"/>
                  </a:lnTo>
                  <a:lnTo>
                    <a:pt x="32" y="781"/>
                  </a:lnTo>
                  <a:lnTo>
                    <a:pt x="0" y="724"/>
                  </a:lnTo>
                  <a:lnTo>
                    <a:pt x="0" y="610"/>
                  </a:lnTo>
                  <a:lnTo>
                    <a:pt x="16" y="572"/>
                  </a:lnTo>
                  <a:lnTo>
                    <a:pt x="48" y="514"/>
                  </a:lnTo>
                  <a:lnTo>
                    <a:pt x="95" y="476"/>
                  </a:lnTo>
                  <a:lnTo>
                    <a:pt x="159" y="419"/>
                  </a:lnTo>
                  <a:lnTo>
                    <a:pt x="397" y="324"/>
                  </a:lnTo>
                  <a:lnTo>
                    <a:pt x="397" y="133"/>
                  </a:lnTo>
                  <a:lnTo>
                    <a:pt x="381" y="95"/>
                  </a:lnTo>
                  <a:lnTo>
                    <a:pt x="350" y="57"/>
                  </a:lnTo>
                  <a:lnTo>
                    <a:pt x="318" y="38"/>
                  </a:lnTo>
                  <a:lnTo>
                    <a:pt x="238" y="38"/>
                  </a:lnTo>
                  <a:lnTo>
                    <a:pt x="207" y="57"/>
                  </a:lnTo>
                  <a:lnTo>
                    <a:pt x="191" y="95"/>
                  </a:lnTo>
                  <a:lnTo>
                    <a:pt x="175" y="114"/>
                  </a:lnTo>
                  <a:lnTo>
                    <a:pt x="175" y="133"/>
                  </a:lnTo>
                  <a:lnTo>
                    <a:pt x="207" y="171"/>
                  </a:lnTo>
                  <a:lnTo>
                    <a:pt x="223" y="209"/>
                  </a:lnTo>
                  <a:lnTo>
                    <a:pt x="223" y="286"/>
                  </a:lnTo>
                  <a:lnTo>
                    <a:pt x="175" y="343"/>
                  </a:lnTo>
                  <a:lnTo>
                    <a:pt x="80" y="343"/>
                  </a:lnTo>
                  <a:lnTo>
                    <a:pt x="48" y="324"/>
                  </a:lnTo>
                  <a:lnTo>
                    <a:pt x="32" y="286"/>
                  </a:lnTo>
                  <a:lnTo>
                    <a:pt x="32" y="229"/>
                  </a:lnTo>
                  <a:lnTo>
                    <a:pt x="64" y="114"/>
                  </a:lnTo>
                  <a:lnTo>
                    <a:pt x="159" y="38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61" name="Freeform 221"/>
            <p:cNvSpPr>
              <a:spLocks/>
            </p:cNvSpPr>
            <p:nvPr/>
          </p:nvSpPr>
          <p:spPr bwMode="auto">
            <a:xfrm>
              <a:off x="15469" y="36914"/>
              <a:ext cx="493" cy="877"/>
            </a:xfrm>
            <a:custGeom>
              <a:avLst/>
              <a:gdLst/>
              <a:ahLst/>
              <a:cxnLst>
                <a:cxn ang="0">
                  <a:pos x="191" y="0"/>
                </a:cxn>
                <a:cxn ang="0">
                  <a:pos x="318" y="0"/>
                </a:cxn>
                <a:cxn ang="0">
                  <a:pos x="366" y="19"/>
                </a:cxn>
                <a:cxn ang="0">
                  <a:pos x="382" y="38"/>
                </a:cxn>
                <a:cxn ang="0">
                  <a:pos x="429" y="38"/>
                </a:cxn>
                <a:cxn ang="0">
                  <a:pos x="429" y="19"/>
                </a:cxn>
                <a:cxn ang="0">
                  <a:pos x="445" y="0"/>
                </a:cxn>
                <a:cxn ang="0">
                  <a:pos x="477" y="0"/>
                </a:cxn>
                <a:cxn ang="0">
                  <a:pos x="477" y="267"/>
                </a:cxn>
                <a:cxn ang="0">
                  <a:pos x="413" y="267"/>
                </a:cxn>
                <a:cxn ang="0">
                  <a:pos x="382" y="152"/>
                </a:cxn>
                <a:cxn ang="0">
                  <a:pos x="318" y="76"/>
                </a:cxn>
                <a:cxn ang="0">
                  <a:pos x="270" y="57"/>
                </a:cxn>
                <a:cxn ang="0">
                  <a:pos x="239" y="57"/>
                </a:cxn>
                <a:cxn ang="0">
                  <a:pos x="175" y="95"/>
                </a:cxn>
                <a:cxn ang="0">
                  <a:pos x="143" y="171"/>
                </a:cxn>
                <a:cxn ang="0">
                  <a:pos x="175" y="248"/>
                </a:cxn>
                <a:cxn ang="0">
                  <a:pos x="223" y="286"/>
                </a:cxn>
                <a:cxn ang="0">
                  <a:pos x="286" y="324"/>
                </a:cxn>
                <a:cxn ang="0">
                  <a:pos x="366" y="362"/>
                </a:cxn>
                <a:cxn ang="0">
                  <a:pos x="461" y="476"/>
                </a:cxn>
                <a:cxn ang="0">
                  <a:pos x="493" y="534"/>
                </a:cxn>
                <a:cxn ang="0">
                  <a:pos x="493" y="686"/>
                </a:cxn>
                <a:cxn ang="0">
                  <a:pos x="429" y="801"/>
                </a:cxn>
                <a:cxn ang="0">
                  <a:pos x="382" y="839"/>
                </a:cxn>
                <a:cxn ang="0">
                  <a:pos x="318" y="877"/>
                </a:cxn>
                <a:cxn ang="0">
                  <a:pos x="223" y="877"/>
                </a:cxn>
                <a:cxn ang="0">
                  <a:pos x="175" y="858"/>
                </a:cxn>
                <a:cxn ang="0">
                  <a:pos x="143" y="858"/>
                </a:cxn>
                <a:cxn ang="0">
                  <a:pos x="96" y="839"/>
                </a:cxn>
                <a:cxn ang="0">
                  <a:pos x="80" y="820"/>
                </a:cxn>
                <a:cxn ang="0">
                  <a:pos x="64" y="820"/>
                </a:cxn>
                <a:cxn ang="0">
                  <a:pos x="48" y="839"/>
                </a:cxn>
                <a:cxn ang="0">
                  <a:pos x="32" y="877"/>
                </a:cxn>
                <a:cxn ang="0">
                  <a:pos x="0" y="877"/>
                </a:cxn>
                <a:cxn ang="0">
                  <a:pos x="0" y="572"/>
                </a:cxn>
                <a:cxn ang="0">
                  <a:pos x="48" y="572"/>
                </a:cxn>
                <a:cxn ang="0">
                  <a:pos x="64" y="667"/>
                </a:cxn>
                <a:cxn ang="0">
                  <a:pos x="96" y="724"/>
                </a:cxn>
                <a:cxn ang="0">
                  <a:pos x="143" y="781"/>
                </a:cxn>
                <a:cxn ang="0">
                  <a:pos x="191" y="820"/>
                </a:cxn>
                <a:cxn ang="0">
                  <a:pos x="302" y="820"/>
                </a:cxn>
                <a:cxn ang="0">
                  <a:pos x="334" y="801"/>
                </a:cxn>
                <a:cxn ang="0">
                  <a:pos x="350" y="762"/>
                </a:cxn>
                <a:cxn ang="0">
                  <a:pos x="366" y="705"/>
                </a:cxn>
                <a:cxn ang="0">
                  <a:pos x="334" y="629"/>
                </a:cxn>
                <a:cxn ang="0">
                  <a:pos x="286" y="591"/>
                </a:cxn>
                <a:cxn ang="0">
                  <a:pos x="223" y="553"/>
                </a:cxn>
                <a:cxn ang="0">
                  <a:pos x="143" y="495"/>
                </a:cxn>
                <a:cxn ang="0">
                  <a:pos x="96" y="457"/>
                </a:cxn>
                <a:cxn ang="0">
                  <a:pos x="48" y="400"/>
                </a:cxn>
                <a:cxn ang="0">
                  <a:pos x="16" y="324"/>
                </a:cxn>
                <a:cxn ang="0">
                  <a:pos x="16" y="190"/>
                </a:cxn>
                <a:cxn ang="0">
                  <a:pos x="80" y="76"/>
                </a:cxn>
                <a:cxn ang="0">
                  <a:pos x="127" y="38"/>
                </a:cxn>
                <a:cxn ang="0">
                  <a:pos x="191" y="0"/>
                </a:cxn>
              </a:cxnLst>
              <a:rect l="0" t="0" r="r" b="b"/>
              <a:pathLst>
                <a:path w="493" h="877">
                  <a:moveTo>
                    <a:pt x="191" y="0"/>
                  </a:moveTo>
                  <a:lnTo>
                    <a:pt x="318" y="0"/>
                  </a:lnTo>
                  <a:lnTo>
                    <a:pt x="366" y="19"/>
                  </a:lnTo>
                  <a:lnTo>
                    <a:pt x="382" y="38"/>
                  </a:lnTo>
                  <a:lnTo>
                    <a:pt x="429" y="38"/>
                  </a:lnTo>
                  <a:lnTo>
                    <a:pt x="429" y="19"/>
                  </a:lnTo>
                  <a:lnTo>
                    <a:pt x="445" y="0"/>
                  </a:lnTo>
                  <a:lnTo>
                    <a:pt x="477" y="0"/>
                  </a:lnTo>
                  <a:lnTo>
                    <a:pt x="477" y="267"/>
                  </a:lnTo>
                  <a:lnTo>
                    <a:pt x="413" y="267"/>
                  </a:lnTo>
                  <a:lnTo>
                    <a:pt x="382" y="152"/>
                  </a:lnTo>
                  <a:lnTo>
                    <a:pt x="318" y="76"/>
                  </a:lnTo>
                  <a:lnTo>
                    <a:pt x="270" y="57"/>
                  </a:lnTo>
                  <a:lnTo>
                    <a:pt x="239" y="57"/>
                  </a:lnTo>
                  <a:lnTo>
                    <a:pt x="175" y="95"/>
                  </a:lnTo>
                  <a:lnTo>
                    <a:pt x="143" y="171"/>
                  </a:lnTo>
                  <a:lnTo>
                    <a:pt x="175" y="248"/>
                  </a:lnTo>
                  <a:lnTo>
                    <a:pt x="223" y="286"/>
                  </a:lnTo>
                  <a:lnTo>
                    <a:pt x="286" y="324"/>
                  </a:lnTo>
                  <a:lnTo>
                    <a:pt x="366" y="362"/>
                  </a:lnTo>
                  <a:lnTo>
                    <a:pt x="461" y="476"/>
                  </a:lnTo>
                  <a:lnTo>
                    <a:pt x="493" y="534"/>
                  </a:lnTo>
                  <a:lnTo>
                    <a:pt x="493" y="686"/>
                  </a:lnTo>
                  <a:lnTo>
                    <a:pt x="429" y="801"/>
                  </a:lnTo>
                  <a:lnTo>
                    <a:pt x="382" y="839"/>
                  </a:lnTo>
                  <a:lnTo>
                    <a:pt x="318" y="877"/>
                  </a:lnTo>
                  <a:lnTo>
                    <a:pt x="223" y="877"/>
                  </a:lnTo>
                  <a:lnTo>
                    <a:pt x="175" y="858"/>
                  </a:lnTo>
                  <a:lnTo>
                    <a:pt x="143" y="858"/>
                  </a:lnTo>
                  <a:lnTo>
                    <a:pt x="96" y="839"/>
                  </a:lnTo>
                  <a:lnTo>
                    <a:pt x="80" y="820"/>
                  </a:lnTo>
                  <a:lnTo>
                    <a:pt x="64" y="820"/>
                  </a:lnTo>
                  <a:lnTo>
                    <a:pt x="48" y="839"/>
                  </a:lnTo>
                  <a:lnTo>
                    <a:pt x="32" y="877"/>
                  </a:lnTo>
                  <a:lnTo>
                    <a:pt x="0" y="877"/>
                  </a:lnTo>
                  <a:lnTo>
                    <a:pt x="0" y="572"/>
                  </a:lnTo>
                  <a:lnTo>
                    <a:pt x="48" y="572"/>
                  </a:lnTo>
                  <a:lnTo>
                    <a:pt x="64" y="667"/>
                  </a:lnTo>
                  <a:lnTo>
                    <a:pt x="96" y="724"/>
                  </a:lnTo>
                  <a:lnTo>
                    <a:pt x="143" y="781"/>
                  </a:lnTo>
                  <a:lnTo>
                    <a:pt x="191" y="820"/>
                  </a:lnTo>
                  <a:lnTo>
                    <a:pt x="302" y="820"/>
                  </a:lnTo>
                  <a:lnTo>
                    <a:pt x="334" y="801"/>
                  </a:lnTo>
                  <a:lnTo>
                    <a:pt x="350" y="762"/>
                  </a:lnTo>
                  <a:lnTo>
                    <a:pt x="366" y="705"/>
                  </a:lnTo>
                  <a:lnTo>
                    <a:pt x="334" y="629"/>
                  </a:lnTo>
                  <a:lnTo>
                    <a:pt x="286" y="591"/>
                  </a:lnTo>
                  <a:lnTo>
                    <a:pt x="223" y="553"/>
                  </a:lnTo>
                  <a:lnTo>
                    <a:pt x="143" y="495"/>
                  </a:lnTo>
                  <a:lnTo>
                    <a:pt x="96" y="457"/>
                  </a:lnTo>
                  <a:lnTo>
                    <a:pt x="48" y="400"/>
                  </a:lnTo>
                  <a:lnTo>
                    <a:pt x="16" y="324"/>
                  </a:lnTo>
                  <a:lnTo>
                    <a:pt x="16" y="190"/>
                  </a:lnTo>
                  <a:lnTo>
                    <a:pt x="80" y="76"/>
                  </a:lnTo>
                  <a:lnTo>
                    <a:pt x="127" y="38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62" name="Freeform 222"/>
            <p:cNvSpPr>
              <a:spLocks/>
            </p:cNvSpPr>
            <p:nvPr/>
          </p:nvSpPr>
          <p:spPr bwMode="auto">
            <a:xfrm>
              <a:off x="16073" y="36628"/>
              <a:ext cx="476" cy="1182"/>
            </a:xfrm>
            <a:custGeom>
              <a:avLst/>
              <a:gdLst/>
              <a:ahLst/>
              <a:cxnLst>
                <a:cxn ang="0">
                  <a:pos x="254" y="0"/>
                </a:cxn>
                <a:cxn ang="0">
                  <a:pos x="286" y="0"/>
                </a:cxn>
                <a:cxn ang="0">
                  <a:pos x="286" y="305"/>
                </a:cxn>
                <a:cxn ang="0">
                  <a:pos x="429" y="305"/>
                </a:cxn>
                <a:cxn ang="0">
                  <a:pos x="445" y="400"/>
                </a:cxn>
                <a:cxn ang="0">
                  <a:pos x="302" y="400"/>
                </a:cxn>
                <a:cxn ang="0">
                  <a:pos x="302" y="991"/>
                </a:cxn>
                <a:cxn ang="0">
                  <a:pos x="317" y="1029"/>
                </a:cxn>
                <a:cxn ang="0">
                  <a:pos x="333" y="1048"/>
                </a:cxn>
                <a:cxn ang="0">
                  <a:pos x="381" y="1048"/>
                </a:cxn>
                <a:cxn ang="0">
                  <a:pos x="429" y="991"/>
                </a:cxn>
                <a:cxn ang="0">
                  <a:pos x="445" y="953"/>
                </a:cxn>
                <a:cxn ang="0">
                  <a:pos x="476" y="972"/>
                </a:cxn>
                <a:cxn ang="0">
                  <a:pos x="429" y="1067"/>
                </a:cxn>
                <a:cxn ang="0">
                  <a:pos x="381" y="1144"/>
                </a:cxn>
                <a:cxn ang="0">
                  <a:pos x="254" y="1182"/>
                </a:cxn>
                <a:cxn ang="0">
                  <a:pos x="190" y="1182"/>
                </a:cxn>
                <a:cxn ang="0">
                  <a:pos x="143" y="1144"/>
                </a:cxn>
                <a:cxn ang="0">
                  <a:pos x="111" y="1106"/>
                </a:cxn>
                <a:cxn ang="0">
                  <a:pos x="79" y="1048"/>
                </a:cxn>
                <a:cxn ang="0">
                  <a:pos x="79" y="400"/>
                </a:cxn>
                <a:cxn ang="0">
                  <a:pos x="0" y="400"/>
                </a:cxn>
                <a:cxn ang="0">
                  <a:pos x="0" y="343"/>
                </a:cxn>
                <a:cxn ang="0">
                  <a:pos x="79" y="229"/>
                </a:cxn>
                <a:cxn ang="0">
                  <a:pos x="175" y="133"/>
                </a:cxn>
                <a:cxn ang="0">
                  <a:pos x="254" y="0"/>
                </a:cxn>
              </a:cxnLst>
              <a:rect l="0" t="0" r="r" b="b"/>
              <a:pathLst>
                <a:path w="476" h="1182">
                  <a:moveTo>
                    <a:pt x="254" y="0"/>
                  </a:moveTo>
                  <a:lnTo>
                    <a:pt x="286" y="0"/>
                  </a:lnTo>
                  <a:lnTo>
                    <a:pt x="286" y="305"/>
                  </a:lnTo>
                  <a:lnTo>
                    <a:pt x="429" y="305"/>
                  </a:lnTo>
                  <a:lnTo>
                    <a:pt x="445" y="400"/>
                  </a:lnTo>
                  <a:lnTo>
                    <a:pt x="302" y="400"/>
                  </a:lnTo>
                  <a:lnTo>
                    <a:pt x="302" y="991"/>
                  </a:lnTo>
                  <a:lnTo>
                    <a:pt x="317" y="1029"/>
                  </a:lnTo>
                  <a:lnTo>
                    <a:pt x="333" y="1048"/>
                  </a:lnTo>
                  <a:lnTo>
                    <a:pt x="381" y="1048"/>
                  </a:lnTo>
                  <a:lnTo>
                    <a:pt x="429" y="991"/>
                  </a:lnTo>
                  <a:lnTo>
                    <a:pt x="445" y="953"/>
                  </a:lnTo>
                  <a:lnTo>
                    <a:pt x="476" y="972"/>
                  </a:lnTo>
                  <a:lnTo>
                    <a:pt x="429" y="1067"/>
                  </a:lnTo>
                  <a:lnTo>
                    <a:pt x="381" y="1144"/>
                  </a:lnTo>
                  <a:lnTo>
                    <a:pt x="254" y="1182"/>
                  </a:lnTo>
                  <a:lnTo>
                    <a:pt x="190" y="1182"/>
                  </a:lnTo>
                  <a:lnTo>
                    <a:pt x="143" y="1144"/>
                  </a:lnTo>
                  <a:lnTo>
                    <a:pt x="111" y="1106"/>
                  </a:lnTo>
                  <a:lnTo>
                    <a:pt x="79" y="1048"/>
                  </a:lnTo>
                  <a:lnTo>
                    <a:pt x="79" y="400"/>
                  </a:lnTo>
                  <a:lnTo>
                    <a:pt x="0" y="400"/>
                  </a:lnTo>
                  <a:lnTo>
                    <a:pt x="0" y="343"/>
                  </a:lnTo>
                  <a:lnTo>
                    <a:pt x="79" y="229"/>
                  </a:lnTo>
                  <a:lnTo>
                    <a:pt x="175" y="13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63" name="Freeform 223"/>
            <p:cNvSpPr>
              <a:spLocks/>
            </p:cNvSpPr>
            <p:nvPr/>
          </p:nvSpPr>
          <p:spPr bwMode="auto">
            <a:xfrm>
              <a:off x="1384" y="38744"/>
              <a:ext cx="1032" cy="12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3" y="0"/>
                </a:cxn>
                <a:cxn ang="0">
                  <a:pos x="413" y="38"/>
                </a:cxn>
                <a:cxn ang="0">
                  <a:pos x="349" y="57"/>
                </a:cxn>
                <a:cxn ang="0">
                  <a:pos x="317" y="76"/>
                </a:cxn>
                <a:cxn ang="0">
                  <a:pos x="301" y="95"/>
                </a:cxn>
                <a:cxn ang="0">
                  <a:pos x="286" y="133"/>
                </a:cxn>
                <a:cxn ang="0">
                  <a:pos x="286" y="553"/>
                </a:cxn>
                <a:cxn ang="0">
                  <a:pos x="746" y="553"/>
                </a:cxn>
                <a:cxn ang="0">
                  <a:pos x="746" y="133"/>
                </a:cxn>
                <a:cxn ang="0">
                  <a:pos x="730" y="95"/>
                </a:cxn>
                <a:cxn ang="0">
                  <a:pos x="714" y="76"/>
                </a:cxn>
                <a:cxn ang="0">
                  <a:pos x="683" y="57"/>
                </a:cxn>
                <a:cxn ang="0">
                  <a:pos x="619" y="38"/>
                </a:cxn>
                <a:cxn ang="0">
                  <a:pos x="619" y="0"/>
                </a:cxn>
                <a:cxn ang="0">
                  <a:pos x="1032" y="0"/>
                </a:cxn>
                <a:cxn ang="0">
                  <a:pos x="1032" y="38"/>
                </a:cxn>
                <a:cxn ang="0">
                  <a:pos x="968" y="57"/>
                </a:cxn>
                <a:cxn ang="0">
                  <a:pos x="937" y="76"/>
                </a:cxn>
                <a:cxn ang="0">
                  <a:pos x="921" y="95"/>
                </a:cxn>
                <a:cxn ang="0">
                  <a:pos x="905" y="133"/>
                </a:cxn>
                <a:cxn ang="0">
                  <a:pos x="905" y="1087"/>
                </a:cxn>
                <a:cxn ang="0">
                  <a:pos x="921" y="1125"/>
                </a:cxn>
                <a:cxn ang="0">
                  <a:pos x="937" y="1144"/>
                </a:cxn>
                <a:cxn ang="0">
                  <a:pos x="968" y="1163"/>
                </a:cxn>
                <a:cxn ang="0">
                  <a:pos x="1032" y="1182"/>
                </a:cxn>
                <a:cxn ang="0">
                  <a:pos x="1032" y="1220"/>
                </a:cxn>
                <a:cxn ang="0">
                  <a:pos x="619" y="1220"/>
                </a:cxn>
                <a:cxn ang="0">
                  <a:pos x="619" y="1182"/>
                </a:cxn>
                <a:cxn ang="0">
                  <a:pos x="683" y="1163"/>
                </a:cxn>
                <a:cxn ang="0">
                  <a:pos x="714" y="1144"/>
                </a:cxn>
                <a:cxn ang="0">
                  <a:pos x="730" y="1125"/>
                </a:cxn>
                <a:cxn ang="0">
                  <a:pos x="746" y="1068"/>
                </a:cxn>
                <a:cxn ang="0">
                  <a:pos x="746" y="629"/>
                </a:cxn>
                <a:cxn ang="0">
                  <a:pos x="286" y="629"/>
                </a:cxn>
                <a:cxn ang="0">
                  <a:pos x="286" y="1087"/>
                </a:cxn>
                <a:cxn ang="0">
                  <a:pos x="301" y="1125"/>
                </a:cxn>
                <a:cxn ang="0">
                  <a:pos x="317" y="1144"/>
                </a:cxn>
                <a:cxn ang="0">
                  <a:pos x="349" y="1163"/>
                </a:cxn>
                <a:cxn ang="0">
                  <a:pos x="413" y="1182"/>
                </a:cxn>
                <a:cxn ang="0">
                  <a:pos x="413" y="1220"/>
                </a:cxn>
                <a:cxn ang="0">
                  <a:pos x="0" y="1220"/>
                </a:cxn>
                <a:cxn ang="0">
                  <a:pos x="0" y="1182"/>
                </a:cxn>
                <a:cxn ang="0">
                  <a:pos x="63" y="1163"/>
                </a:cxn>
                <a:cxn ang="0">
                  <a:pos x="95" y="1144"/>
                </a:cxn>
                <a:cxn ang="0">
                  <a:pos x="111" y="1125"/>
                </a:cxn>
                <a:cxn ang="0">
                  <a:pos x="127" y="1068"/>
                </a:cxn>
                <a:cxn ang="0">
                  <a:pos x="127" y="133"/>
                </a:cxn>
                <a:cxn ang="0">
                  <a:pos x="111" y="95"/>
                </a:cxn>
                <a:cxn ang="0">
                  <a:pos x="95" y="76"/>
                </a:cxn>
                <a:cxn ang="0">
                  <a:pos x="63" y="57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1032" h="1220">
                  <a:moveTo>
                    <a:pt x="0" y="0"/>
                  </a:moveTo>
                  <a:lnTo>
                    <a:pt x="413" y="0"/>
                  </a:lnTo>
                  <a:lnTo>
                    <a:pt x="413" y="38"/>
                  </a:lnTo>
                  <a:lnTo>
                    <a:pt x="349" y="57"/>
                  </a:lnTo>
                  <a:lnTo>
                    <a:pt x="317" y="76"/>
                  </a:lnTo>
                  <a:lnTo>
                    <a:pt x="301" y="95"/>
                  </a:lnTo>
                  <a:lnTo>
                    <a:pt x="286" y="133"/>
                  </a:lnTo>
                  <a:lnTo>
                    <a:pt x="286" y="553"/>
                  </a:lnTo>
                  <a:lnTo>
                    <a:pt x="746" y="553"/>
                  </a:lnTo>
                  <a:lnTo>
                    <a:pt x="746" y="133"/>
                  </a:lnTo>
                  <a:lnTo>
                    <a:pt x="730" y="95"/>
                  </a:lnTo>
                  <a:lnTo>
                    <a:pt x="714" y="76"/>
                  </a:lnTo>
                  <a:lnTo>
                    <a:pt x="683" y="57"/>
                  </a:lnTo>
                  <a:lnTo>
                    <a:pt x="619" y="38"/>
                  </a:lnTo>
                  <a:lnTo>
                    <a:pt x="619" y="0"/>
                  </a:lnTo>
                  <a:lnTo>
                    <a:pt x="1032" y="0"/>
                  </a:lnTo>
                  <a:lnTo>
                    <a:pt x="1032" y="38"/>
                  </a:lnTo>
                  <a:lnTo>
                    <a:pt x="968" y="57"/>
                  </a:lnTo>
                  <a:lnTo>
                    <a:pt x="937" y="76"/>
                  </a:lnTo>
                  <a:lnTo>
                    <a:pt x="921" y="95"/>
                  </a:lnTo>
                  <a:lnTo>
                    <a:pt x="905" y="133"/>
                  </a:lnTo>
                  <a:lnTo>
                    <a:pt x="905" y="1087"/>
                  </a:lnTo>
                  <a:lnTo>
                    <a:pt x="921" y="1125"/>
                  </a:lnTo>
                  <a:lnTo>
                    <a:pt x="937" y="1144"/>
                  </a:lnTo>
                  <a:lnTo>
                    <a:pt x="968" y="1163"/>
                  </a:lnTo>
                  <a:lnTo>
                    <a:pt x="1032" y="1182"/>
                  </a:lnTo>
                  <a:lnTo>
                    <a:pt x="1032" y="1220"/>
                  </a:lnTo>
                  <a:lnTo>
                    <a:pt x="619" y="1220"/>
                  </a:lnTo>
                  <a:lnTo>
                    <a:pt x="619" y="1182"/>
                  </a:lnTo>
                  <a:lnTo>
                    <a:pt x="683" y="1163"/>
                  </a:lnTo>
                  <a:lnTo>
                    <a:pt x="714" y="1144"/>
                  </a:lnTo>
                  <a:lnTo>
                    <a:pt x="730" y="1125"/>
                  </a:lnTo>
                  <a:lnTo>
                    <a:pt x="746" y="1068"/>
                  </a:lnTo>
                  <a:lnTo>
                    <a:pt x="746" y="629"/>
                  </a:lnTo>
                  <a:lnTo>
                    <a:pt x="286" y="629"/>
                  </a:lnTo>
                  <a:lnTo>
                    <a:pt x="286" y="1087"/>
                  </a:lnTo>
                  <a:lnTo>
                    <a:pt x="301" y="1125"/>
                  </a:lnTo>
                  <a:lnTo>
                    <a:pt x="317" y="1144"/>
                  </a:lnTo>
                  <a:lnTo>
                    <a:pt x="349" y="1163"/>
                  </a:lnTo>
                  <a:lnTo>
                    <a:pt x="413" y="1182"/>
                  </a:lnTo>
                  <a:lnTo>
                    <a:pt x="413" y="1220"/>
                  </a:lnTo>
                  <a:lnTo>
                    <a:pt x="0" y="1220"/>
                  </a:lnTo>
                  <a:lnTo>
                    <a:pt x="0" y="1182"/>
                  </a:lnTo>
                  <a:lnTo>
                    <a:pt x="63" y="1163"/>
                  </a:lnTo>
                  <a:lnTo>
                    <a:pt x="95" y="1144"/>
                  </a:lnTo>
                  <a:lnTo>
                    <a:pt x="111" y="1125"/>
                  </a:lnTo>
                  <a:lnTo>
                    <a:pt x="127" y="1068"/>
                  </a:lnTo>
                  <a:lnTo>
                    <a:pt x="127" y="133"/>
                  </a:lnTo>
                  <a:lnTo>
                    <a:pt x="111" y="95"/>
                  </a:lnTo>
                  <a:lnTo>
                    <a:pt x="95" y="76"/>
                  </a:lnTo>
                  <a:lnTo>
                    <a:pt x="63" y="57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64" name="Freeform 224"/>
            <p:cNvSpPr>
              <a:spLocks/>
            </p:cNvSpPr>
            <p:nvPr/>
          </p:nvSpPr>
          <p:spPr bwMode="auto">
            <a:xfrm>
              <a:off x="2479" y="38725"/>
              <a:ext cx="667" cy="1258"/>
            </a:xfrm>
            <a:custGeom>
              <a:avLst/>
              <a:gdLst/>
              <a:ahLst/>
              <a:cxnLst>
                <a:cxn ang="0">
                  <a:pos x="302" y="0"/>
                </a:cxn>
                <a:cxn ang="0">
                  <a:pos x="461" y="38"/>
                </a:cxn>
                <a:cxn ang="0">
                  <a:pos x="477" y="57"/>
                </a:cxn>
                <a:cxn ang="0">
                  <a:pos x="556" y="57"/>
                </a:cxn>
                <a:cxn ang="0">
                  <a:pos x="572" y="38"/>
                </a:cxn>
                <a:cxn ang="0">
                  <a:pos x="572" y="0"/>
                </a:cxn>
                <a:cxn ang="0">
                  <a:pos x="604" y="0"/>
                </a:cxn>
                <a:cxn ang="0">
                  <a:pos x="636" y="381"/>
                </a:cxn>
                <a:cxn ang="0">
                  <a:pos x="604" y="381"/>
                </a:cxn>
                <a:cxn ang="0">
                  <a:pos x="588" y="324"/>
                </a:cxn>
                <a:cxn ang="0">
                  <a:pos x="556" y="267"/>
                </a:cxn>
                <a:cxn ang="0">
                  <a:pos x="540" y="210"/>
                </a:cxn>
                <a:cxn ang="0">
                  <a:pos x="509" y="171"/>
                </a:cxn>
                <a:cxn ang="0">
                  <a:pos x="445" y="114"/>
                </a:cxn>
                <a:cxn ang="0">
                  <a:pos x="318" y="76"/>
                </a:cxn>
                <a:cxn ang="0">
                  <a:pos x="270" y="76"/>
                </a:cxn>
                <a:cxn ang="0">
                  <a:pos x="223" y="114"/>
                </a:cxn>
                <a:cxn ang="0">
                  <a:pos x="159" y="191"/>
                </a:cxn>
                <a:cxn ang="0">
                  <a:pos x="159" y="305"/>
                </a:cxn>
                <a:cxn ang="0">
                  <a:pos x="191" y="362"/>
                </a:cxn>
                <a:cxn ang="0">
                  <a:pos x="239" y="419"/>
                </a:cxn>
                <a:cxn ang="0">
                  <a:pos x="302" y="476"/>
                </a:cxn>
                <a:cxn ang="0">
                  <a:pos x="382" y="534"/>
                </a:cxn>
                <a:cxn ang="0">
                  <a:pos x="540" y="667"/>
                </a:cxn>
                <a:cxn ang="0">
                  <a:pos x="636" y="801"/>
                </a:cxn>
                <a:cxn ang="0">
                  <a:pos x="667" y="934"/>
                </a:cxn>
                <a:cxn ang="0">
                  <a:pos x="636" y="1087"/>
                </a:cxn>
                <a:cxn ang="0">
                  <a:pos x="525" y="1220"/>
                </a:cxn>
                <a:cxn ang="0">
                  <a:pos x="366" y="1258"/>
                </a:cxn>
                <a:cxn ang="0">
                  <a:pos x="302" y="1258"/>
                </a:cxn>
                <a:cxn ang="0">
                  <a:pos x="255" y="1239"/>
                </a:cxn>
                <a:cxn ang="0">
                  <a:pos x="191" y="1220"/>
                </a:cxn>
                <a:cxn ang="0">
                  <a:pos x="175" y="1201"/>
                </a:cxn>
                <a:cxn ang="0">
                  <a:pos x="96" y="1201"/>
                </a:cxn>
                <a:cxn ang="0">
                  <a:pos x="80" y="1220"/>
                </a:cxn>
                <a:cxn ang="0">
                  <a:pos x="80" y="1258"/>
                </a:cxn>
                <a:cxn ang="0">
                  <a:pos x="48" y="1258"/>
                </a:cxn>
                <a:cxn ang="0">
                  <a:pos x="0" y="877"/>
                </a:cxn>
                <a:cxn ang="0">
                  <a:pos x="32" y="877"/>
                </a:cxn>
                <a:cxn ang="0">
                  <a:pos x="112" y="1067"/>
                </a:cxn>
                <a:cxn ang="0">
                  <a:pos x="223" y="1163"/>
                </a:cxn>
                <a:cxn ang="0">
                  <a:pos x="334" y="1201"/>
                </a:cxn>
                <a:cxn ang="0">
                  <a:pos x="397" y="1182"/>
                </a:cxn>
                <a:cxn ang="0">
                  <a:pos x="445" y="1163"/>
                </a:cxn>
                <a:cxn ang="0">
                  <a:pos x="493" y="1106"/>
                </a:cxn>
                <a:cxn ang="0">
                  <a:pos x="525" y="991"/>
                </a:cxn>
                <a:cxn ang="0">
                  <a:pos x="525" y="896"/>
                </a:cxn>
                <a:cxn ang="0">
                  <a:pos x="429" y="782"/>
                </a:cxn>
                <a:cxn ang="0">
                  <a:pos x="366" y="724"/>
                </a:cxn>
                <a:cxn ang="0">
                  <a:pos x="286" y="667"/>
                </a:cxn>
                <a:cxn ang="0">
                  <a:pos x="143" y="553"/>
                </a:cxn>
                <a:cxn ang="0">
                  <a:pos x="64" y="438"/>
                </a:cxn>
                <a:cxn ang="0">
                  <a:pos x="48" y="305"/>
                </a:cxn>
                <a:cxn ang="0">
                  <a:pos x="48" y="229"/>
                </a:cxn>
                <a:cxn ang="0">
                  <a:pos x="64" y="171"/>
                </a:cxn>
                <a:cxn ang="0">
                  <a:pos x="96" y="114"/>
                </a:cxn>
                <a:cxn ang="0">
                  <a:pos x="128" y="76"/>
                </a:cxn>
                <a:cxn ang="0">
                  <a:pos x="175" y="38"/>
                </a:cxn>
                <a:cxn ang="0">
                  <a:pos x="302" y="0"/>
                </a:cxn>
              </a:cxnLst>
              <a:rect l="0" t="0" r="r" b="b"/>
              <a:pathLst>
                <a:path w="667" h="1258">
                  <a:moveTo>
                    <a:pt x="302" y="0"/>
                  </a:moveTo>
                  <a:lnTo>
                    <a:pt x="461" y="38"/>
                  </a:lnTo>
                  <a:lnTo>
                    <a:pt x="477" y="57"/>
                  </a:lnTo>
                  <a:lnTo>
                    <a:pt x="556" y="57"/>
                  </a:lnTo>
                  <a:lnTo>
                    <a:pt x="572" y="38"/>
                  </a:lnTo>
                  <a:lnTo>
                    <a:pt x="572" y="0"/>
                  </a:lnTo>
                  <a:lnTo>
                    <a:pt x="604" y="0"/>
                  </a:lnTo>
                  <a:lnTo>
                    <a:pt x="636" y="381"/>
                  </a:lnTo>
                  <a:lnTo>
                    <a:pt x="604" y="381"/>
                  </a:lnTo>
                  <a:lnTo>
                    <a:pt x="588" y="324"/>
                  </a:lnTo>
                  <a:lnTo>
                    <a:pt x="556" y="267"/>
                  </a:lnTo>
                  <a:lnTo>
                    <a:pt x="540" y="210"/>
                  </a:lnTo>
                  <a:lnTo>
                    <a:pt x="509" y="171"/>
                  </a:lnTo>
                  <a:lnTo>
                    <a:pt x="445" y="114"/>
                  </a:lnTo>
                  <a:lnTo>
                    <a:pt x="318" y="76"/>
                  </a:lnTo>
                  <a:lnTo>
                    <a:pt x="270" y="76"/>
                  </a:lnTo>
                  <a:lnTo>
                    <a:pt x="223" y="114"/>
                  </a:lnTo>
                  <a:lnTo>
                    <a:pt x="159" y="191"/>
                  </a:lnTo>
                  <a:lnTo>
                    <a:pt x="159" y="305"/>
                  </a:lnTo>
                  <a:lnTo>
                    <a:pt x="191" y="362"/>
                  </a:lnTo>
                  <a:lnTo>
                    <a:pt x="239" y="419"/>
                  </a:lnTo>
                  <a:lnTo>
                    <a:pt x="302" y="476"/>
                  </a:lnTo>
                  <a:lnTo>
                    <a:pt x="382" y="534"/>
                  </a:lnTo>
                  <a:lnTo>
                    <a:pt x="540" y="667"/>
                  </a:lnTo>
                  <a:lnTo>
                    <a:pt x="636" y="801"/>
                  </a:lnTo>
                  <a:lnTo>
                    <a:pt x="667" y="934"/>
                  </a:lnTo>
                  <a:lnTo>
                    <a:pt x="636" y="1087"/>
                  </a:lnTo>
                  <a:lnTo>
                    <a:pt x="525" y="1220"/>
                  </a:lnTo>
                  <a:lnTo>
                    <a:pt x="366" y="1258"/>
                  </a:lnTo>
                  <a:lnTo>
                    <a:pt x="302" y="1258"/>
                  </a:lnTo>
                  <a:lnTo>
                    <a:pt x="255" y="1239"/>
                  </a:lnTo>
                  <a:lnTo>
                    <a:pt x="191" y="1220"/>
                  </a:lnTo>
                  <a:lnTo>
                    <a:pt x="175" y="1201"/>
                  </a:lnTo>
                  <a:lnTo>
                    <a:pt x="96" y="1201"/>
                  </a:lnTo>
                  <a:lnTo>
                    <a:pt x="80" y="1220"/>
                  </a:lnTo>
                  <a:lnTo>
                    <a:pt x="80" y="1258"/>
                  </a:lnTo>
                  <a:lnTo>
                    <a:pt x="48" y="1258"/>
                  </a:lnTo>
                  <a:lnTo>
                    <a:pt x="0" y="877"/>
                  </a:lnTo>
                  <a:lnTo>
                    <a:pt x="32" y="877"/>
                  </a:lnTo>
                  <a:lnTo>
                    <a:pt x="112" y="1067"/>
                  </a:lnTo>
                  <a:lnTo>
                    <a:pt x="223" y="1163"/>
                  </a:lnTo>
                  <a:lnTo>
                    <a:pt x="334" y="1201"/>
                  </a:lnTo>
                  <a:lnTo>
                    <a:pt x="397" y="1182"/>
                  </a:lnTo>
                  <a:lnTo>
                    <a:pt x="445" y="1163"/>
                  </a:lnTo>
                  <a:lnTo>
                    <a:pt x="493" y="1106"/>
                  </a:lnTo>
                  <a:lnTo>
                    <a:pt x="525" y="991"/>
                  </a:lnTo>
                  <a:lnTo>
                    <a:pt x="525" y="896"/>
                  </a:lnTo>
                  <a:lnTo>
                    <a:pt x="429" y="782"/>
                  </a:lnTo>
                  <a:lnTo>
                    <a:pt x="366" y="724"/>
                  </a:lnTo>
                  <a:lnTo>
                    <a:pt x="286" y="667"/>
                  </a:lnTo>
                  <a:lnTo>
                    <a:pt x="143" y="553"/>
                  </a:lnTo>
                  <a:lnTo>
                    <a:pt x="64" y="438"/>
                  </a:lnTo>
                  <a:lnTo>
                    <a:pt x="48" y="305"/>
                  </a:lnTo>
                  <a:lnTo>
                    <a:pt x="48" y="229"/>
                  </a:lnTo>
                  <a:lnTo>
                    <a:pt x="64" y="171"/>
                  </a:lnTo>
                  <a:lnTo>
                    <a:pt x="96" y="114"/>
                  </a:lnTo>
                  <a:lnTo>
                    <a:pt x="128" y="76"/>
                  </a:lnTo>
                  <a:lnTo>
                    <a:pt x="175" y="38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65" name="Freeform 225"/>
            <p:cNvSpPr>
              <a:spLocks/>
            </p:cNvSpPr>
            <p:nvPr/>
          </p:nvSpPr>
          <p:spPr bwMode="auto">
            <a:xfrm>
              <a:off x="3321" y="38744"/>
              <a:ext cx="889" cy="122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874" y="0"/>
                </a:cxn>
                <a:cxn ang="0">
                  <a:pos x="889" y="305"/>
                </a:cxn>
                <a:cxn ang="0">
                  <a:pos x="858" y="305"/>
                </a:cxn>
                <a:cxn ang="0">
                  <a:pos x="826" y="152"/>
                </a:cxn>
                <a:cxn ang="0">
                  <a:pos x="794" y="114"/>
                </a:cxn>
                <a:cxn ang="0">
                  <a:pos x="699" y="76"/>
                </a:cxn>
                <a:cxn ang="0">
                  <a:pos x="540" y="76"/>
                </a:cxn>
                <a:cxn ang="0">
                  <a:pos x="540" y="1068"/>
                </a:cxn>
                <a:cxn ang="0">
                  <a:pos x="556" y="1106"/>
                </a:cxn>
                <a:cxn ang="0">
                  <a:pos x="556" y="1144"/>
                </a:cxn>
                <a:cxn ang="0">
                  <a:pos x="588" y="1163"/>
                </a:cxn>
                <a:cxn ang="0">
                  <a:pos x="635" y="1182"/>
                </a:cxn>
                <a:cxn ang="0">
                  <a:pos x="683" y="1182"/>
                </a:cxn>
                <a:cxn ang="0">
                  <a:pos x="683" y="1220"/>
                </a:cxn>
                <a:cxn ang="0">
                  <a:pos x="238" y="1220"/>
                </a:cxn>
                <a:cxn ang="0">
                  <a:pos x="238" y="1182"/>
                </a:cxn>
                <a:cxn ang="0">
                  <a:pos x="302" y="1163"/>
                </a:cxn>
                <a:cxn ang="0">
                  <a:pos x="350" y="1144"/>
                </a:cxn>
                <a:cxn ang="0">
                  <a:pos x="365" y="1125"/>
                </a:cxn>
                <a:cxn ang="0">
                  <a:pos x="381" y="1068"/>
                </a:cxn>
                <a:cxn ang="0">
                  <a:pos x="381" y="76"/>
                </a:cxn>
                <a:cxn ang="0">
                  <a:pos x="191" y="76"/>
                </a:cxn>
                <a:cxn ang="0">
                  <a:pos x="95" y="114"/>
                </a:cxn>
                <a:cxn ang="0">
                  <a:pos x="64" y="152"/>
                </a:cxn>
                <a:cxn ang="0">
                  <a:pos x="32" y="305"/>
                </a:cxn>
                <a:cxn ang="0">
                  <a:pos x="0" y="305"/>
                </a:cxn>
                <a:cxn ang="0">
                  <a:pos x="16" y="0"/>
                </a:cxn>
              </a:cxnLst>
              <a:rect l="0" t="0" r="r" b="b"/>
              <a:pathLst>
                <a:path w="889" h="1220">
                  <a:moveTo>
                    <a:pt x="16" y="0"/>
                  </a:moveTo>
                  <a:lnTo>
                    <a:pt x="874" y="0"/>
                  </a:lnTo>
                  <a:lnTo>
                    <a:pt x="889" y="305"/>
                  </a:lnTo>
                  <a:lnTo>
                    <a:pt x="858" y="305"/>
                  </a:lnTo>
                  <a:lnTo>
                    <a:pt x="826" y="152"/>
                  </a:lnTo>
                  <a:lnTo>
                    <a:pt x="794" y="114"/>
                  </a:lnTo>
                  <a:lnTo>
                    <a:pt x="699" y="76"/>
                  </a:lnTo>
                  <a:lnTo>
                    <a:pt x="540" y="76"/>
                  </a:lnTo>
                  <a:lnTo>
                    <a:pt x="540" y="1068"/>
                  </a:lnTo>
                  <a:lnTo>
                    <a:pt x="556" y="1106"/>
                  </a:lnTo>
                  <a:lnTo>
                    <a:pt x="556" y="1144"/>
                  </a:lnTo>
                  <a:lnTo>
                    <a:pt x="588" y="1163"/>
                  </a:lnTo>
                  <a:lnTo>
                    <a:pt x="635" y="1182"/>
                  </a:lnTo>
                  <a:lnTo>
                    <a:pt x="683" y="1182"/>
                  </a:lnTo>
                  <a:lnTo>
                    <a:pt x="683" y="1220"/>
                  </a:lnTo>
                  <a:lnTo>
                    <a:pt x="238" y="1220"/>
                  </a:lnTo>
                  <a:lnTo>
                    <a:pt x="238" y="1182"/>
                  </a:lnTo>
                  <a:lnTo>
                    <a:pt x="302" y="1163"/>
                  </a:lnTo>
                  <a:lnTo>
                    <a:pt x="350" y="1144"/>
                  </a:lnTo>
                  <a:lnTo>
                    <a:pt x="365" y="1125"/>
                  </a:lnTo>
                  <a:lnTo>
                    <a:pt x="381" y="1068"/>
                  </a:lnTo>
                  <a:lnTo>
                    <a:pt x="381" y="76"/>
                  </a:lnTo>
                  <a:lnTo>
                    <a:pt x="191" y="76"/>
                  </a:lnTo>
                  <a:lnTo>
                    <a:pt x="95" y="114"/>
                  </a:lnTo>
                  <a:lnTo>
                    <a:pt x="64" y="152"/>
                  </a:lnTo>
                  <a:lnTo>
                    <a:pt x="32" y="305"/>
                  </a:lnTo>
                  <a:lnTo>
                    <a:pt x="0" y="30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66" name="Freeform 226"/>
            <p:cNvSpPr>
              <a:spLocks/>
            </p:cNvSpPr>
            <p:nvPr/>
          </p:nvSpPr>
          <p:spPr bwMode="auto">
            <a:xfrm>
              <a:off x="4560" y="38725"/>
              <a:ext cx="683" cy="1220"/>
            </a:xfrm>
            <a:custGeom>
              <a:avLst/>
              <a:gdLst/>
              <a:ahLst/>
              <a:cxnLst>
                <a:cxn ang="0">
                  <a:pos x="254" y="0"/>
                </a:cxn>
                <a:cxn ang="0">
                  <a:pos x="317" y="0"/>
                </a:cxn>
                <a:cxn ang="0">
                  <a:pos x="460" y="38"/>
                </a:cxn>
                <a:cxn ang="0">
                  <a:pos x="571" y="171"/>
                </a:cxn>
                <a:cxn ang="0">
                  <a:pos x="603" y="324"/>
                </a:cxn>
                <a:cxn ang="0">
                  <a:pos x="587" y="457"/>
                </a:cxn>
                <a:cxn ang="0">
                  <a:pos x="524" y="610"/>
                </a:cxn>
                <a:cxn ang="0">
                  <a:pos x="413" y="762"/>
                </a:cxn>
                <a:cxn ang="0">
                  <a:pos x="159" y="1087"/>
                </a:cxn>
                <a:cxn ang="0">
                  <a:pos x="556" y="1087"/>
                </a:cxn>
                <a:cxn ang="0">
                  <a:pos x="587" y="1067"/>
                </a:cxn>
                <a:cxn ang="0">
                  <a:pos x="603" y="1048"/>
                </a:cxn>
                <a:cxn ang="0">
                  <a:pos x="635" y="1029"/>
                </a:cxn>
                <a:cxn ang="0">
                  <a:pos x="667" y="972"/>
                </a:cxn>
                <a:cxn ang="0">
                  <a:pos x="683" y="972"/>
                </a:cxn>
                <a:cxn ang="0">
                  <a:pos x="587" y="1220"/>
                </a:cxn>
                <a:cxn ang="0">
                  <a:pos x="0" y="1220"/>
                </a:cxn>
                <a:cxn ang="0">
                  <a:pos x="0" y="1201"/>
                </a:cxn>
                <a:cxn ang="0">
                  <a:pos x="270" y="858"/>
                </a:cxn>
                <a:cxn ang="0">
                  <a:pos x="381" y="686"/>
                </a:cxn>
                <a:cxn ang="0">
                  <a:pos x="444" y="534"/>
                </a:cxn>
                <a:cxn ang="0">
                  <a:pos x="460" y="381"/>
                </a:cxn>
                <a:cxn ang="0">
                  <a:pos x="429" y="229"/>
                </a:cxn>
                <a:cxn ang="0">
                  <a:pos x="381" y="171"/>
                </a:cxn>
                <a:cxn ang="0">
                  <a:pos x="254" y="133"/>
                </a:cxn>
                <a:cxn ang="0">
                  <a:pos x="190" y="133"/>
                </a:cxn>
                <a:cxn ang="0">
                  <a:pos x="143" y="171"/>
                </a:cxn>
                <a:cxn ang="0">
                  <a:pos x="63" y="267"/>
                </a:cxn>
                <a:cxn ang="0">
                  <a:pos x="32" y="362"/>
                </a:cxn>
                <a:cxn ang="0">
                  <a:pos x="0" y="362"/>
                </a:cxn>
                <a:cxn ang="0">
                  <a:pos x="16" y="267"/>
                </a:cxn>
                <a:cxn ang="0">
                  <a:pos x="47" y="210"/>
                </a:cxn>
                <a:cxn ang="0">
                  <a:pos x="63" y="152"/>
                </a:cxn>
                <a:cxn ang="0">
                  <a:pos x="143" y="57"/>
                </a:cxn>
                <a:cxn ang="0">
                  <a:pos x="206" y="38"/>
                </a:cxn>
                <a:cxn ang="0">
                  <a:pos x="254" y="0"/>
                </a:cxn>
              </a:cxnLst>
              <a:rect l="0" t="0" r="r" b="b"/>
              <a:pathLst>
                <a:path w="683" h="1220">
                  <a:moveTo>
                    <a:pt x="254" y="0"/>
                  </a:moveTo>
                  <a:lnTo>
                    <a:pt x="317" y="0"/>
                  </a:lnTo>
                  <a:lnTo>
                    <a:pt x="460" y="38"/>
                  </a:lnTo>
                  <a:lnTo>
                    <a:pt x="571" y="171"/>
                  </a:lnTo>
                  <a:lnTo>
                    <a:pt x="603" y="324"/>
                  </a:lnTo>
                  <a:lnTo>
                    <a:pt x="587" y="457"/>
                  </a:lnTo>
                  <a:lnTo>
                    <a:pt x="524" y="610"/>
                  </a:lnTo>
                  <a:lnTo>
                    <a:pt x="413" y="762"/>
                  </a:lnTo>
                  <a:lnTo>
                    <a:pt x="159" y="1087"/>
                  </a:lnTo>
                  <a:lnTo>
                    <a:pt x="556" y="1087"/>
                  </a:lnTo>
                  <a:lnTo>
                    <a:pt x="587" y="1067"/>
                  </a:lnTo>
                  <a:lnTo>
                    <a:pt x="603" y="1048"/>
                  </a:lnTo>
                  <a:lnTo>
                    <a:pt x="635" y="1029"/>
                  </a:lnTo>
                  <a:lnTo>
                    <a:pt x="667" y="972"/>
                  </a:lnTo>
                  <a:lnTo>
                    <a:pt x="683" y="972"/>
                  </a:lnTo>
                  <a:lnTo>
                    <a:pt x="587" y="1220"/>
                  </a:lnTo>
                  <a:lnTo>
                    <a:pt x="0" y="1220"/>
                  </a:lnTo>
                  <a:lnTo>
                    <a:pt x="0" y="1201"/>
                  </a:lnTo>
                  <a:lnTo>
                    <a:pt x="270" y="858"/>
                  </a:lnTo>
                  <a:lnTo>
                    <a:pt x="381" y="686"/>
                  </a:lnTo>
                  <a:lnTo>
                    <a:pt x="444" y="534"/>
                  </a:lnTo>
                  <a:lnTo>
                    <a:pt x="460" y="381"/>
                  </a:lnTo>
                  <a:lnTo>
                    <a:pt x="429" y="229"/>
                  </a:lnTo>
                  <a:lnTo>
                    <a:pt x="381" y="171"/>
                  </a:lnTo>
                  <a:lnTo>
                    <a:pt x="254" y="133"/>
                  </a:lnTo>
                  <a:lnTo>
                    <a:pt x="190" y="133"/>
                  </a:lnTo>
                  <a:lnTo>
                    <a:pt x="143" y="171"/>
                  </a:lnTo>
                  <a:lnTo>
                    <a:pt x="63" y="267"/>
                  </a:lnTo>
                  <a:lnTo>
                    <a:pt x="32" y="362"/>
                  </a:lnTo>
                  <a:lnTo>
                    <a:pt x="0" y="362"/>
                  </a:lnTo>
                  <a:lnTo>
                    <a:pt x="16" y="267"/>
                  </a:lnTo>
                  <a:lnTo>
                    <a:pt x="47" y="210"/>
                  </a:lnTo>
                  <a:lnTo>
                    <a:pt x="63" y="152"/>
                  </a:lnTo>
                  <a:lnTo>
                    <a:pt x="143" y="57"/>
                  </a:lnTo>
                  <a:lnTo>
                    <a:pt x="206" y="38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67" name="Freeform 227"/>
            <p:cNvSpPr>
              <a:spLocks/>
            </p:cNvSpPr>
            <p:nvPr/>
          </p:nvSpPr>
          <p:spPr bwMode="auto">
            <a:xfrm>
              <a:off x="5322" y="38725"/>
              <a:ext cx="683" cy="1220"/>
            </a:xfrm>
            <a:custGeom>
              <a:avLst/>
              <a:gdLst/>
              <a:ahLst/>
              <a:cxnLst>
                <a:cxn ang="0">
                  <a:pos x="254" y="0"/>
                </a:cxn>
                <a:cxn ang="0">
                  <a:pos x="318" y="0"/>
                </a:cxn>
                <a:cxn ang="0">
                  <a:pos x="461" y="38"/>
                </a:cxn>
                <a:cxn ang="0">
                  <a:pos x="572" y="171"/>
                </a:cxn>
                <a:cxn ang="0">
                  <a:pos x="603" y="324"/>
                </a:cxn>
                <a:cxn ang="0">
                  <a:pos x="588" y="457"/>
                </a:cxn>
                <a:cxn ang="0">
                  <a:pos x="524" y="610"/>
                </a:cxn>
                <a:cxn ang="0">
                  <a:pos x="413" y="762"/>
                </a:cxn>
                <a:cxn ang="0">
                  <a:pos x="159" y="1087"/>
                </a:cxn>
                <a:cxn ang="0">
                  <a:pos x="556" y="1087"/>
                </a:cxn>
                <a:cxn ang="0">
                  <a:pos x="588" y="1067"/>
                </a:cxn>
                <a:cxn ang="0">
                  <a:pos x="603" y="1048"/>
                </a:cxn>
                <a:cxn ang="0">
                  <a:pos x="635" y="1029"/>
                </a:cxn>
                <a:cxn ang="0">
                  <a:pos x="667" y="972"/>
                </a:cxn>
                <a:cxn ang="0">
                  <a:pos x="683" y="972"/>
                </a:cxn>
                <a:cxn ang="0">
                  <a:pos x="588" y="1220"/>
                </a:cxn>
                <a:cxn ang="0">
                  <a:pos x="0" y="1220"/>
                </a:cxn>
                <a:cxn ang="0">
                  <a:pos x="0" y="1201"/>
                </a:cxn>
                <a:cxn ang="0">
                  <a:pos x="270" y="858"/>
                </a:cxn>
                <a:cxn ang="0">
                  <a:pos x="381" y="686"/>
                </a:cxn>
                <a:cxn ang="0">
                  <a:pos x="445" y="534"/>
                </a:cxn>
                <a:cxn ang="0">
                  <a:pos x="461" y="381"/>
                </a:cxn>
                <a:cxn ang="0">
                  <a:pos x="429" y="229"/>
                </a:cxn>
                <a:cxn ang="0">
                  <a:pos x="381" y="171"/>
                </a:cxn>
                <a:cxn ang="0">
                  <a:pos x="254" y="133"/>
                </a:cxn>
                <a:cxn ang="0">
                  <a:pos x="191" y="133"/>
                </a:cxn>
                <a:cxn ang="0">
                  <a:pos x="143" y="171"/>
                </a:cxn>
                <a:cxn ang="0">
                  <a:pos x="64" y="267"/>
                </a:cxn>
                <a:cxn ang="0">
                  <a:pos x="32" y="362"/>
                </a:cxn>
                <a:cxn ang="0">
                  <a:pos x="0" y="362"/>
                </a:cxn>
                <a:cxn ang="0">
                  <a:pos x="16" y="267"/>
                </a:cxn>
                <a:cxn ang="0">
                  <a:pos x="48" y="210"/>
                </a:cxn>
                <a:cxn ang="0">
                  <a:pos x="64" y="152"/>
                </a:cxn>
                <a:cxn ang="0">
                  <a:pos x="143" y="57"/>
                </a:cxn>
                <a:cxn ang="0">
                  <a:pos x="206" y="38"/>
                </a:cxn>
                <a:cxn ang="0">
                  <a:pos x="254" y="0"/>
                </a:cxn>
              </a:cxnLst>
              <a:rect l="0" t="0" r="r" b="b"/>
              <a:pathLst>
                <a:path w="683" h="1220">
                  <a:moveTo>
                    <a:pt x="254" y="0"/>
                  </a:moveTo>
                  <a:lnTo>
                    <a:pt x="318" y="0"/>
                  </a:lnTo>
                  <a:lnTo>
                    <a:pt x="461" y="38"/>
                  </a:lnTo>
                  <a:lnTo>
                    <a:pt x="572" y="171"/>
                  </a:lnTo>
                  <a:lnTo>
                    <a:pt x="603" y="324"/>
                  </a:lnTo>
                  <a:lnTo>
                    <a:pt x="588" y="457"/>
                  </a:lnTo>
                  <a:lnTo>
                    <a:pt x="524" y="610"/>
                  </a:lnTo>
                  <a:lnTo>
                    <a:pt x="413" y="762"/>
                  </a:lnTo>
                  <a:lnTo>
                    <a:pt x="159" y="1087"/>
                  </a:lnTo>
                  <a:lnTo>
                    <a:pt x="556" y="1087"/>
                  </a:lnTo>
                  <a:lnTo>
                    <a:pt x="588" y="1067"/>
                  </a:lnTo>
                  <a:lnTo>
                    <a:pt x="603" y="1048"/>
                  </a:lnTo>
                  <a:lnTo>
                    <a:pt x="635" y="1029"/>
                  </a:lnTo>
                  <a:lnTo>
                    <a:pt x="667" y="972"/>
                  </a:lnTo>
                  <a:lnTo>
                    <a:pt x="683" y="972"/>
                  </a:lnTo>
                  <a:lnTo>
                    <a:pt x="588" y="1220"/>
                  </a:lnTo>
                  <a:lnTo>
                    <a:pt x="0" y="1220"/>
                  </a:lnTo>
                  <a:lnTo>
                    <a:pt x="0" y="1201"/>
                  </a:lnTo>
                  <a:lnTo>
                    <a:pt x="270" y="858"/>
                  </a:lnTo>
                  <a:lnTo>
                    <a:pt x="381" y="686"/>
                  </a:lnTo>
                  <a:lnTo>
                    <a:pt x="445" y="534"/>
                  </a:lnTo>
                  <a:lnTo>
                    <a:pt x="461" y="381"/>
                  </a:lnTo>
                  <a:lnTo>
                    <a:pt x="429" y="229"/>
                  </a:lnTo>
                  <a:lnTo>
                    <a:pt x="381" y="171"/>
                  </a:lnTo>
                  <a:lnTo>
                    <a:pt x="254" y="133"/>
                  </a:lnTo>
                  <a:lnTo>
                    <a:pt x="191" y="133"/>
                  </a:lnTo>
                  <a:lnTo>
                    <a:pt x="143" y="171"/>
                  </a:lnTo>
                  <a:lnTo>
                    <a:pt x="64" y="267"/>
                  </a:lnTo>
                  <a:lnTo>
                    <a:pt x="32" y="362"/>
                  </a:lnTo>
                  <a:lnTo>
                    <a:pt x="0" y="362"/>
                  </a:lnTo>
                  <a:lnTo>
                    <a:pt x="16" y="267"/>
                  </a:lnTo>
                  <a:lnTo>
                    <a:pt x="48" y="210"/>
                  </a:lnTo>
                  <a:lnTo>
                    <a:pt x="64" y="152"/>
                  </a:lnTo>
                  <a:lnTo>
                    <a:pt x="143" y="57"/>
                  </a:lnTo>
                  <a:lnTo>
                    <a:pt x="206" y="38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68" name="Freeform 228"/>
            <p:cNvSpPr>
              <a:spLocks/>
            </p:cNvSpPr>
            <p:nvPr/>
          </p:nvSpPr>
          <p:spPr bwMode="auto">
            <a:xfrm>
              <a:off x="6211" y="38706"/>
              <a:ext cx="429" cy="1220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286" y="1144"/>
                </a:cxn>
                <a:cxn ang="0">
                  <a:pos x="318" y="1182"/>
                </a:cxn>
                <a:cxn ang="0">
                  <a:pos x="366" y="1201"/>
                </a:cxn>
                <a:cxn ang="0">
                  <a:pos x="429" y="1201"/>
                </a:cxn>
                <a:cxn ang="0">
                  <a:pos x="429" y="1220"/>
                </a:cxn>
                <a:cxn ang="0">
                  <a:pos x="16" y="1220"/>
                </a:cxn>
                <a:cxn ang="0">
                  <a:pos x="16" y="1201"/>
                </a:cxn>
                <a:cxn ang="0">
                  <a:pos x="111" y="1201"/>
                </a:cxn>
                <a:cxn ang="0">
                  <a:pos x="143" y="1163"/>
                </a:cxn>
                <a:cxn ang="0">
                  <a:pos x="159" y="1125"/>
                </a:cxn>
                <a:cxn ang="0">
                  <a:pos x="159" y="210"/>
                </a:cxn>
                <a:cxn ang="0">
                  <a:pos x="127" y="171"/>
                </a:cxn>
                <a:cxn ang="0">
                  <a:pos x="80" y="171"/>
                </a:cxn>
                <a:cxn ang="0">
                  <a:pos x="16" y="210"/>
                </a:cxn>
                <a:cxn ang="0">
                  <a:pos x="0" y="210"/>
                </a:cxn>
                <a:cxn ang="0">
                  <a:pos x="0" y="190"/>
                </a:cxn>
                <a:cxn ang="0">
                  <a:pos x="270" y="19"/>
                </a:cxn>
                <a:cxn ang="0">
                  <a:pos x="286" y="0"/>
                </a:cxn>
              </a:cxnLst>
              <a:rect l="0" t="0" r="r" b="b"/>
              <a:pathLst>
                <a:path w="429" h="1220">
                  <a:moveTo>
                    <a:pt x="286" y="0"/>
                  </a:moveTo>
                  <a:lnTo>
                    <a:pt x="286" y="1144"/>
                  </a:lnTo>
                  <a:lnTo>
                    <a:pt x="318" y="1182"/>
                  </a:lnTo>
                  <a:lnTo>
                    <a:pt x="366" y="1201"/>
                  </a:lnTo>
                  <a:lnTo>
                    <a:pt x="429" y="1201"/>
                  </a:lnTo>
                  <a:lnTo>
                    <a:pt x="429" y="1220"/>
                  </a:lnTo>
                  <a:lnTo>
                    <a:pt x="16" y="1220"/>
                  </a:lnTo>
                  <a:lnTo>
                    <a:pt x="16" y="1201"/>
                  </a:lnTo>
                  <a:lnTo>
                    <a:pt x="111" y="1201"/>
                  </a:lnTo>
                  <a:lnTo>
                    <a:pt x="143" y="1163"/>
                  </a:lnTo>
                  <a:lnTo>
                    <a:pt x="159" y="1125"/>
                  </a:lnTo>
                  <a:lnTo>
                    <a:pt x="159" y="210"/>
                  </a:lnTo>
                  <a:lnTo>
                    <a:pt x="127" y="171"/>
                  </a:lnTo>
                  <a:lnTo>
                    <a:pt x="80" y="171"/>
                  </a:lnTo>
                  <a:lnTo>
                    <a:pt x="16" y="210"/>
                  </a:lnTo>
                  <a:lnTo>
                    <a:pt x="0" y="210"/>
                  </a:lnTo>
                  <a:lnTo>
                    <a:pt x="0" y="190"/>
                  </a:lnTo>
                  <a:lnTo>
                    <a:pt x="270" y="19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69" name="Freeform 229"/>
            <p:cNvSpPr>
              <a:spLocks/>
            </p:cNvSpPr>
            <p:nvPr/>
          </p:nvSpPr>
          <p:spPr bwMode="auto">
            <a:xfrm>
              <a:off x="34827" y="38744"/>
              <a:ext cx="1048" cy="1201"/>
            </a:xfrm>
            <a:custGeom>
              <a:avLst/>
              <a:gdLst/>
              <a:ahLst/>
              <a:cxnLst>
                <a:cxn ang="0">
                  <a:pos x="493" y="0"/>
                </a:cxn>
                <a:cxn ang="0">
                  <a:pos x="413" y="38"/>
                </a:cxn>
                <a:cxn ang="0">
                  <a:pos x="365" y="76"/>
                </a:cxn>
                <a:cxn ang="0">
                  <a:pos x="381" y="152"/>
                </a:cxn>
                <a:cxn ang="0">
                  <a:pos x="445" y="286"/>
                </a:cxn>
                <a:cxn ang="0">
                  <a:pos x="556" y="477"/>
                </a:cxn>
                <a:cxn ang="0">
                  <a:pos x="763" y="172"/>
                </a:cxn>
                <a:cxn ang="0">
                  <a:pos x="794" y="114"/>
                </a:cxn>
                <a:cxn ang="0">
                  <a:pos x="731" y="38"/>
                </a:cxn>
                <a:cxn ang="0">
                  <a:pos x="683" y="0"/>
                </a:cxn>
                <a:cxn ang="0">
                  <a:pos x="1017" y="38"/>
                </a:cxn>
                <a:cxn ang="0">
                  <a:pos x="905" y="76"/>
                </a:cxn>
                <a:cxn ang="0">
                  <a:pos x="572" y="534"/>
                </a:cxn>
                <a:cxn ang="0">
                  <a:pos x="905" y="1087"/>
                </a:cxn>
                <a:cxn ang="0">
                  <a:pos x="953" y="1144"/>
                </a:cxn>
                <a:cxn ang="0">
                  <a:pos x="1032" y="1163"/>
                </a:cxn>
                <a:cxn ang="0">
                  <a:pos x="588" y="1201"/>
                </a:cxn>
                <a:cxn ang="0">
                  <a:pos x="667" y="1163"/>
                </a:cxn>
                <a:cxn ang="0">
                  <a:pos x="715" y="1125"/>
                </a:cxn>
                <a:cxn ang="0">
                  <a:pos x="699" y="1048"/>
                </a:cxn>
                <a:cxn ang="0">
                  <a:pos x="493" y="686"/>
                </a:cxn>
                <a:cxn ang="0">
                  <a:pos x="286" y="1010"/>
                </a:cxn>
                <a:cxn ang="0">
                  <a:pos x="238" y="1087"/>
                </a:cxn>
                <a:cxn ang="0">
                  <a:pos x="270" y="1163"/>
                </a:cxn>
                <a:cxn ang="0">
                  <a:pos x="350" y="1201"/>
                </a:cxn>
                <a:cxn ang="0">
                  <a:pos x="0" y="1163"/>
                </a:cxn>
                <a:cxn ang="0">
                  <a:pos x="48" y="1144"/>
                </a:cxn>
                <a:cxn ang="0">
                  <a:pos x="143" y="1068"/>
                </a:cxn>
                <a:cxn ang="0">
                  <a:pos x="223" y="953"/>
                </a:cxn>
                <a:cxn ang="0">
                  <a:pos x="302" y="324"/>
                </a:cxn>
                <a:cxn ang="0">
                  <a:pos x="143" y="95"/>
                </a:cxn>
                <a:cxn ang="0">
                  <a:pos x="32" y="38"/>
                </a:cxn>
              </a:cxnLst>
              <a:rect l="0" t="0" r="r" b="b"/>
              <a:pathLst>
                <a:path w="1048" h="1201">
                  <a:moveTo>
                    <a:pt x="32" y="0"/>
                  </a:moveTo>
                  <a:lnTo>
                    <a:pt x="493" y="0"/>
                  </a:lnTo>
                  <a:lnTo>
                    <a:pt x="493" y="38"/>
                  </a:lnTo>
                  <a:lnTo>
                    <a:pt x="413" y="38"/>
                  </a:lnTo>
                  <a:lnTo>
                    <a:pt x="381" y="57"/>
                  </a:lnTo>
                  <a:lnTo>
                    <a:pt x="365" y="76"/>
                  </a:lnTo>
                  <a:lnTo>
                    <a:pt x="365" y="114"/>
                  </a:lnTo>
                  <a:lnTo>
                    <a:pt x="381" y="152"/>
                  </a:lnTo>
                  <a:lnTo>
                    <a:pt x="413" y="210"/>
                  </a:lnTo>
                  <a:lnTo>
                    <a:pt x="445" y="286"/>
                  </a:lnTo>
                  <a:lnTo>
                    <a:pt x="493" y="362"/>
                  </a:lnTo>
                  <a:lnTo>
                    <a:pt x="556" y="477"/>
                  </a:lnTo>
                  <a:lnTo>
                    <a:pt x="731" y="229"/>
                  </a:lnTo>
                  <a:lnTo>
                    <a:pt x="763" y="172"/>
                  </a:lnTo>
                  <a:lnTo>
                    <a:pt x="778" y="133"/>
                  </a:lnTo>
                  <a:lnTo>
                    <a:pt x="794" y="114"/>
                  </a:lnTo>
                  <a:lnTo>
                    <a:pt x="794" y="76"/>
                  </a:lnTo>
                  <a:lnTo>
                    <a:pt x="731" y="38"/>
                  </a:lnTo>
                  <a:lnTo>
                    <a:pt x="683" y="38"/>
                  </a:lnTo>
                  <a:lnTo>
                    <a:pt x="683" y="0"/>
                  </a:lnTo>
                  <a:lnTo>
                    <a:pt x="1048" y="0"/>
                  </a:lnTo>
                  <a:lnTo>
                    <a:pt x="1017" y="38"/>
                  </a:lnTo>
                  <a:lnTo>
                    <a:pt x="969" y="38"/>
                  </a:lnTo>
                  <a:lnTo>
                    <a:pt x="905" y="76"/>
                  </a:lnTo>
                  <a:lnTo>
                    <a:pt x="794" y="210"/>
                  </a:lnTo>
                  <a:lnTo>
                    <a:pt x="572" y="534"/>
                  </a:lnTo>
                  <a:lnTo>
                    <a:pt x="858" y="1029"/>
                  </a:lnTo>
                  <a:lnTo>
                    <a:pt x="905" y="1087"/>
                  </a:lnTo>
                  <a:lnTo>
                    <a:pt x="937" y="1106"/>
                  </a:lnTo>
                  <a:lnTo>
                    <a:pt x="953" y="1144"/>
                  </a:lnTo>
                  <a:lnTo>
                    <a:pt x="985" y="1144"/>
                  </a:lnTo>
                  <a:lnTo>
                    <a:pt x="1032" y="1163"/>
                  </a:lnTo>
                  <a:lnTo>
                    <a:pt x="1032" y="1201"/>
                  </a:lnTo>
                  <a:lnTo>
                    <a:pt x="588" y="1201"/>
                  </a:lnTo>
                  <a:lnTo>
                    <a:pt x="588" y="1163"/>
                  </a:lnTo>
                  <a:lnTo>
                    <a:pt x="667" y="1163"/>
                  </a:lnTo>
                  <a:lnTo>
                    <a:pt x="699" y="1144"/>
                  </a:lnTo>
                  <a:lnTo>
                    <a:pt x="715" y="1125"/>
                  </a:lnTo>
                  <a:lnTo>
                    <a:pt x="715" y="1087"/>
                  </a:lnTo>
                  <a:lnTo>
                    <a:pt x="699" y="1048"/>
                  </a:lnTo>
                  <a:lnTo>
                    <a:pt x="635" y="934"/>
                  </a:lnTo>
                  <a:lnTo>
                    <a:pt x="493" y="686"/>
                  </a:lnTo>
                  <a:lnTo>
                    <a:pt x="318" y="953"/>
                  </a:lnTo>
                  <a:lnTo>
                    <a:pt x="286" y="1010"/>
                  </a:lnTo>
                  <a:lnTo>
                    <a:pt x="254" y="1048"/>
                  </a:lnTo>
                  <a:lnTo>
                    <a:pt x="238" y="1087"/>
                  </a:lnTo>
                  <a:lnTo>
                    <a:pt x="238" y="1125"/>
                  </a:lnTo>
                  <a:lnTo>
                    <a:pt x="270" y="1163"/>
                  </a:lnTo>
                  <a:lnTo>
                    <a:pt x="350" y="1163"/>
                  </a:lnTo>
                  <a:lnTo>
                    <a:pt x="350" y="1201"/>
                  </a:lnTo>
                  <a:lnTo>
                    <a:pt x="0" y="1201"/>
                  </a:lnTo>
                  <a:lnTo>
                    <a:pt x="0" y="1163"/>
                  </a:lnTo>
                  <a:lnTo>
                    <a:pt x="32" y="1163"/>
                  </a:lnTo>
                  <a:lnTo>
                    <a:pt x="48" y="1144"/>
                  </a:lnTo>
                  <a:lnTo>
                    <a:pt x="80" y="1144"/>
                  </a:lnTo>
                  <a:lnTo>
                    <a:pt x="143" y="1068"/>
                  </a:lnTo>
                  <a:lnTo>
                    <a:pt x="175" y="1010"/>
                  </a:lnTo>
                  <a:lnTo>
                    <a:pt x="223" y="953"/>
                  </a:lnTo>
                  <a:lnTo>
                    <a:pt x="461" y="610"/>
                  </a:lnTo>
                  <a:lnTo>
                    <a:pt x="302" y="324"/>
                  </a:lnTo>
                  <a:lnTo>
                    <a:pt x="207" y="172"/>
                  </a:lnTo>
                  <a:lnTo>
                    <a:pt x="143" y="95"/>
                  </a:lnTo>
                  <a:lnTo>
                    <a:pt x="96" y="57"/>
                  </a:lnTo>
                  <a:lnTo>
                    <a:pt x="32" y="3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70" name="Freeform 230"/>
            <p:cNvSpPr>
              <a:spLocks/>
            </p:cNvSpPr>
            <p:nvPr/>
          </p:nvSpPr>
          <p:spPr bwMode="auto">
            <a:xfrm>
              <a:off x="36034" y="38744"/>
              <a:ext cx="1048" cy="1201"/>
            </a:xfrm>
            <a:custGeom>
              <a:avLst/>
              <a:gdLst/>
              <a:ahLst/>
              <a:cxnLst>
                <a:cxn ang="0">
                  <a:pos x="492" y="0"/>
                </a:cxn>
                <a:cxn ang="0">
                  <a:pos x="413" y="38"/>
                </a:cxn>
                <a:cxn ang="0">
                  <a:pos x="365" y="76"/>
                </a:cxn>
                <a:cxn ang="0">
                  <a:pos x="381" y="152"/>
                </a:cxn>
                <a:cxn ang="0">
                  <a:pos x="445" y="286"/>
                </a:cxn>
                <a:cxn ang="0">
                  <a:pos x="556" y="477"/>
                </a:cxn>
                <a:cxn ang="0">
                  <a:pos x="762" y="172"/>
                </a:cxn>
                <a:cxn ang="0">
                  <a:pos x="794" y="114"/>
                </a:cxn>
                <a:cxn ang="0">
                  <a:pos x="731" y="38"/>
                </a:cxn>
                <a:cxn ang="0">
                  <a:pos x="683" y="0"/>
                </a:cxn>
                <a:cxn ang="0">
                  <a:pos x="1016" y="38"/>
                </a:cxn>
                <a:cxn ang="0">
                  <a:pos x="905" y="76"/>
                </a:cxn>
                <a:cxn ang="0">
                  <a:pos x="572" y="534"/>
                </a:cxn>
                <a:cxn ang="0">
                  <a:pos x="905" y="1087"/>
                </a:cxn>
                <a:cxn ang="0">
                  <a:pos x="953" y="1144"/>
                </a:cxn>
                <a:cxn ang="0">
                  <a:pos x="1032" y="1163"/>
                </a:cxn>
                <a:cxn ang="0">
                  <a:pos x="588" y="1201"/>
                </a:cxn>
                <a:cxn ang="0">
                  <a:pos x="667" y="1163"/>
                </a:cxn>
                <a:cxn ang="0">
                  <a:pos x="715" y="1125"/>
                </a:cxn>
                <a:cxn ang="0">
                  <a:pos x="699" y="1048"/>
                </a:cxn>
                <a:cxn ang="0">
                  <a:pos x="492" y="686"/>
                </a:cxn>
                <a:cxn ang="0">
                  <a:pos x="286" y="1010"/>
                </a:cxn>
                <a:cxn ang="0">
                  <a:pos x="238" y="1087"/>
                </a:cxn>
                <a:cxn ang="0">
                  <a:pos x="270" y="1163"/>
                </a:cxn>
                <a:cxn ang="0">
                  <a:pos x="350" y="1201"/>
                </a:cxn>
                <a:cxn ang="0">
                  <a:pos x="0" y="1163"/>
                </a:cxn>
                <a:cxn ang="0">
                  <a:pos x="48" y="1144"/>
                </a:cxn>
                <a:cxn ang="0">
                  <a:pos x="143" y="1068"/>
                </a:cxn>
                <a:cxn ang="0">
                  <a:pos x="222" y="953"/>
                </a:cxn>
                <a:cxn ang="0">
                  <a:pos x="302" y="324"/>
                </a:cxn>
                <a:cxn ang="0">
                  <a:pos x="143" y="95"/>
                </a:cxn>
                <a:cxn ang="0">
                  <a:pos x="32" y="38"/>
                </a:cxn>
              </a:cxnLst>
              <a:rect l="0" t="0" r="r" b="b"/>
              <a:pathLst>
                <a:path w="1048" h="1201">
                  <a:moveTo>
                    <a:pt x="32" y="0"/>
                  </a:moveTo>
                  <a:lnTo>
                    <a:pt x="492" y="0"/>
                  </a:lnTo>
                  <a:lnTo>
                    <a:pt x="492" y="38"/>
                  </a:lnTo>
                  <a:lnTo>
                    <a:pt x="413" y="38"/>
                  </a:lnTo>
                  <a:lnTo>
                    <a:pt x="381" y="57"/>
                  </a:lnTo>
                  <a:lnTo>
                    <a:pt x="365" y="76"/>
                  </a:lnTo>
                  <a:lnTo>
                    <a:pt x="365" y="114"/>
                  </a:lnTo>
                  <a:lnTo>
                    <a:pt x="381" y="152"/>
                  </a:lnTo>
                  <a:lnTo>
                    <a:pt x="413" y="210"/>
                  </a:lnTo>
                  <a:lnTo>
                    <a:pt x="445" y="286"/>
                  </a:lnTo>
                  <a:lnTo>
                    <a:pt x="492" y="362"/>
                  </a:lnTo>
                  <a:lnTo>
                    <a:pt x="556" y="477"/>
                  </a:lnTo>
                  <a:lnTo>
                    <a:pt x="731" y="229"/>
                  </a:lnTo>
                  <a:lnTo>
                    <a:pt x="762" y="172"/>
                  </a:lnTo>
                  <a:lnTo>
                    <a:pt x="778" y="133"/>
                  </a:lnTo>
                  <a:lnTo>
                    <a:pt x="794" y="114"/>
                  </a:lnTo>
                  <a:lnTo>
                    <a:pt x="794" y="76"/>
                  </a:lnTo>
                  <a:lnTo>
                    <a:pt x="731" y="38"/>
                  </a:lnTo>
                  <a:lnTo>
                    <a:pt x="683" y="38"/>
                  </a:lnTo>
                  <a:lnTo>
                    <a:pt x="683" y="0"/>
                  </a:lnTo>
                  <a:lnTo>
                    <a:pt x="1048" y="0"/>
                  </a:lnTo>
                  <a:lnTo>
                    <a:pt x="1016" y="38"/>
                  </a:lnTo>
                  <a:lnTo>
                    <a:pt x="969" y="38"/>
                  </a:lnTo>
                  <a:lnTo>
                    <a:pt x="905" y="76"/>
                  </a:lnTo>
                  <a:lnTo>
                    <a:pt x="794" y="210"/>
                  </a:lnTo>
                  <a:lnTo>
                    <a:pt x="572" y="534"/>
                  </a:lnTo>
                  <a:lnTo>
                    <a:pt x="858" y="1029"/>
                  </a:lnTo>
                  <a:lnTo>
                    <a:pt x="905" y="1087"/>
                  </a:lnTo>
                  <a:lnTo>
                    <a:pt x="937" y="1106"/>
                  </a:lnTo>
                  <a:lnTo>
                    <a:pt x="953" y="1144"/>
                  </a:lnTo>
                  <a:lnTo>
                    <a:pt x="985" y="1144"/>
                  </a:lnTo>
                  <a:lnTo>
                    <a:pt x="1032" y="1163"/>
                  </a:lnTo>
                  <a:lnTo>
                    <a:pt x="1032" y="1201"/>
                  </a:lnTo>
                  <a:lnTo>
                    <a:pt x="588" y="1201"/>
                  </a:lnTo>
                  <a:lnTo>
                    <a:pt x="588" y="1163"/>
                  </a:lnTo>
                  <a:lnTo>
                    <a:pt x="667" y="1163"/>
                  </a:lnTo>
                  <a:lnTo>
                    <a:pt x="699" y="1144"/>
                  </a:lnTo>
                  <a:lnTo>
                    <a:pt x="715" y="1125"/>
                  </a:lnTo>
                  <a:lnTo>
                    <a:pt x="715" y="1087"/>
                  </a:lnTo>
                  <a:lnTo>
                    <a:pt x="699" y="1048"/>
                  </a:lnTo>
                  <a:lnTo>
                    <a:pt x="635" y="934"/>
                  </a:lnTo>
                  <a:lnTo>
                    <a:pt x="492" y="686"/>
                  </a:lnTo>
                  <a:lnTo>
                    <a:pt x="318" y="953"/>
                  </a:lnTo>
                  <a:lnTo>
                    <a:pt x="286" y="1010"/>
                  </a:lnTo>
                  <a:lnTo>
                    <a:pt x="254" y="1048"/>
                  </a:lnTo>
                  <a:lnTo>
                    <a:pt x="238" y="1087"/>
                  </a:lnTo>
                  <a:lnTo>
                    <a:pt x="238" y="1125"/>
                  </a:lnTo>
                  <a:lnTo>
                    <a:pt x="270" y="1163"/>
                  </a:lnTo>
                  <a:lnTo>
                    <a:pt x="350" y="1163"/>
                  </a:lnTo>
                  <a:lnTo>
                    <a:pt x="350" y="1201"/>
                  </a:lnTo>
                  <a:lnTo>
                    <a:pt x="0" y="1201"/>
                  </a:lnTo>
                  <a:lnTo>
                    <a:pt x="0" y="1163"/>
                  </a:lnTo>
                  <a:lnTo>
                    <a:pt x="32" y="1163"/>
                  </a:lnTo>
                  <a:lnTo>
                    <a:pt x="48" y="1144"/>
                  </a:lnTo>
                  <a:lnTo>
                    <a:pt x="80" y="1144"/>
                  </a:lnTo>
                  <a:lnTo>
                    <a:pt x="143" y="1068"/>
                  </a:lnTo>
                  <a:lnTo>
                    <a:pt x="175" y="1010"/>
                  </a:lnTo>
                  <a:lnTo>
                    <a:pt x="222" y="953"/>
                  </a:lnTo>
                  <a:lnTo>
                    <a:pt x="461" y="610"/>
                  </a:lnTo>
                  <a:lnTo>
                    <a:pt x="302" y="324"/>
                  </a:lnTo>
                  <a:lnTo>
                    <a:pt x="207" y="172"/>
                  </a:lnTo>
                  <a:lnTo>
                    <a:pt x="143" y="95"/>
                  </a:lnTo>
                  <a:lnTo>
                    <a:pt x="95" y="57"/>
                  </a:lnTo>
                  <a:lnTo>
                    <a:pt x="32" y="3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71" name="Freeform 231"/>
            <p:cNvSpPr>
              <a:spLocks/>
            </p:cNvSpPr>
            <p:nvPr/>
          </p:nvSpPr>
          <p:spPr bwMode="auto">
            <a:xfrm>
              <a:off x="1384" y="40917"/>
              <a:ext cx="1032" cy="12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3" y="0"/>
                </a:cxn>
                <a:cxn ang="0">
                  <a:pos x="413" y="38"/>
                </a:cxn>
                <a:cxn ang="0">
                  <a:pos x="349" y="57"/>
                </a:cxn>
                <a:cxn ang="0">
                  <a:pos x="317" y="76"/>
                </a:cxn>
                <a:cxn ang="0">
                  <a:pos x="301" y="96"/>
                </a:cxn>
                <a:cxn ang="0">
                  <a:pos x="286" y="134"/>
                </a:cxn>
                <a:cxn ang="0">
                  <a:pos x="286" y="553"/>
                </a:cxn>
                <a:cxn ang="0">
                  <a:pos x="746" y="553"/>
                </a:cxn>
                <a:cxn ang="0">
                  <a:pos x="746" y="134"/>
                </a:cxn>
                <a:cxn ang="0">
                  <a:pos x="730" y="96"/>
                </a:cxn>
                <a:cxn ang="0">
                  <a:pos x="714" y="76"/>
                </a:cxn>
                <a:cxn ang="0">
                  <a:pos x="683" y="57"/>
                </a:cxn>
                <a:cxn ang="0">
                  <a:pos x="619" y="38"/>
                </a:cxn>
                <a:cxn ang="0">
                  <a:pos x="619" y="0"/>
                </a:cxn>
                <a:cxn ang="0">
                  <a:pos x="1032" y="0"/>
                </a:cxn>
                <a:cxn ang="0">
                  <a:pos x="1032" y="38"/>
                </a:cxn>
                <a:cxn ang="0">
                  <a:pos x="968" y="57"/>
                </a:cxn>
                <a:cxn ang="0">
                  <a:pos x="937" y="76"/>
                </a:cxn>
                <a:cxn ang="0">
                  <a:pos x="921" y="96"/>
                </a:cxn>
                <a:cxn ang="0">
                  <a:pos x="905" y="134"/>
                </a:cxn>
                <a:cxn ang="0">
                  <a:pos x="905" y="1087"/>
                </a:cxn>
                <a:cxn ang="0">
                  <a:pos x="921" y="1125"/>
                </a:cxn>
                <a:cxn ang="0">
                  <a:pos x="937" y="1144"/>
                </a:cxn>
                <a:cxn ang="0">
                  <a:pos x="968" y="1163"/>
                </a:cxn>
                <a:cxn ang="0">
                  <a:pos x="1032" y="1182"/>
                </a:cxn>
                <a:cxn ang="0">
                  <a:pos x="1032" y="1220"/>
                </a:cxn>
                <a:cxn ang="0">
                  <a:pos x="619" y="1220"/>
                </a:cxn>
                <a:cxn ang="0">
                  <a:pos x="619" y="1182"/>
                </a:cxn>
                <a:cxn ang="0">
                  <a:pos x="683" y="1163"/>
                </a:cxn>
                <a:cxn ang="0">
                  <a:pos x="714" y="1144"/>
                </a:cxn>
                <a:cxn ang="0">
                  <a:pos x="730" y="1125"/>
                </a:cxn>
                <a:cxn ang="0">
                  <a:pos x="746" y="1068"/>
                </a:cxn>
                <a:cxn ang="0">
                  <a:pos x="746" y="629"/>
                </a:cxn>
                <a:cxn ang="0">
                  <a:pos x="286" y="629"/>
                </a:cxn>
                <a:cxn ang="0">
                  <a:pos x="286" y="1087"/>
                </a:cxn>
                <a:cxn ang="0">
                  <a:pos x="301" y="1125"/>
                </a:cxn>
                <a:cxn ang="0">
                  <a:pos x="317" y="1144"/>
                </a:cxn>
                <a:cxn ang="0">
                  <a:pos x="349" y="1163"/>
                </a:cxn>
                <a:cxn ang="0">
                  <a:pos x="413" y="1182"/>
                </a:cxn>
                <a:cxn ang="0">
                  <a:pos x="413" y="1220"/>
                </a:cxn>
                <a:cxn ang="0">
                  <a:pos x="0" y="1220"/>
                </a:cxn>
                <a:cxn ang="0">
                  <a:pos x="0" y="1182"/>
                </a:cxn>
                <a:cxn ang="0">
                  <a:pos x="63" y="1163"/>
                </a:cxn>
                <a:cxn ang="0">
                  <a:pos x="95" y="1144"/>
                </a:cxn>
                <a:cxn ang="0">
                  <a:pos x="111" y="1125"/>
                </a:cxn>
                <a:cxn ang="0">
                  <a:pos x="127" y="1068"/>
                </a:cxn>
                <a:cxn ang="0">
                  <a:pos x="127" y="134"/>
                </a:cxn>
                <a:cxn ang="0">
                  <a:pos x="111" y="96"/>
                </a:cxn>
                <a:cxn ang="0">
                  <a:pos x="95" y="76"/>
                </a:cxn>
                <a:cxn ang="0">
                  <a:pos x="63" y="57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1032" h="1220">
                  <a:moveTo>
                    <a:pt x="0" y="0"/>
                  </a:moveTo>
                  <a:lnTo>
                    <a:pt x="413" y="0"/>
                  </a:lnTo>
                  <a:lnTo>
                    <a:pt x="413" y="38"/>
                  </a:lnTo>
                  <a:lnTo>
                    <a:pt x="349" y="57"/>
                  </a:lnTo>
                  <a:lnTo>
                    <a:pt x="317" y="76"/>
                  </a:lnTo>
                  <a:lnTo>
                    <a:pt x="301" y="96"/>
                  </a:lnTo>
                  <a:lnTo>
                    <a:pt x="286" y="134"/>
                  </a:lnTo>
                  <a:lnTo>
                    <a:pt x="286" y="553"/>
                  </a:lnTo>
                  <a:lnTo>
                    <a:pt x="746" y="553"/>
                  </a:lnTo>
                  <a:lnTo>
                    <a:pt x="746" y="134"/>
                  </a:lnTo>
                  <a:lnTo>
                    <a:pt x="730" y="96"/>
                  </a:lnTo>
                  <a:lnTo>
                    <a:pt x="714" y="76"/>
                  </a:lnTo>
                  <a:lnTo>
                    <a:pt x="683" y="57"/>
                  </a:lnTo>
                  <a:lnTo>
                    <a:pt x="619" y="38"/>
                  </a:lnTo>
                  <a:lnTo>
                    <a:pt x="619" y="0"/>
                  </a:lnTo>
                  <a:lnTo>
                    <a:pt x="1032" y="0"/>
                  </a:lnTo>
                  <a:lnTo>
                    <a:pt x="1032" y="38"/>
                  </a:lnTo>
                  <a:lnTo>
                    <a:pt x="968" y="57"/>
                  </a:lnTo>
                  <a:lnTo>
                    <a:pt x="937" y="76"/>
                  </a:lnTo>
                  <a:lnTo>
                    <a:pt x="921" y="96"/>
                  </a:lnTo>
                  <a:lnTo>
                    <a:pt x="905" y="134"/>
                  </a:lnTo>
                  <a:lnTo>
                    <a:pt x="905" y="1087"/>
                  </a:lnTo>
                  <a:lnTo>
                    <a:pt x="921" y="1125"/>
                  </a:lnTo>
                  <a:lnTo>
                    <a:pt x="937" y="1144"/>
                  </a:lnTo>
                  <a:lnTo>
                    <a:pt x="968" y="1163"/>
                  </a:lnTo>
                  <a:lnTo>
                    <a:pt x="1032" y="1182"/>
                  </a:lnTo>
                  <a:lnTo>
                    <a:pt x="1032" y="1220"/>
                  </a:lnTo>
                  <a:lnTo>
                    <a:pt x="619" y="1220"/>
                  </a:lnTo>
                  <a:lnTo>
                    <a:pt x="619" y="1182"/>
                  </a:lnTo>
                  <a:lnTo>
                    <a:pt x="683" y="1163"/>
                  </a:lnTo>
                  <a:lnTo>
                    <a:pt x="714" y="1144"/>
                  </a:lnTo>
                  <a:lnTo>
                    <a:pt x="730" y="1125"/>
                  </a:lnTo>
                  <a:lnTo>
                    <a:pt x="746" y="1068"/>
                  </a:lnTo>
                  <a:lnTo>
                    <a:pt x="746" y="629"/>
                  </a:lnTo>
                  <a:lnTo>
                    <a:pt x="286" y="629"/>
                  </a:lnTo>
                  <a:lnTo>
                    <a:pt x="286" y="1087"/>
                  </a:lnTo>
                  <a:lnTo>
                    <a:pt x="301" y="1125"/>
                  </a:lnTo>
                  <a:lnTo>
                    <a:pt x="317" y="1144"/>
                  </a:lnTo>
                  <a:lnTo>
                    <a:pt x="349" y="1163"/>
                  </a:lnTo>
                  <a:lnTo>
                    <a:pt x="413" y="1182"/>
                  </a:lnTo>
                  <a:lnTo>
                    <a:pt x="413" y="1220"/>
                  </a:lnTo>
                  <a:lnTo>
                    <a:pt x="0" y="1220"/>
                  </a:lnTo>
                  <a:lnTo>
                    <a:pt x="0" y="1182"/>
                  </a:lnTo>
                  <a:lnTo>
                    <a:pt x="63" y="1163"/>
                  </a:lnTo>
                  <a:lnTo>
                    <a:pt x="95" y="1144"/>
                  </a:lnTo>
                  <a:lnTo>
                    <a:pt x="111" y="1125"/>
                  </a:lnTo>
                  <a:lnTo>
                    <a:pt x="127" y="1068"/>
                  </a:lnTo>
                  <a:lnTo>
                    <a:pt x="127" y="134"/>
                  </a:lnTo>
                  <a:lnTo>
                    <a:pt x="111" y="96"/>
                  </a:lnTo>
                  <a:lnTo>
                    <a:pt x="95" y="76"/>
                  </a:lnTo>
                  <a:lnTo>
                    <a:pt x="63" y="57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72" name="Freeform 232"/>
            <p:cNvSpPr>
              <a:spLocks/>
            </p:cNvSpPr>
            <p:nvPr/>
          </p:nvSpPr>
          <p:spPr bwMode="auto">
            <a:xfrm>
              <a:off x="2479" y="40898"/>
              <a:ext cx="667" cy="1258"/>
            </a:xfrm>
            <a:custGeom>
              <a:avLst/>
              <a:gdLst/>
              <a:ahLst/>
              <a:cxnLst>
                <a:cxn ang="0">
                  <a:pos x="302" y="0"/>
                </a:cxn>
                <a:cxn ang="0">
                  <a:pos x="461" y="38"/>
                </a:cxn>
                <a:cxn ang="0">
                  <a:pos x="477" y="57"/>
                </a:cxn>
                <a:cxn ang="0">
                  <a:pos x="556" y="57"/>
                </a:cxn>
                <a:cxn ang="0">
                  <a:pos x="572" y="38"/>
                </a:cxn>
                <a:cxn ang="0">
                  <a:pos x="572" y="0"/>
                </a:cxn>
                <a:cxn ang="0">
                  <a:pos x="604" y="0"/>
                </a:cxn>
                <a:cxn ang="0">
                  <a:pos x="636" y="381"/>
                </a:cxn>
                <a:cxn ang="0">
                  <a:pos x="604" y="381"/>
                </a:cxn>
                <a:cxn ang="0">
                  <a:pos x="588" y="324"/>
                </a:cxn>
                <a:cxn ang="0">
                  <a:pos x="556" y="267"/>
                </a:cxn>
                <a:cxn ang="0">
                  <a:pos x="540" y="210"/>
                </a:cxn>
                <a:cxn ang="0">
                  <a:pos x="509" y="172"/>
                </a:cxn>
                <a:cxn ang="0">
                  <a:pos x="445" y="115"/>
                </a:cxn>
                <a:cxn ang="0">
                  <a:pos x="318" y="76"/>
                </a:cxn>
                <a:cxn ang="0">
                  <a:pos x="270" y="76"/>
                </a:cxn>
                <a:cxn ang="0">
                  <a:pos x="223" y="115"/>
                </a:cxn>
                <a:cxn ang="0">
                  <a:pos x="159" y="191"/>
                </a:cxn>
                <a:cxn ang="0">
                  <a:pos x="159" y="305"/>
                </a:cxn>
                <a:cxn ang="0">
                  <a:pos x="191" y="362"/>
                </a:cxn>
                <a:cxn ang="0">
                  <a:pos x="239" y="420"/>
                </a:cxn>
                <a:cxn ang="0">
                  <a:pos x="302" y="477"/>
                </a:cxn>
                <a:cxn ang="0">
                  <a:pos x="382" y="534"/>
                </a:cxn>
                <a:cxn ang="0">
                  <a:pos x="540" y="667"/>
                </a:cxn>
                <a:cxn ang="0">
                  <a:pos x="636" y="801"/>
                </a:cxn>
                <a:cxn ang="0">
                  <a:pos x="667" y="934"/>
                </a:cxn>
                <a:cxn ang="0">
                  <a:pos x="636" y="1087"/>
                </a:cxn>
                <a:cxn ang="0">
                  <a:pos x="525" y="1220"/>
                </a:cxn>
                <a:cxn ang="0">
                  <a:pos x="366" y="1258"/>
                </a:cxn>
                <a:cxn ang="0">
                  <a:pos x="302" y="1258"/>
                </a:cxn>
                <a:cxn ang="0">
                  <a:pos x="255" y="1239"/>
                </a:cxn>
                <a:cxn ang="0">
                  <a:pos x="191" y="1220"/>
                </a:cxn>
                <a:cxn ang="0">
                  <a:pos x="175" y="1201"/>
                </a:cxn>
                <a:cxn ang="0">
                  <a:pos x="96" y="1201"/>
                </a:cxn>
                <a:cxn ang="0">
                  <a:pos x="80" y="1220"/>
                </a:cxn>
                <a:cxn ang="0">
                  <a:pos x="80" y="1258"/>
                </a:cxn>
                <a:cxn ang="0">
                  <a:pos x="48" y="1258"/>
                </a:cxn>
                <a:cxn ang="0">
                  <a:pos x="0" y="877"/>
                </a:cxn>
                <a:cxn ang="0">
                  <a:pos x="32" y="877"/>
                </a:cxn>
                <a:cxn ang="0">
                  <a:pos x="112" y="1068"/>
                </a:cxn>
                <a:cxn ang="0">
                  <a:pos x="223" y="1163"/>
                </a:cxn>
                <a:cxn ang="0">
                  <a:pos x="334" y="1201"/>
                </a:cxn>
                <a:cxn ang="0">
                  <a:pos x="397" y="1182"/>
                </a:cxn>
                <a:cxn ang="0">
                  <a:pos x="445" y="1163"/>
                </a:cxn>
                <a:cxn ang="0">
                  <a:pos x="493" y="1106"/>
                </a:cxn>
                <a:cxn ang="0">
                  <a:pos x="525" y="991"/>
                </a:cxn>
                <a:cxn ang="0">
                  <a:pos x="525" y="896"/>
                </a:cxn>
                <a:cxn ang="0">
                  <a:pos x="429" y="782"/>
                </a:cxn>
                <a:cxn ang="0">
                  <a:pos x="366" y="725"/>
                </a:cxn>
                <a:cxn ang="0">
                  <a:pos x="286" y="667"/>
                </a:cxn>
                <a:cxn ang="0">
                  <a:pos x="143" y="553"/>
                </a:cxn>
                <a:cxn ang="0">
                  <a:pos x="64" y="439"/>
                </a:cxn>
                <a:cxn ang="0">
                  <a:pos x="48" y="305"/>
                </a:cxn>
                <a:cxn ang="0">
                  <a:pos x="48" y="229"/>
                </a:cxn>
                <a:cxn ang="0">
                  <a:pos x="64" y="172"/>
                </a:cxn>
                <a:cxn ang="0">
                  <a:pos x="96" y="115"/>
                </a:cxn>
                <a:cxn ang="0">
                  <a:pos x="128" y="76"/>
                </a:cxn>
                <a:cxn ang="0">
                  <a:pos x="175" y="38"/>
                </a:cxn>
                <a:cxn ang="0">
                  <a:pos x="302" y="0"/>
                </a:cxn>
              </a:cxnLst>
              <a:rect l="0" t="0" r="r" b="b"/>
              <a:pathLst>
                <a:path w="667" h="1258">
                  <a:moveTo>
                    <a:pt x="302" y="0"/>
                  </a:moveTo>
                  <a:lnTo>
                    <a:pt x="461" y="38"/>
                  </a:lnTo>
                  <a:lnTo>
                    <a:pt x="477" y="57"/>
                  </a:lnTo>
                  <a:lnTo>
                    <a:pt x="556" y="57"/>
                  </a:lnTo>
                  <a:lnTo>
                    <a:pt x="572" y="38"/>
                  </a:lnTo>
                  <a:lnTo>
                    <a:pt x="572" y="0"/>
                  </a:lnTo>
                  <a:lnTo>
                    <a:pt x="604" y="0"/>
                  </a:lnTo>
                  <a:lnTo>
                    <a:pt x="636" y="381"/>
                  </a:lnTo>
                  <a:lnTo>
                    <a:pt x="604" y="381"/>
                  </a:lnTo>
                  <a:lnTo>
                    <a:pt x="588" y="324"/>
                  </a:lnTo>
                  <a:lnTo>
                    <a:pt x="556" y="267"/>
                  </a:lnTo>
                  <a:lnTo>
                    <a:pt x="540" y="210"/>
                  </a:lnTo>
                  <a:lnTo>
                    <a:pt x="509" y="172"/>
                  </a:lnTo>
                  <a:lnTo>
                    <a:pt x="445" y="115"/>
                  </a:lnTo>
                  <a:lnTo>
                    <a:pt x="318" y="76"/>
                  </a:lnTo>
                  <a:lnTo>
                    <a:pt x="270" y="76"/>
                  </a:lnTo>
                  <a:lnTo>
                    <a:pt x="223" y="115"/>
                  </a:lnTo>
                  <a:lnTo>
                    <a:pt x="159" y="191"/>
                  </a:lnTo>
                  <a:lnTo>
                    <a:pt x="159" y="305"/>
                  </a:lnTo>
                  <a:lnTo>
                    <a:pt x="191" y="362"/>
                  </a:lnTo>
                  <a:lnTo>
                    <a:pt x="239" y="420"/>
                  </a:lnTo>
                  <a:lnTo>
                    <a:pt x="302" y="477"/>
                  </a:lnTo>
                  <a:lnTo>
                    <a:pt x="382" y="534"/>
                  </a:lnTo>
                  <a:lnTo>
                    <a:pt x="540" y="667"/>
                  </a:lnTo>
                  <a:lnTo>
                    <a:pt x="636" y="801"/>
                  </a:lnTo>
                  <a:lnTo>
                    <a:pt x="667" y="934"/>
                  </a:lnTo>
                  <a:lnTo>
                    <a:pt x="636" y="1087"/>
                  </a:lnTo>
                  <a:lnTo>
                    <a:pt x="525" y="1220"/>
                  </a:lnTo>
                  <a:lnTo>
                    <a:pt x="366" y="1258"/>
                  </a:lnTo>
                  <a:lnTo>
                    <a:pt x="302" y="1258"/>
                  </a:lnTo>
                  <a:lnTo>
                    <a:pt x="255" y="1239"/>
                  </a:lnTo>
                  <a:lnTo>
                    <a:pt x="191" y="1220"/>
                  </a:lnTo>
                  <a:lnTo>
                    <a:pt x="175" y="1201"/>
                  </a:lnTo>
                  <a:lnTo>
                    <a:pt x="96" y="1201"/>
                  </a:lnTo>
                  <a:lnTo>
                    <a:pt x="80" y="1220"/>
                  </a:lnTo>
                  <a:lnTo>
                    <a:pt x="80" y="1258"/>
                  </a:lnTo>
                  <a:lnTo>
                    <a:pt x="48" y="1258"/>
                  </a:lnTo>
                  <a:lnTo>
                    <a:pt x="0" y="877"/>
                  </a:lnTo>
                  <a:lnTo>
                    <a:pt x="32" y="877"/>
                  </a:lnTo>
                  <a:lnTo>
                    <a:pt x="112" y="1068"/>
                  </a:lnTo>
                  <a:lnTo>
                    <a:pt x="223" y="1163"/>
                  </a:lnTo>
                  <a:lnTo>
                    <a:pt x="334" y="1201"/>
                  </a:lnTo>
                  <a:lnTo>
                    <a:pt x="397" y="1182"/>
                  </a:lnTo>
                  <a:lnTo>
                    <a:pt x="445" y="1163"/>
                  </a:lnTo>
                  <a:lnTo>
                    <a:pt x="493" y="1106"/>
                  </a:lnTo>
                  <a:lnTo>
                    <a:pt x="525" y="991"/>
                  </a:lnTo>
                  <a:lnTo>
                    <a:pt x="525" y="896"/>
                  </a:lnTo>
                  <a:lnTo>
                    <a:pt x="429" y="782"/>
                  </a:lnTo>
                  <a:lnTo>
                    <a:pt x="366" y="725"/>
                  </a:lnTo>
                  <a:lnTo>
                    <a:pt x="286" y="667"/>
                  </a:lnTo>
                  <a:lnTo>
                    <a:pt x="143" y="553"/>
                  </a:lnTo>
                  <a:lnTo>
                    <a:pt x="64" y="439"/>
                  </a:lnTo>
                  <a:lnTo>
                    <a:pt x="48" y="305"/>
                  </a:lnTo>
                  <a:lnTo>
                    <a:pt x="48" y="229"/>
                  </a:lnTo>
                  <a:lnTo>
                    <a:pt x="64" y="172"/>
                  </a:lnTo>
                  <a:lnTo>
                    <a:pt x="96" y="115"/>
                  </a:lnTo>
                  <a:lnTo>
                    <a:pt x="128" y="76"/>
                  </a:lnTo>
                  <a:lnTo>
                    <a:pt x="175" y="38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73" name="Freeform 233"/>
            <p:cNvSpPr>
              <a:spLocks/>
            </p:cNvSpPr>
            <p:nvPr/>
          </p:nvSpPr>
          <p:spPr bwMode="auto">
            <a:xfrm>
              <a:off x="3321" y="40936"/>
              <a:ext cx="889" cy="122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874" y="0"/>
                </a:cxn>
                <a:cxn ang="0">
                  <a:pos x="889" y="305"/>
                </a:cxn>
                <a:cxn ang="0">
                  <a:pos x="858" y="305"/>
                </a:cxn>
                <a:cxn ang="0">
                  <a:pos x="826" y="153"/>
                </a:cxn>
                <a:cxn ang="0">
                  <a:pos x="794" y="115"/>
                </a:cxn>
                <a:cxn ang="0">
                  <a:pos x="699" y="77"/>
                </a:cxn>
                <a:cxn ang="0">
                  <a:pos x="540" y="77"/>
                </a:cxn>
                <a:cxn ang="0">
                  <a:pos x="540" y="1068"/>
                </a:cxn>
                <a:cxn ang="0">
                  <a:pos x="556" y="1106"/>
                </a:cxn>
                <a:cxn ang="0">
                  <a:pos x="556" y="1144"/>
                </a:cxn>
                <a:cxn ang="0">
                  <a:pos x="588" y="1163"/>
                </a:cxn>
                <a:cxn ang="0">
                  <a:pos x="635" y="1182"/>
                </a:cxn>
                <a:cxn ang="0">
                  <a:pos x="683" y="1182"/>
                </a:cxn>
                <a:cxn ang="0">
                  <a:pos x="683" y="1220"/>
                </a:cxn>
                <a:cxn ang="0">
                  <a:pos x="238" y="1220"/>
                </a:cxn>
                <a:cxn ang="0">
                  <a:pos x="238" y="1182"/>
                </a:cxn>
                <a:cxn ang="0">
                  <a:pos x="302" y="1163"/>
                </a:cxn>
                <a:cxn ang="0">
                  <a:pos x="350" y="1144"/>
                </a:cxn>
                <a:cxn ang="0">
                  <a:pos x="365" y="1125"/>
                </a:cxn>
                <a:cxn ang="0">
                  <a:pos x="381" y="1068"/>
                </a:cxn>
                <a:cxn ang="0">
                  <a:pos x="381" y="77"/>
                </a:cxn>
                <a:cxn ang="0">
                  <a:pos x="191" y="77"/>
                </a:cxn>
                <a:cxn ang="0">
                  <a:pos x="95" y="115"/>
                </a:cxn>
                <a:cxn ang="0">
                  <a:pos x="64" y="153"/>
                </a:cxn>
                <a:cxn ang="0">
                  <a:pos x="32" y="305"/>
                </a:cxn>
                <a:cxn ang="0">
                  <a:pos x="0" y="305"/>
                </a:cxn>
                <a:cxn ang="0">
                  <a:pos x="16" y="0"/>
                </a:cxn>
              </a:cxnLst>
              <a:rect l="0" t="0" r="r" b="b"/>
              <a:pathLst>
                <a:path w="889" h="1220">
                  <a:moveTo>
                    <a:pt x="16" y="0"/>
                  </a:moveTo>
                  <a:lnTo>
                    <a:pt x="874" y="0"/>
                  </a:lnTo>
                  <a:lnTo>
                    <a:pt x="889" y="305"/>
                  </a:lnTo>
                  <a:lnTo>
                    <a:pt x="858" y="305"/>
                  </a:lnTo>
                  <a:lnTo>
                    <a:pt x="826" y="153"/>
                  </a:lnTo>
                  <a:lnTo>
                    <a:pt x="794" y="115"/>
                  </a:lnTo>
                  <a:lnTo>
                    <a:pt x="699" y="77"/>
                  </a:lnTo>
                  <a:lnTo>
                    <a:pt x="540" y="77"/>
                  </a:lnTo>
                  <a:lnTo>
                    <a:pt x="540" y="1068"/>
                  </a:lnTo>
                  <a:lnTo>
                    <a:pt x="556" y="1106"/>
                  </a:lnTo>
                  <a:lnTo>
                    <a:pt x="556" y="1144"/>
                  </a:lnTo>
                  <a:lnTo>
                    <a:pt x="588" y="1163"/>
                  </a:lnTo>
                  <a:lnTo>
                    <a:pt x="635" y="1182"/>
                  </a:lnTo>
                  <a:lnTo>
                    <a:pt x="683" y="1182"/>
                  </a:lnTo>
                  <a:lnTo>
                    <a:pt x="683" y="1220"/>
                  </a:lnTo>
                  <a:lnTo>
                    <a:pt x="238" y="1220"/>
                  </a:lnTo>
                  <a:lnTo>
                    <a:pt x="238" y="1182"/>
                  </a:lnTo>
                  <a:lnTo>
                    <a:pt x="302" y="1163"/>
                  </a:lnTo>
                  <a:lnTo>
                    <a:pt x="350" y="1144"/>
                  </a:lnTo>
                  <a:lnTo>
                    <a:pt x="365" y="1125"/>
                  </a:lnTo>
                  <a:lnTo>
                    <a:pt x="381" y="1068"/>
                  </a:lnTo>
                  <a:lnTo>
                    <a:pt x="381" y="77"/>
                  </a:lnTo>
                  <a:lnTo>
                    <a:pt x="191" y="77"/>
                  </a:lnTo>
                  <a:lnTo>
                    <a:pt x="95" y="115"/>
                  </a:lnTo>
                  <a:lnTo>
                    <a:pt x="64" y="153"/>
                  </a:lnTo>
                  <a:lnTo>
                    <a:pt x="32" y="305"/>
                  </a:lnTo>
                  <a:lnTo>
                    <a:pt x="0" y="30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74" name="Freeform 234"/>
            <p:cNvSpPr>
              <a:spLocks/>
            </p:cNvSpPr>
            <p:nvPr/>
          </p:nvSpPr>
          <p:spPr bwMode="auto">
            <a:xfrm>
              <a:off x="4560" y="40898"/>
              <a:ext cx="683" cy="1220"/>
            </a:xfrm>
            <a:custGeom>
              <a:avLst/>
              <a:gdLst/>
              <a:ahLst/>
              <a:cxnLst>
                <a:cxn ang="0">
                  <a:pos x="254" y="0"/>
                </a:cxn>
                <a:cxn ang="0">
                  <a:pos x="317" y="0"/>
                </a:cxn>
                <a:cxn ang="0">
                  <a:pos x="460" y="38"/>
                </a:cxn>
                <a:cxn ang="0">
                  <a:pos x="571" y="172"/>
                </a:cxn>
                <a:cxn ang="0">
                  <a:pos x="603" y="324"/>
                </a:cxn>
                <a:cxn ang="0">
                  <a:pos x="587" y="458"/>
                </a:cxn>
                <a:cxn ang="0">
                  <a:pos x="524" y="610"/>
                </a:cxn>
                <a:cxn ang="0">
                  <a:pos x="413" y="763"/>
                </a:cxn>
                <a:cxn ang="0">
                  <a:pos x="159" y="1087"/>
                </a:cxn>
                <a:cxn ang="0">
                  <a:pos x="556" y="1087"/>
                </a:cxn>
                <a:cxn ang="0">
                  <a:pos x="587" y="1068"/>
                </a:cxn>
                <a:cxn ang="0">
                  <a:pos x="603" y="1049"/>
                </a:cxn>
                <a:cxn ang="0">
                  <a:pos x="635" y="1030"/>
                </a:cxn>
                <a:cxn ang="0">
                  <a:pos x="667" y="972"/>
                </a:cxn>
                <a:cxn ang="0">
                  <a:pos x="683" y="972"/>
                </a:cxn>
                <a:cxn ang="0">
                  <a:pos x="587" y="1220"/>
                </a:cxn>
                <a:cxn ang="0">
                  <a:pos x="0" y="1220"/>
                </a:cxn>
                <a:cxn ang="0">
                  <a:pos x="0" y="1201"/>
                </a:cxn>
                <a:cxn ang="0">
                  <a:pos x="270" y="858"/>
                </a:cxn>
                <a:cxn ang="0">
                  <a:pos x="381" y="686"/>
                </a:cxn>
                <a:cxn ang="0">
                  <a:pos x="444" y="534"/>
                </a:cxn>
                <a:cxn ang="0">
                  <a:pos x="460" y="381"/>
                </a:cxn>
                <a:cxn ang="0">
                  <a:pos x="429" y="229"/>
                </a:cxn>
                <a:cxn ang="0">
                  <a:pos x="381" y="172"/>
                </a:cxn>
                <a:cxn ang="0">
                  <a:pos x="254" y="134"/>
                </a:cxn>
                <a:cxn ang="0">
                  <a:pos x="190" y="134"/>
                </a:cxn>
                <a:cxn ang="0">
                  <a:pos x="143" y="172"/>
                </a:cxn>
                <a:cxn ang="0">
                  <a:pos x="63" y="267"/>
                </a:cxn>
                <a:cxn ang="0">
                  <a:pos x="32" y="362"/>
                </a:cxn>
                <a:cxn ang="0">
                  <a:pos x="0" y="362"/>
                </a:cxn>
                <a:cxn ang="0">
                  <a:pos x="16" y="267"/>
                </a:cxn>
                <a:cxn ang="0">
                  <a:pos x="47" y="210"/>
                </a:cxn>
                <a:cxn ang="0">
                  <a:pos x="63" y="153"/>
                </a:cxn>
                <a:cxn ang="0">
                  <a:pos x="143" y="57"/>
                </a:cxn>
                <a:cxn ang="0">
                  <a:pos x="206" y="38"/>
                </a:cxn>
                <a:cxn ang="0">
                  <a:pos x="254" y="0"/>
                </a:cxn>
              </a:cxnLst>
              <a:rect l="0" t="0" r="r" b="b"/>
              <a:pathLst>
                <a:path w="683" h="1220">
                  <a:moveTo>
                    <a:pt x="254" y="0"/>
                  </a:moveTo>
                  <a:lnTo>
                    <a:pt x="317" y="0"/>
                  </a:lnTo>
                  <a:lnTo>
                    <a:pt x="460" y="38"/>
                  </a:lnTo>
                  <a:lnTo>
                    <a:pt x="571" y="172"/>
                  </a:lnTo>
                  <a:lnTo>
                    <a:pt x="603" y="324"/>
                  </a:lnTo>
                  <a:lnTo>
                    <a:pt x="587" y="458"/>
                  </a:lnTo>
                  <a:lnTo>
                    <a:pt x="524" y="610"/>
                  </a:lnTo>
                  <a:lnTo>
                    <a:pt x="413" y="763"/>
                  </a:lnTo>
                  <a:lnTo>
                    <a:pt x="159" y="1087"/>
                  </a:lnTo>
                  <a:lnTo>
                    <a:pt x="556" y="1087"/>
                  </a:lnTo>
                  <a:lnTo>
                    <a:pt x="587" y="1068"/>
                  </a:lnTo>
                  <a:lnTo>
                    <a:pt x="603" y="1049"/>
                  </a:lnTo>
                  <a:lnTo>
                    <a:pt x="635" y="1030"/>
                  </a:lnTo>
                  <a:lnTo>
                    <a:pt x="667" y="972"/>
                  </a:lnTo>
                  <a:lnTo>
                    <a:pt x="683" y="972"/>
                  </a:lnTo>
                  <a:lnTo>
                    <a:pt x="587" y="1220"/>
                  </a:lnTo>
                  <a:lnTo>
                    <a:pt x="0" y="1220"/>
                  </a:lnTo>
                  <a:lnTo>
                    <a:pt x="0" y="1201"/>
                  </a:lnTo>
                  <a:lnTo>
                    <a:pt x="270" y="858"/>
                  </a:lnTo>
                  <a:lnTo>
                    <a:pt x="381" y="686"/>
                  </a:lnTo>
                  <a:lnTo>
                    <a:pt x="444" y="534"/>
                  </a:lnTo>
                  <a:lnTo>
                    <a:pt x="460" y="381"/>
                  </a:lnTo>
                  <a:lnTo>
                    <a:pt x="429" y="229"/>
                  </a:lnTo>
                  <a:lnTo>
                    <a:pt x="381" y="172"/>
                  </a:lnTo>
                  <a:lnTo>
                    <a:pt x="254" y="134"/>
                  </a:lnTo>
                  <a:lnTo>
                    <a:pt x="190" y="134"/>
                  </a:lnTo>
                  <a:lnTo>
                    <a:pt x="143" y="172"/>
                  </a:lnTo>
                  <a:lnTo>
                    <a:pt x="63" y="267"/>
                  </a:lnTo>
                  <a:lnTo>
                    <a:pt x="32" y="362"/>
                  </a:lnTo>
                  <a:lnTo>
                    <a:pt x="0" y="362"/>
                  </a:lnTo>
                  <a:lnTo>
                    <a:pt x="16" y="267"/>
                  </a:lnTo>
                  <a:lnTo>
                    <a:pt x="47" y="210"/>
                  </a:lnTo>
                  <a:lnTo>
                    <a:pt x="63" y="153"/>
                  </a:lnTo>
                  <a:lnTo>
                    <a:pt x="143" y="57"/>
                  </a:lnTo>
                  <a:lnTo>
                    <a:pt x="206" y="38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75" name="Freeform 235"/>
            <p:cNvSpPr>
              <a:spLocks/>
            </p:cNvSpPr>
            <p:nvPr/>
          </p:nvSpPr>
          <p:spPr bwMode="auto">
            <a:xfrm>
              <a:off x="5370" y="40879"/>
              <a:ext cx="603" cy="1277"/>
            </a:xfrm>
            <a:custGeom>
              <a:avLst/>
              <a:gdLst/>
              <a:ahLst/>
              <a:cxnLst>
                <a:cxn ang="0">
                  <a:pos x="571" y="0"/>
                </a:cxn>
                <a:cxn ang="0">
                  <a:pos x="587" y="19"/>
                </a:cxn>
                <a:cxn ang="0">
                  <a:pos x="524" y="172"/>
                </a:cxn>
                <a:cxn ang="0">
                  <a:pos x="524" y="191"/>
                </a:cxn>
                <a:cxn ang="0">
                  <a:pos x="190" y="191"/>
                </a:cxn>
                <a:cxn ang="0">
                  <a:pos x="158" y="362"/>
                </a:cxn>
                <a:cxn ang="0">
                  <a:pos x="365" y="420"/>
                </a:cxn>
                <a:cxn ang="0">
                  <a:pos x="492" y="515"/>
                </a:cxn>
                <a:cxn ang="0">
                  <a:pos x="571" y="648"/>
                </a:cxn>
                <a:cxn ang="0">
                  <a:pos x="603" y="820"/>
                </a:cxn>
                <a:cxn ang="0">
                  <a:pos x="571" y="1010"/>
                </a:cxn>
                <a:cxn ang="0">
                  <a:pos x="508" y="1144"/>
                </a:cxn>
                <a:cxn ang="0">
                  <a:pos x="365" y="1239"/>
                </a:cxn>
                <a:cxn ang="0">
                  <a:pos x="190" y="1277"/>
                </a:cxn>
                <a:cxn ang="0">
                  <a:pos x="127" y="1277"/>
                </a:cxn>
                <a:cxn ang="0">
                  <a:pos x="63" y="1258"/>
                </a:cxn>
                <a:cxn ang="0">
                  <a:pos x="31" y="1239"/>
                </a:cxn>
                <a:cxn ang="0">
                  <a:pos x="0" y="1201"/>
                </a:cxn>
                <a:cxn ang="0">
                  <a:pos x="0" y="1125"/>
                </a:cxn>
                <a:cxn ang="0">
                  <a:pos x="31" y="1087"/>
                </a:cxn>
                <a:cxn ang="0">
                  <a:pos x="95" y="1087"/>
                </a:cxn>
                <a:cxn ang="0">
                  <a:pos x="127" y="1106"/>
                </a:cxn>
                <a:cxn ang="0">
                  <a:pos x="222" y="1182"/>
                </a:cxn>
                <a:cxn ang="0">
                  <a:pos x="270" y="1201"/>
                </a:cxn>
                <a:cxn ang="0">
                  <a:pos x="365" y="1163"/>
                </a:cxn>
                <a:cxn ang="0">
                  <a:pos x="444" y="1049"/>
                </a:cxn>
                <a:cxn ang="0">
                  <a:pos x="476" y="896"/>
                </a:cxn>
                <a:cxn ang="0">
                  <a:pos x="444" y="744"/>
                </a:cxn>
                <a:cxn ang="0">
                  <a:pos x="365" y="610"/>
                </a:cxn>
                <a:cxn ang="0">
                  <a:pos x="222" y="534"/>
                </a:cxn>
                <a:cxn ang="0">
                  <a:pos x="95" y="496"/>
                </a:cxn>
                <a:cxn ang="0">
                  <a:pos x="31" y="496"/>
                </a:cxn>
                <a:cxn ang="0">
                  <a:pos x="31" y="477"/>
                </a:cxn>
                <a:cxn ang="0">
                  <a:pos x="190" y="38"/>
                </a:cxn>
                <a:cxn ang="0">
                  <a:pos x="540" y="38"/>
                </a:cxn>
                <a:cxn ang="0">
                  <a:pos x="571" y="0"/>
                </a:cxn>
              </a:cxnLst>
              <a:rect l="0" t="0" r="r" b="b"/>
              <a:pathLst>
                <a:path w="603" h="1277">
                  <a:moveTo>
                    <a:pt x="571" y="0"/>
                  </a:moveTo>
                  <a:lnTo>
                    <a:pt x="587" y="19"/>
                  </a:lnTo>
                  <a:lnTo>
                    <a:pt x="524" y="172"/>
                  </a:lnTo>
                  <a:lnTo>
                    <a:pt x="524" y="191"/>
                  </a:lnTo>
                  <a:lnTo>
                    <a:pt x="190" y="191"/>
                  </a:lnTo>
                  <a:lnTo>
                    <a:pt x="158" y="362"/>
                  </a:lnTo>
                  <a:lnTo>
                    <a:pt x="365" y="420"/>
                  </a:lnTo>
                  <a:lnTo>
                    <a:pt x="492" y="515"/>
                  </a:lnTo>
                  <a:lnTo>
                    <a:pt x="571" y="648"/>
                  </a:lnTo>
                  <a:lnTo>
                    <a:pt x="603" y="820"/>
                  </a:lnTo>
                  <a:lnTo>
                    <a:pt x="571" y="1010"/>
                  </a:lnTo>
                  <a:lnTo>
                    <a:pt x="508" y="1144"/>
                  </a:lnTo>
                  <a:lnTo>
                    <a:pt x="365" y="1239"/>
                  </a:lnTo>
                  <a:lnTo>
                    <a:pt x="190" y="1277"/>
                  </a:lnTo>
                  <a:lnTo>
                    <a:pt x="127" y="1277"/>
                  </a:lnTo>
                  <a:lnTo>
                    <a:pt x="63" y="1258"/>
                  </a:lnTo>
                  <a:lnTo>
                    <a:pt x="31" y="1239"/>
                  </a:lnTo>
                  <a:lnTo>
                    <a:pt x="0" y="1201"/>
                  </a:lnTo>
                  <a:lnTo>
                    <a:pt x="0" y="1125"/>
                  </a:lnTo>
                  <a:lnTo>
                    <a:pt x="31" y="1087"/>
                  </a:lnTo>
                  <a:lnTo>
                    <a:pt x="95" y="1087"/>
                  </a:lnTo>
                  <a:lnTo>
                    <a:pt x="127" y="1106"/>
                  </a:lnTo>
                  <a:lnTo>
                    <a:pt x="222" y="1182"/>
                  </a:lnTo>
                  <a:lnTo>
                    <a:pt x="270" y="1201"/>
                  </a:lnTo>
                  <a:lnTo>
                    <a:pt x="365" y="1163"/>
                  </a:lnTo>
                  <a:lnTo>
                    <a:pt x="444" y="1049"/>
                  </a:lnTo>
                  <a:lnTo>
                    <a:pt x="476" y="896"/>
                  </a:lnTo>
                  <a:lnTo>
                    <a:pt x="444" y="744"/>
                  </a:lnTo>
                  <a:lnTo>
                    <a:pt x="365" y="610"/>
                  </a:lnTo>
                  <a:lnTo>
                    <a:pt x="222" y="534"/>
                  </a:lnTo>
                  <a:lnTo>
                    <a:pt x="95" y="496"/>
                  </a:lnTo>
                  <a:lnTo>
                    <a:pt x="31" y="496"/>
                  </a:lnTo>
                  <a:lnTo>
                    <a:pt x="31" y="477"/>
                  </a:lnTo>
                  <a:lnTo>
                    <a:pt x="190" y="38"/>
                  </a:lnTo>
                  <a:lnTo>
                    <a:pt x="540" y="38"/>
                  </a:lnTo>
                  <a:lnTo>
                    <a:pt x="57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76" name="Freeform 236"/>
            <p:cNvSpPr>
              <a:spLocks noEditPoints="1"/>
            </p:cNvSpPr>
            <p:nvPr/>
          </p:nvSpPr>
          <p:spPr bwMode="auto">
            <a:xfrm>
              <a:off x="6084" y="40879"/>
              <a:ext cx="683" cy="1258"/>
            </a:xfrm>
            <a:custGeom>
              <a:avLst/>
              <a:gdLst/>
              <a:ahLst/>
              <a:cxnLst>
                <a:cxn ang="0">
                  <a:pos x="334" y="76"/>
                </a:cxn>
                <a:cxn ang="0">
                  <a:pos x="254" y="114"/>
                </a:cxn>
                <a:cxn ang="0">
                  <a:pos x="191" y="229"/>
                </a:cxn>
                <a:cxn ang="0">
                  <a:pos x="159" y="420"/>
                </a:cxn>
                <a:cxn ang="0">
                  <a:pos x="143" y="667"/>
                </a:cxn>
                <a:cxn ang="0">
                  <a:pos x="159" y="915"/>
                </a:cxn>
                <a:cxn ang="0">
                  <a:pos x="191" y="1106"/>
                </a:cxn>
                <a:cxn ang="0">
                  <a:pos x="254" y="1201"/>
                </a:cxn>
                <a:cxn ang="0">
                  <a:pos x="334" y="1239"/>
                </a:cxn>
                <a:cxn ang="0">
                  <a:pos x="413" y="1201"/>
                </a:cxn>
                <a:cxn ang="0">
                  <a:pos x="477" y="1106"/>
                </a:cxn>
                <a:cxn ang="0">
                  <a:pos x="508" y="915"/>
                </a:cxn>
                <a:cxn ang="0">
                  <a:pos x="524" y="667"/>
                </a:cxn>
                <a:cxn ang="0">
                  <a:pos x="508" y="420"/>
                </a:cxn>
                <a:cxn ang="0">
                  <a:pos x="477" y="229"/>
                </a:cxn>
                <a:cxn ang="0">
                  <a:pos x="413" y="114"/>
                </a:cxn>
                <a:cxn ang="0">
                  <a:pos x="334" y="76"/>
                </a:cxn>
                <a:cxn ang="0">
                  <a:pos x="350" y="0"/>
                </a:cxn>
                <a:cxn ang="0">
                  <a:pos x="477" y="38"/>
                </a:cxn>
                <a:cxn ang="0">
                  <a:pos x="588" y="172"/>
                </a:cxn>
                <a:cxn ang="0">
                  <a:pos x="651" y="381"/>
                </a:cxn>
                <a:cxn ang="0">
                  <a:pos x="683" y="629"/>
                </a:cxn>
                <a:cxn ang="0">
                  <a:pos x="667" y="839"/>
                </a:cxn>
                <a:cxn ang="0">
                  <a:pos x="620" y="1030"/>
                </a:cxn>
                <a:cxn ang="0">
                  <a:pos x="540" y="1163"/>
                </a:cxn>
                <a:cxn ang="0">
                  <a:pos x="508" y="1201"/>
                </a:cxn>
                <a:cxn ang="0">
                  <a:pos x="461" y="1239"/>
                </a:cxn>
                <a:cxn ang="0">
                  <a:pos x="413" y="1258"/>
                </a:cxn>
                <a:cxn ang="0">
                  <a:pos x="286" y="1258"/>
                </a:cxn>
                <a:cxn ang="0">
                  <a:pos x="223" y="1239"/>
                </a:cxn>
                <a:cxn ang="0">
                  <a:pos x="175" y="1201"/>
                </a:cxn>
                <a:cxn ang="0">
                  <a:pos x="127" y="1144"/>
                </a:cxn>
                <a:cxn ang="0">
                  <a:pos x="64" y="1010"/>
                </a:cxn>
                <a:cxn ang="0">
                  <a:pos x="16" y="820"/>
                </a:cxn>
                <a:cxn ang="0">
                  <a:pos x="0" y="629"/>
                </a:cxn>
                <a:cxn ang="0">
                  <a:pos x="16" y="420"/>
                </a:cxn>
                <a:cxn ang="0">
                  <a:pos x="64" y="248"/>
                </a:cxn>
                <a:cxn ang="0">
                  <a:pos x="143" y="114"/>
                </a:cxn>
                <a:cxn ang="0">
                  <a:pos x="238" y="38"/>
                </a:cxn>
                <a:cxn ang="0">
                  <a:pos x="286" y="19"/>
                </a:cxn>
                <a:cxn ang="0">
                  <a:pos x="350" y="19"/>
                </a:cxn>
                <a:cxn ang="0">
                  <a:pos x="350" y="0"/>
                </a:cxn>
              </a:cxnLst>
              <a:rect l="0" t="0" r="r" b="b"/>
              <a:pathLst>
                <a:path w="683" h="1258">
                  <a:moveTo>
                    <a:pt x="334" y="76"/>
                  </a:moveTo>
                  <a:lnTo>
                    <a:pt x="254" y="114"/>
                  </a:lnTo>
                  <a:lnTo>
                    <a:pt x="191" y="229"/>
                  </a:lnTo>
                  <a:lnTo>
                    <a:pt x="159" y="420"/>
                  </a:lnTo>
                  <a:lnTo>
                    <a:pt x="143" y="667"/>
                  </a:lnTo>
                  <a:lnTo>
                    <a:pt x="159" y="915"/>
                  </a:lnTo>
                  <a:lnTo>
                    <a:pt x="191" y="1106"/>
                  </a:lnTo>
                  <a:lnTo>
                    <a:pt x="254" y="1201"/>
                  </a:lnTo>
                  <a:lnTo>
                    <a:pt x="334" y="1239"/>
                  </a:lnTo>
                  <a:lnTo>
                    <a:pt x="413" y="1201"/>
                  </a:lnTo>
                  <a:lnTo>
                    <a:pt x="477" y="1106"/>
                  </a:lnTo>
                  <a:lnTo>
                    <a:pt x="508" y="915"/>
                  </a:lnTo>
                  <a:lnTo>
                    <a:pt x="524" y="667"/>
                  </a:lnTo>
                  <a:lnTo>
                    <a:pt x="508" y="420"/>
                  </a:lnTo>
                  <a:lnTo>
                    <a:pt x="477" y="229"/>
                  </a:lnTo>
                  <a:lnTo>
                    <a:pt x="413" y="114"/>
                  </a:lnTo>
                  <a:lnTo>
                    <a:pt x="334" y="76"/>
                  </a:lnTo>
                  <a:close/>
                  <a:moveTo>
                    <a:pt x="350" y="0"/>
                  </a:moveTo>
                  <a:lnTo>
                    <a:pt x="477" y="38"/>
                  </a:lnTo>
                  <a:lnTo>
                    <a:pt x="588" y="172"/>
                  </a:lnTo>
                  <a:lnTo>
                    <a:pt x="651" y="381"/>
                  </a:lnTo>
                  <a:lnTo>
                    <a:pt x="683" y="629"/>
                  </a:lnTo>
                  <a:lnTo>
                    <a:pt x="667" y="839"/>
                  </a:lnTo>
                  <a:lnTo>
                    <a:pt x="620" y="1030"/>
                  </a:lnTo>
                  <a:lnTo>
                    <a:pt x="540" y="1163"/>
                  </a:lnTo>
                  <a:lnTo>
                    <a:pt x="508" y="1201"/>
                  </a:lnTo>
                  <a:lnTo>
                    <a:pt x="461" y="1239"/>
                  </a:lnTo>
                  <a:lnTo>
                    <a:pt x="413" y="1258"/>
                  </a:lnTo>
                  <a:lnTo>
                    <a:pt x="286" y="1258"/>
                  </a:lnTo>
                  <a:lnTo>
                    <a:pt x="223" y="1239"/>
                  </a:lnTo>
                  <a:lnTo>
                    <a:pt x="175" y="1201"/>
                  </a:lnTo>
                  <a:lnTo>
                    <a:pt x="127" y="1144"/>
                  </a:lnTo>
                  <a:lnTo>
                    <a:pt x="64" y="1010"/>
                  </a:lnTo>
                  <a:lnTo>
                    <a:pt x="16" y="820"/>
                  </a:lnTo>
                  <a:lnTo>
                    <a:pt x="0" y="629"/>
                  </a:lnTo>
                  <a:lnTo>
                    <a:pt x="16" y="420"/>
                  </a:lnTo>
                  <a:lnTo>
                    <a:pt x="64" y="248"/>
                  </a:lnTo>
                  <a:lnTo>
                    <a:pt x="143" y="114"/>
                  </a:lnTo>
                  <a:lnTo>
                    <a:pt x="238" y="38"/>
                  </a:lnTo>
                  <a:lnTo>
                    <a:pt x="286" y="19"/>
                  </a:lnTo>
                  <a:lnTo>
                    <a:pt x="350" y="19"/>
                  </a:lnTo>
                  <a:lnTo>
                    <a:pt x="35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77" name="Freeform 237"/>
            <p:cNvSpPr>
              <a:spLocks/>
            </p:cNvSpPr>
            <p:nvPr/>
          </p:nvSpPr>
          <p:spPr bwMode="auto">
            <a:xfrm>
              <a:off x="34827" y="40936"/>
              <a:ext cx="1048" cy="1201"/>
            </a:xfrm>
            <a:custGeom>
              <a:avLst/>
              <a:gdLst/>
              <a:ahLst/>
              <a:cxnLst>
                <a:cxn ang="0">
                  <a:pos x="493" y="0"/>
                </a:cxn>
                <a:cxn ang="0">
                  <a:pos x="413" y="38"/>
                </a:cxn>
                <a:cxn ang="0">
                  <a:pos x="365" y="77"/>
                </a:cxn>
                <a:cxn ang="0">
                  <a:pos x="381" y="153"/>
                </a:cxn>
                <a:cxn ang="0">
                  <a:pos x="445" y="286"/>
                </a:cxn>
                <a:cxn ang="0">
                  <a:pos x="556" y="477"/>
                </a:cxn>
                <a:cxn ang="0">
                  <a:pos x="763" y="172"/>
                </a:cxn>
                <a:cxn ang="0">
                  <a:pos x="794" y="115"/>
                </a:cxn>
                <a:cxn ang="0">
                  <a:pos x="731" y="38"/>
                </a:cxn>
                <a:cxn ang="0">
                  <a:pos x="683" y="0"/>
                </a:cxn>
                <a:cxn ang="0">
                  <a:pos x="1017" y="38"/>
                </a:cxn>
                <a:cxn ang="0">
                  <a:pos x="905" y="77"/>
                </a:cxn>
                <a:cxn ang="0">
                  <a:pos x="572" y="534"/>
                </a:cxn>
                <a:cxn ang="0">
                  <a:pos x="905" y="1087"/>
                </a:cxn>
                <a:cxn ang="0">
                  <a:pos x="953" y="1144"/>
                </a:cxn>
                <a:cxn ang="0">
                  <a:pos x="1032" y="1163"/>
                </a:cxn>
                <a:cxn ang="0">
                  <a:pos x="588" y="1201"/>
                </a:cxn>
                <a:cxn ang="0">
                  <a:pos x="667" y="1163"/>
                </a:cxn>
                <a:cxn ang="0">
                  <a:pos x="715" y="1125"/>
                </a:cxn>
                <a:cxn ang="0">
                  <a:pos x="699" y="1049"/>
                </a:cxn>
                <a:cxn ang="0">
                  <a:pos x="493" y="687"/>
                </a:cxn>
                <a:cxn ang="0">
                  <a:pos x="286" y="1011"/>
                </a:cxn>
                <a:cxn ang="0">
                  <a:pos x="238" y="1087"/>
                </a:cxn>
                <a:cxn ang="0">
                  <a:pos x="270" y="1163"/>
                </a:cxn>
                <a:cxn ang="0">
                  <a:pos x="350" y="1201"/>
                </a:cxn>
                <a:cxn ang="0">
                  <a:pos x="0" y="1163"/>
                </a:cxn>
                <a:cxn ang="0">
                  <a:pos x="48" y="1144"/>
                </a:cxn>
                <a:cxn ang="0">
                  <a:pos x="143" y="1068"/>
                </a:cxn>
                <a:cxn ang="0">
                  <a:pos x="223" y="953"/>
                </a:cxn>
                <a:cxn ang="0">
                  <a:pos x="302" y="324"/>
                </a:cxn>
                <a:cxn ang="0">
                  <a:pos x="143" y="96"/>
                </a:cxn>
                <a:cxn ang="0">
                  <a:pos x="32" y="38"/>
                </a:cxn>
              </a:cxnLst>
              <a:rect l="0" t="0" r="r" b="b"/>
              <a:pathLst>
                <a:path w="1048" h="1201">
                  <a:moveTo>
                    <a:pt x="32" y="0"/>
                  </a:moveTo>
                  <a:lnTo>
                    <a:pt x="493" y="0"/>
                  </a:lnTo>
                  <a:lnTo>
                    <a:pt x="493" y="38"/>
                  </a:lnTo>
                  <a:lnTo>
                    <a:pt x="413" y="38"/>
                  </a:lnTo>
                  <a:lnTo>
                    <a:pt x="381" y="57"/>
                  </a:lnTo>
                  <a:lnTo>
                    <a:pt x="365" y="77"/>
                  </a:lnTo>
                  <a:lnTo>
                    <a:pt x="365" y="115"/>
                  </a:lnTo>
                  <a:lnTo>
                    <a:pt x="381" y="153"/>
                  </a:lnTo>
                  <a:lnTo>
                    <a:pt x="413" y="210"/>
                  </a:lnTo>
                  <a:lnTo>
                    <a:pt x="445" y="286"/>
                  </a:lnTo>
                  <a:lnTo>
                    <a:pt x="493" y="363"/>
                  </a:lnTo>
                  <a:lnTo>
                    <a:pt x="556" y="477"/>
                  </a:lnTo>
                  <a:lnTo>
                    <a:pt x="731" y="229"/>
                  </a:lnTo>
                  <a:lnTo>
                    <a:pt x="763" y="172"/>
                  </a:lnTo>
                  <a:lnTo>
                    <a:pt x="778" y="134"/>
                  </a:lnTo>
                  <a:lnTo>
                    <a:pt x="794" y="115"/>
                  </a:lnTo>
                  <a:lnTo>
                    <a:pt x="794" y="77"/>
                  </a:lnTo>
                  <a:lnTo>
                    <a:pt x="731" y="38"/>
                  </a:lnTo>
                  <a:lnTo>
                    <a:pt x="683" y="38"/>
                  </a:lnTo>
                  <a:lnTo>
                    <a:pt x="683" y="0"/>
                  </a:lnTo>
                  <a:lnTo>
                    <a:pt x="1048" y="0"/>
                  </a:lnTo>
                  <a:lnTo>
                    <a:pt x="1017" y="38"/>
                  </a:lnTo>
                  <a:lnTo>
                    <a:pt x="969" y="38"/>
                  </a:lnTo>
                  <a:lnTo>
                    <a:pt x="905" y="77"/>
                  </a:lnTo>
                  <a:lnTo>
                    <a:pt x="794" y="210"/>
                  </a:lnTo>
                  <a:lnTo>
                    <a:pt x="572" y="534"/>
                  </a:lnTo>
                  <a:lnTo>
                    <a:pt x="858" y="1030"/>
                  </a:lnTo>
                  <a:lnTo>
                    <a:pt x="905" y="1087"/>
                  </a:lnTo>
                  <a:lnTo>
                    <a:pt x="937" y="1106"/>
                  </a:lnTo>
                  <a:lnTo>
                    <a:pt x="953" y="1144"/>
                  </a:lnTo>
                  <a:lnTo>
                    <a:pt x="985" y="1144"/>
                  </a:lnTo>
                  <a:lnTo>
                    <a:pt x="1032" y="1163"/>
                  </a:lnTo>
                  <a:lnTo>
                    <a:pt x="1032" y="1201"/>
                  </a:lnTo>
                  <a:lnTo>
                    <a:pt x="588" y="1201"/>
                  </a:lnTo>
                  <a:lnTo>
                    <a:pt x="588" y="1163"/>
                  </a:lnTo>
                  <a:lnTo>
                    <a:pt x="667" y="1163"/>
                  </a:lnTo>
                  <a:lnTo>
                    <a:pt x="699" y="1144"/>
                  </a:lnTo>
                  <a:lnTo>
                    <a:pt x="715" y="1125"/>
                  </a:lnTo>
                  <a:lnTo>
                    <a:pt x="715" y="1087"/>
                  </a:lnTo>
                  <a:lnTo>
                    <a:pt x="699" y="1049"/>
                  </a:lnTo>
                  <a:lnTo>
                    <a:pt x="635" y="934"/>
                  </a:lnTo>
                  <a:lnTo>
                    <a:pt x="493" y="687"/>
                  </a:lnTo>
                  <a:lnTo>
                    <a:pt x="318" y="953"/>
                  </a:lnTo>
                  <a:lnTo>
                    <a:pt x="286" y="1011"/>
                  </a:lnTo>
                  <a:lnTo>
                    <a:pt x="254" y="1049"/>
                  </a:lnTo>
                  <a:lnTo>
                    <a:pt x="238" y="1087"/>
                  </a:lnTo>
                  <a:lnTo>
                    <a:pt x="238" y="1125"/>
                  </a:lnTo>
                  <a:lnTo>
                    <a:pt x="270" y="1163"/>
                  </a:lnTo>
                  <a:lnTo>
                    <a:pt x="350" y="1163"/>
                  </a:lnTo>
                  <a:lnTo>
                    <a:pt x="350" y="1201"/>
                  </a:lnTo>
                  <a:lnTo>
                    <a:pt x="0" y="1201"/>
                  </a:lnTo>
                  <a:lnTo>
                    <a:pt x="0" y="1163"/>
                  </a:lnTo>
                  <a:lnTo>
                    <a:pt x="32" y="1163"/>
                  </a:lnTo>
                  <a:lnTo>
                    <a:pt x="48" y="1144"/>
                  </a:lnTo>
                  <a:lnTo>
                    <a:pt x="80" y="1144"/>
                  </a:lnTo>
                  <a:lnTo>
                    <a:pt x="143" y="1068"/>
                  </a:lnTo>
                  <a:lnTo>
                    <a:pt x="175" y="1011"/>
                  </a:lnTo>
                  <a:lnTo>
                    <a:pt x="223" y="953"/>
                  </a:lnTo>
                  <a:lnTo>
                    <a:pt x="461" y="610"/>
                  </a:lnTo>
                  <a:lnTo>
                    <a:pt x="302" y="324"/>
                  </a:lnTo>
                  <a:lnTo>
                    <a:pt x="207" y="172"/>
                  </a:lnTo>
                  <a:lnTo>
                    <a:pt x="143" y="96"/>
                  </a:lnTo>
                  <a:lnTo>
                    <a:pt x="96" y="57"/>
                  </a:lnTo>
                  <a:lnTo>
                    <a:pt x="32" y="3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78" name="Freeform 238"/>
            <p:cNvSpPr>
              <a:spLocks/>
            </p:cNvSpPr>
            <p:nvPr/>
          </p:nvSpPr>
          <p:spPr bwMode="auto">
            <a:xfrm>
              <a:off x="36034" y="40936"/>
              <a:ext cx="1048" cy="1201"/>
            </a:xfrm>
            <a:custGeom>
              <a:avLst/>
              <a:gdLst/>
              <a:ahLst/>
              <a:cxnLst>
                <a:cxn ang="0">
                  <a:pos x="492" y="0"/>
                </a:cxn>
                <a:cxn ang="0">
                  <a:pos x="413" y="38"/>
                </a:cxn>
                <a:cxn ang="0">
                  <a:pos x="365" y="77"/>
                </a:cxn>
                <a:cxn ang="0">
                  <a:pos x="381" y="153"/>
                </a:cxn>
                <a:cxn ang="0">
                  <a:pos x="445" y="286"/>
                </a:cxn>
                <a:cxn ang="0">
                  <a:pos x="556" y="477"/>
                </a:cxn>
                <a:cxn ang="0">
                  <a:pos x="762" y="172"/>
                </a:cxn>
                <a:cxn ang="0">
                  <a:pos x="794" y="115"/>
                </a:cxn>
                <a:cxn ang="0">
                  <a:pos x="731" y="38"/>
                </a:cxn>
                <a:cxn ang="0">
                  <a:pos x="683" y="0"/>
                </a:cxn>
                <a:cxn ang="0">
                  <a:pos x="1016" y="38"/>
                </a:cxn>
                <a:cxn ang="0">
                  <a:pos x="905" y="77"/>
                </a:cxn>
                <a:cxn ang="0">
                  <a:pos x="572" y="534"/>
                </a:cxn>
                <a:cxn ang="0">
                  <a:pos x="905" y="1087"/>
                </a:cxn>
                <a:cxn ang="0">
                  <a:pos x="953" y="1144"/>
                </a:cxn>
                <a:cxn ang="0">
                  <a:pos x="1032" y="1163"/>
                </a:cxn>
                <a:cxn ang="0">
                  <a:pos x="588" y="1201"/>
                </a:cxn>
                <a:cxn ang="0">
                  <a:pos x="667" y="1163"/>
                </a:cxn>
                <a:cxn ang="0">
                  <a:pos x="715" y="1125"/>
                </a:cxn>
                <a:cxn ang="0">
                  <a:pos x="699" y="1049"/>
                </a:cxn>
                <a:cxn ang="0">
                  <a:pos x="492" y="687"/>
                </a:cxn>
                <a:cxn ang="0">
                  <a:pos x="286" y="1011"/>
                </a:cxn>
                <a:cxn ang="0">
                  <a:pos x="238" y="1087"/>
                </a:cxn>
                <a:cxn ang="0">
                  <a:pos x="270" y="1163"/>
                </a:cxn>
                <a:cxn ang="0">
                  <a:pos x="350" y="1201"/>
                </a:cxn>
                <a:cxn ang="0">
                  <a:pos x="0" y="1163"/>
                </a:cxn>
                <a:cxn ang="0">
                  <a:pos x="48" y="1144"/>
                </a:cxn>
                <a:cxn ang="0">
                  <a:pos x="143" y="1068"/>
                </a:cxn>
                <a:cxn ang="0">
                  <a:pos x="222" y="953"/>
                </a:cxn>
                <a:cxn ang="0">
                  <a:pos x="302" y="324"/>
                </a:cxn>
                <a:cxn ang="0">
                  <a:pos x="143" y="96"/>
                </a:cxn>
                <a:cxn ang="0">
                  <a:pos x="32" y="38"/>
                </a:cxn>
              </a:cxnLst>
              <a:rect l="0" t="0" r="r" b="b"/>
              <a:pathLst>
                <a:path w="1048" h="1201">
                  <a:moveTo>
                    <a:pt x="32" y="0"/>
                  </a:moveTo>
                  <a:lnTo>
                    <a:pt x="492" y="0"/>
                  </a:lnTo>
                  <a:lnTo>
                    <a:pt x="492" y="38"/>
                  </a:lnTo>
                  <a:lnTo>
                    <a:pt x="413" y="38"/>
                  </a:lnTo>
                  <a:lnTo>
                    <a:pt x="381" y="57"/>
                  </a:lnTo>
                  <a:lnTo>
                    <a:pt x="365" y="77"/>
                  </a:lnTo>
                  <a:lnTo>
                    <a:pt x="365" y="115"/>
                  </a:lnTo>
                  <a:lnTo>
                    <a:pt x="381" y="153"/>
                  </a:lnTo>
                  <a:lnTo>
                    <a:pt x="413" y="210"/>
                  </a:lnTo>
                  <a:lnTo>
                    <a:pt x="445" y="286"/>
                  </a:lnTo>
                  <a:lnTo>
                    <a:pt x="492" y="363"/>
                  </a:lnTo>
                  <a:lnTo>
                    <a:pt x="556" y="477"/>
                  </a:lnTo>
                  <a:lnTo>
                    <a:pt x="731" y="229"/>
                  </a:lnTo>
                  <a:lnTo>
                    <a:pt x="762" y="172"/>
                  </a:lnTo>
                  <a:lnTo>
                    <a:pt x="778" y="134"/>
                  </a:lnTo>
                  <a:lnTo>
                    <a:pt x="794" y="115"/>
                  </a:lnTo>
                  <a:lnTo>
                    <a:pt x="794" y="77"/>
                  </a:lnTo>
                  <a:lnTo>
                    <a:pt x="731" y="38"/>
                  </a:lnTo>
                  <a:lnTo>
                    <a:pt x="683" y="38"/>
                  </a:lnTo>
                  <a:lnTo>
                    <a:pt x="683" y="0"/>
                  </a:lnTo>
                  <a:lnTo>
                    <a:pt x="1048" y="0"/>
                  </a:lnTo>
                  <a:lnTo>
                    <a:pt x="1016" y="38"/>
                  </a:lnTo>
                  <a:lnTo>
                    <a:pt x="969" y="38"/>
                  </a:lnTo>
                  <a:lnTo>
                    <a:pt x="905" y="77"/>
                  </a:lnTo>
                  <a:lnTo>
                    <a:pt x="794" y="210"/>
                  </a:lnTo>
                  <a:lnTo>
                    <a:pt x="572" y="534"/>
                  </a:lnTo>
                  <a:lnTo>
                    <a:pt x="858" y="1030"/>
                  </a:lnTo>
                  <a:lnTo>
                    <a:pt x="905" y="1087"/>
                  </a:lnTo>
                  <a:lnTo>
                    <a:pt x="937" y="1106"/>
                  </a:lnTo>
                  <a:lnTo>
                    <a:pt x="953" y="1144"/>
                  </a:lnTo>
                  <a:lnTo>
                    <a:pt x="985" y="1144"/>
                  </a:lnTo>
                  <a:lnTo>
                    <a:pt x="1032" y="1163"/>
                  </a:lnTo>
                  <a:lnTo>
                    <a:pt x="1032" y="1201"/>
                  </a:lnTo>
                  <a:lnTo>
                    <a:pt x="588" y="1201"/>
                  </a:lnTo>
                  <a:lnTo>
                    <a:pt x="588" y="1163"/>
                  </a:lnTo>
                  <a:lnTo>
                    <a:pt x="667" y="1163"/>
                  </a:lnTo>
                  <a:lnTo>
                    <a:pt x="699" y="1144"/>
                  </a:lnTo>
                  <a:lnTo>
                    <a:pt x="715" y="1125"/>
                  </a:lnTo>
                  <a:lnTo>
                    <a:pt x="715" y="1087"/>
                  </a:lnTo>
                  <a:lnTo>
                    <a:pt x="699" y="1049"/>
                  </a:lnTo>
                  <a:lnTo>
                    <a:pt x="635" y="934"/>
                  </a:lnTo>
                  <a:lnTo>
                    <a:pt x="492" y="687"/>
                  </a:lnTo>
                  <a:lnTo>
                    <a:pt x="318" y="953"/>
                  </a:lnTo>
                  <a:lnTo>
                    <a:pt x="286" y="1011"/>
                  </a:lnTo>
                  <a:lnTo>
                    <a:pt x="254" y="1049"/>
                  </a:lnTo>
                  <a:lnTo>
                    <a:pt x="238" y="1087"/>
                  </a:lnTo>
                  <a:lnTo>
                    <a:pt x="238" y="1125"/>
                  </a:lnTo>
                  <a:lnTo>
                    <a:pt x="270" y="1163"/>
                  </a:lnTo>
                  <a:lnTo>
                    <a:pt x="350" y="1163"/>
                  </a:lnTo>
                  <a:lnTo>
                    <a:pt x="350" y="1201"/>
                  </a:lnTo>
                  <a:lnTo>
                    <a:pt x="0" y="1201"/>
                  </a:lnTo>
                  <a:lnTo>
                    <a:pt x="0" y="1163"/>
                  </a:lnTo>
                  <a:lnTo>
                    <a:pt x="32" y="1163"/>
                  </a:lnTo>
                  <a:lnTo>
                    <a:pt x="48" y="1144"/>
                  </a:lnTo>
                  <a:lnTo>
                    <a:pt x="80" y="1144"/>
                  </a:lnTo>
                  <a:lnTo>
                    <a:pt x="143" y="1068"/>
                  </a:lnTo>
                  <a:lnTo>
                    <a:pt x="175" y="1011"/>
                  </a:lnTo>
                  <a:lnTo>
                    <a:pt x="222" y="953"/>
                  </a:lnTo>
                  <a:lnTo>
                    <a:pt x="461" y="610"/>
                  </a:lnTo>
                  <a:lnTo>
                    <a:pt x="302" y="324"/>
                  </a:lnTo>
                  <a:lnTo>
                    <a:pt x="207" y="172"/>
                  </a:lnTo>
                  <a:lnTo>
                    <a:pt x="143" y="96"/>
                  </a:lnTo>
                  <a:lnTo>
                    <a:pt x="95" y="57"/>
                  </a:lnTo>
                  <a:lnTo>
                    <a:pt x="32" y="3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79" name="Rectangle 239"/>
            <p:cNvSpPr>
              <a:spLocks noChangeArrowheads="1"/>
            </p:cNvSpPr>
            <p:nvPr/>
          </p:nvSpPr>
          <p:spPr bwMode="auto">
            <a:xfrm>
              <a:off x="447" y="42766"/>
              <a:ext cx="52118" cy="96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80" name="Freeform 240"/>
            <p:cNvSpPr>
              <a:spLocks/>
            </p:cNvSpPr>
            <p:nvPr/>
          </p:nvSpPr>
          <p:spPr bwMode="auto">
            <a:xfrm>
              <a:off x="1368" y="43091"/>
              <a:ext cx="857" cy="12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7" y="0"/>
                </a:cxn>
                <a:cxn ang="0">
                  <a:pos x="842" y="381"/>
                </a:cxn>
                <a:cxn ang="0">
                  <a:pos x="810" y="381"/>
                </a:cxn>
                <a:cxn ang="0">
                  <a:pos x="794" y="305"/>
                </a:cxn>
                <a:cxn ang="0">
                  <a:pos x="778" y="247"/>
                </a:cxn>
                <a:cxn ang="0">
                  <a:pos x="746" y="171"/>
                </a:cxn>
                <a:cxn ang="0">
                  <a:pos x="683" y="114"/>
                </a:cxn>
                <a:cxn ang="0">
                  <a:pos x="603" y="95"/>
                </a:cxn>
                <a:cxn ang="0">
                  <a:pos x="476" y="76"/>
                </a:cxn>
                <a:cxn ang="0">
                  <a:pos x="429" y="76"/>
                </a:cxn>
                <a:cxn ang="0">
                  <a:pos x="397" y="95"/>
                </a:cxn>
                <a:cxn ang="0">
                  <a:pos x="381" y="114"/>
                </a:cxn>
                <a:cxn ang="0">
                  <a:pos x="381" y="571"/>
                </a:cxn>
                <a:cxn ang="0">
                  <a:pos x="445" y="571"/>
                </a:cxn>
                <a:cxn ang="0">
                  <a:pos x="508" y="552"/>
                </a:cxn>
                <a:cxn ang="0">
                  <a:pos x="572" y="476"/>
                </a:cxn>
                <a:cxn ang="0">
                  <a:pos x="603" y="400"/>
                </a:cxn>
                <a:cxn ang="0">
                  <a:pos x="619" y="305"/>
                </a:cxn>
                <a:cxn ang="0">
                  <a:pos x="651" y="305"/>
                </a:cxn>
                <a:cxn ang="0">
                  <a:pos x="651" y="915"/>
                </a:cxn>
                <a:cxn ang="0">
                  <a:pos x="619" y="915"/>
                </a:cxn>
                <a:cxn ang="0">
                  <a:pos x="603" y="819"/>
                </a:cxn>
                <a:cxn ang="0">
                  <a:pos x="572" y="743"/>
                </a:cxn>
                <a:cxn ang="0">
                  <a:pos x="540" y="686"/>
                </a:cxn>
                <a:cxn ang="0">
                  <a:pos x="508" y="648"/>
                </a:cxn>
                <a:cxn ang="0">
                  <a:pos x="445" y="629"/>
                </a:cxn>
                <a:cxn ang="0">
                  <a:pos x="381" y="629"/>
                </a:cxn>
                <a:cxn ang="0">
                  <a:pos x="381" y="1086"/>
                </a:cxn>
                <a:cxn ang="0">
                  <a:pos x="397" y="1124"/>
                </a:cxn>
                <a:cxn ang="0">
                  <a:pos x="429" y="1162"/>
                </a:cxn>
                <a:cxn ang="0">
                  <a:pos x="476" y="1181"/>
                </a:cxn>
                <a:cxn ang="0">
                  <a:pos x="540" y="1181"/>
                </a:cxn>
                <a:cxn ang="0">
                  <a:pos x="540" y="1220"/>
                </a:cxn>
                <a:cxn ang="0">
                  <a:pos x="0" y="1220"/>
                </a:cxn>
                <a:cxn ang="0">
                  <a:pos x="0" y="1181"/>
                </a:cxn>
                <a:cxn ang="0">
                  <a:pos x="63" y="1162"/>
                </a:cxn>
                <a:cxn ang="0">
                  <a:pos x="95" y="1162"/>
                </a:cxn>
                <a:cxn ang="0">
                  <a:pos x="111" y="1124"/>
                </a:cxn>
                <a:cxn ang="0">
                  <a:pos x="127" y="1105"/>
                </a:cxn>
                <a:cxn ang="0">
                  <a:pos x="127" y="114"/>
                </a:cxn>
                <a:cxn ang="0">
                  <a:pos x="111" y="76"/>
                </a:cxn>
                <a:cxn ang="0">
                  <a:pos x="95" y="57"/>
                </a:cxn>
                <a:cxn ang="0">
                  <a:pos x="63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857" h="1220">
                  <a:moveTo>
                    <a:pt x="0" y="0"/>
                  </a:moveTo>
                  <a:lnTo>
                    <a:pt x="857" y="0"/>
                  </a:lnTo>
                  <a:lnTo>
                    <a:pt x="842" y="381"/>
                  </a:lnTo>
                  <a:lnTo>
                    <a:pt x="810" y="381"/>
                  </a:lnTo>
                  <a:lnTo>
                    <a:pt x="794" y="305"/>
                  </a:lnTo>
                  <a:lnTo>
                    <a:pt x="778" y="247"/>
                  </a:lnTo>
                  <a:lnTo>
                    <a:pt x="746" y="171"/>
                  </a:lnTo>
                  <a:lnTo>
                    <a:pt x="683" y="114"/>
                  </a:lnTo>
                  <a:lnTo>
                    <a:pt x="603" y="95"/>
                  </a:lnTo>
                  <a:lnTo>
                    <a:pt x="476" y="76"/>
                  </a:lnTo>
                  <a:lnTo>
                    <a:pt x="429" y="76"/>
                  </a:lnTo>
                  <a:lnTo>
                    <a:pt x="397" y="95"/>
                  </a:lnTo>
                  <a:lnTo>
                    <a:pt x="381" y="114"/>
                  </a:lnTo>
                  <a:lnTo>
                    <a:pt x="381" y="571"/>
                  </a:lnTo>
                  <a:lnTo>
                    <a:pt x="445" y="571"/>
                  </a:lnTo>
                  <a:lnTo>
                    <a:pt x="508" y="552"/>
                  </a:lnTo>
                  <a:lnTo>
                    <a:pt x="572" y="476"/>
                  </a:lnTo>
                  <a:lnTo>
                    <a:pt x="603" y="400"/>
                  </a:lnTo>
                  <a:lnTo>
                    <a:pt x="619" y="305"/>
                  </a:lnTo>
                  <a:lnTo>
                    <a:pt x="651" y="305"/>
                  </a:lnTo>
                  <a:lnTo>
                    <a:pt x="651" y="915"/>
                  </a:lnTo>
                  <a:lnTo>
                    <a:pt x="619" y="915"/>
                  </a:lnTo>
                  <a:lnTo>
                    <a:pt x="603" y="819"/>
                  </a:lnTo>
                  <a:lnTo>
                    <a:pt x="572" y="743"/>
                  </a:lnTo>
                  <a:lnTo>
                    <a:pt x="540" y="686"/>
                  </a:lnTo>
                  <a:lnTo>
                    <a:pt x="508" y="648"/>
                  </a:lnTo>
                  <a:lnTo>
                    <a:pt x="445" y="629"/>
                  </a:lnTo>
                  <a:lnTo>
                    <a:pt x="381" y="629"/>
                  </a:lnTo>
                  <a:lnTo>
                    <a:pt x="381" y="1086"/>
                  </a:lnTo>
                  <a:lnTo>
                    <a:pt x="397" y="1124"/>
                  </a:lnTo>
                  <a:lnTo>
                    <a:pt x="429" y="1162"/>
                  </a:lnTo>
                  <a:lnTo>
                    <a:pt x="476" y="1181"/>
                  </a:lnTo>
                  <a:lnTo>
                    <a:pt x="540" y="1181"/>
                  </a:lnTo>
                  <a:lnTo>
                    <a:pt x="540" y="1220"/>
                  </a:lnTo>
                  <a:lnTo>
                    <a:pt x="0" y="1220"/>
                  </a:lnTo>
                  <a:lnTo>
                    <a:pt x="0" y="1181"/>
                  </a:lnTo>
                  <a:lnTo>
                    <a:pt x="63" y="1162"/>
                  </a:lnTo>
                  <a:lnTo>
                    <a:pt x="95" y="1162"/>
                  </a:lnTo>
                  <a:lnTo>
                    <a:pt x="111" y="1124"/>
                  </a:lnTo>
                  <a:lnTo>
                    <a:pt x="127" y="1105"/>
                  </a:lnTo>
                  <a:lnTo>
                    <a:pt x="127" y="114"/>
                  </a:lnTo>
                  <a:lnTo>
                    <a:pt x="111" y="76"/>
                  </a:lnTo>
                  <a:lnTo>
                    <a:pt x="95" y="57"/>
                  </a:lnTo>
                  <a:lnTo>
                    <a:pt x="63" y="38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81" name="Freeform 241"/>
            <p:cNvSpPr>
              <a:spLocks noEditPoints="1"/>
            </p:cNvSpPr>
            <p:nvPr/>
          </p:nvSpPr>
          <p:spPr bwMode="auto">
            <a:xfrm>
              <a:off x="2289" y="43052"/>
              <a:ext cx="365" cy="1259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286" y="420"/>
                </a:cxn>
                <a:cxn ang="0">
                  <a:pos x="302" y="1125"/>
                </a:cxn>
                <a:cxn ang="0">
                  <a:pos x="302" y="1163"/>
                </a:cxn>
                <a:cxn ang="0">
                  <a:pos x="318" y="1201"/>
                </a:cxn>
                <a:cxn ang="0">
                  <a:pos x="333" y="1220"/>
                </a:cxn>
                <a:cxn ang="0">
                  <a:pos x="365" y="1220"/>
                </a:cxn>
                <a:cxn ang="0">
                  <a:pos x="365" y="1259"/>
                </a:cxn>
                <a:cxn ang="0">
                  <a:pos x="0" y="1259"/>
                </a:cxn>
                <a:cxn ang="0">
                  <a:pos x="0" y="1220"/>
                </a:cxn>
                <a:cxn ang="0">
                  <a:pos x="63" y="1182"/>
                </a:cxn>
                <a:cxn ang="0">
                  <a:pos x="79" y="1144"/>
                </a:cxn>
                <a:cxn ang="0">
                  <a:pos x="79" y="534"/>
                </a:cxn>
                <a:cxn ang="0">
                  <a:pos x="63" y="496"/>
                </a:cxn>
                <a:cxn ang="0">
                  <a:pos x="0" y="458"/>
                </a:cxn>
                <a:cxn ang="0">
                  <a:pos x="0" y="420"/>
                </a:cxn>
                <a:cxn ang="0">
                  <a:pos x="175" y="0"/>
                </a:cxn>
                <a:cxn ang="0">
                  <a:pos x="222" y="19"/>
                </a:cxn>
                <a:cxn ang="0">
                  <a:pos x="254" y="39"/>
                </a:cxn>
                <a:cxn ang="0">
                  <a:pos x="270" y="77"/>
                </a:cxn>
                <a:cxn ang="0">
                  <a:pos x="286" y="134"/>
                </a:cxn>
                <a:cxn ang="0">
                  <a:pos x="270" y="191"/>
                </a:cxn>
                <a:cxn ang="0">
                  <a:pos x="254" y="229"/>
                </a:cxn>
                <a:cxn ang="0">
                  <a:pos x="222" y="248"/>
                </a:cxn>
                <a:cxn ang="0">
                  <a:pos x="175" y="267"/>
                </a:cxn>
                <a:cxn ang="0">
                  <a:pos x="127" y="248"/>
                </a:cxn>
                <a:cxn ang="0">
                  <a:pos x="95" y="229"/>
                </a:cxn>
                <a:cxn ang="0">
                  <a:pos x="79" y="191"/>
                </a:cxn>
                <a:cxn ang="0">
                  <a:pos x="63" y="134"/>
                </a:cxn>
                <a:cxn ang="0">
                  <a:pos x="79" y="77"/>
                </a:cxn>
                <a:cxn ang="0">
                  <a:pos x="95" y="39"/>
                </a:cxn>
                <a:cxn ang="0">
                  <a:pos x="127" y="19"/>
                </a:cxn>
                <a:cxn ang="0">
                  <a:pos x="175" y="0"/>
                </a:cxn>
              </a:cxnLst>
              <a:rect l="0" t="0" r="r" b="b"/>
              <a:pathLst>
                <a:path w="365" h="1259">
                  <a:moveTo>
                    <a:pt x="0" y="420"/>
                  </a:moveTo>
                  <a:lnTo>
                    <a:pt x="286" y="420"/>
                  </a:lnTo>
                  <a:lnTo>
                    <a:pt x="302" y="1125"/>
                  </a:lnTo>
                  <a:lnTo>
                    <a:pt x="302" y="1163"/>
                  </a:lnTo>
                  <a:lnTo>
                    <a:pt x="318" y="1201"/>
                  </a:lnTo>
                  <a:lnTo>
                    <a:pt x="333" y="1220"/>
                  </a:lnTo>
                  <a:lnTo>
                    <a:pt x="365" y="1220"/>
                  </a:lnTo>
                  <a:lnTo>
                    <a:pt x="365" y="1259"/>
                  </a:lnTo>
                  <a:lnTo>
                    <a:pt x="0" y="1259"/>
                  </a:lnTo>
                  <a:lnTo>
                    <a:pt x="0" y="1220"/>
                  </a:lnTo>
                  <a:lnTo>
                    <a:pt x="63" y="1182"/>
                  </a:lnTo>
                  <a:lnTo>
                    <a:pt x="79" y="1144"/>
                  </a:lnTo>
                  <a:lnTo>
                    <a:pt x="79" y="534"/>
                  </a:lnTo>
                  <a:lnTo>
                    <a:pt x="63" y="496"/>
                  </a:lnTo>
                  <a:lnTo>
                    <a:pt x="0" y="458"/>
                  </a:lnTo>
                  <a:lnTo>
                    <a:pt x="0" y="420"/>
                  </a:lnTo>
                  <a:close/>
                  <a:moveTo>
                    <a:pt x="175" y="0"/>
                  </a:moveTo>
                  <a:lnTo>
                    <a:pt x="222" y="19"/>
                  </a:lnTo>
                  <a:lnTo>
                    <a:pt x="254" y="39"/>
                  </a:lnTo>
                  <a:lnTo>
                    <a:pt x="270" y="77"/>
                  </a:lnTo>
                  <a:lnTo>
                    <a:pt x="286" y="134"/>
                  </a:lnTo>
                  <a:lnTo>
                    <a:pt x="270" y="191"/>
                  </a:lnTo>
                  <a:lnTo>
                    <a:pt x="254" y="229"/>
                  </a:lnTo>
                  <a:lnTo>
                    <a:pt x="222" y="248"/>
                  </a:lnTo>
                  <a:lnTo>
                    <a:pt x="175" y="267"/>
                  </a:lnTo>
                  <a:lnTo>
                    <a:pt x="127" y="248"/>
                  </a:lnTo>
                  <a:lnTo>
                    <a:pt x="95" y="229"/>
                  </a:lnTo>
                  <a:lnTo>
                    <a:pt x="79" y="191"/>
                  </a:lnTo>
                  <a:lnTo>
                    <a:pt x="63" y="134"/>
                  </a:lnTo>
                  <a:lnTo>
                    <a:pt x="79" y="77"/>
                  </a:lnTo>
                  <a:lnTo>
                    <a:pt x="95" y="39"/>
                  </a:lnTo>
                  <a:lnTo>
                    <a:pt x="127" y="19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82" name="Freeform 242"/>
            <p:cNvSpPr>
              <a:spLocks/>
            </p:cNvSpPr>
            <p:nvPr/>
          </p:nvSpPr>
          <p:spPr bwMode="auto">
            <a:xfrm>
              <a:off x="2749" y="43453"/>
              <a:ext cx="620" cy="858"/>
            </a:xfrm>
            <a:custGeom>
              <a:avLst/>
              <a:gdLst/>
              <a:ahLst/>
              <a:cxnLst>
                <a:cxn ang="0">
                  <a:pos x="493" y="0"/>
                </a:cxn>
                <a:cxn ang="0">
                  <a:pos x="588" y="38"/>
                </a:cxn>
                <a:cxn ang="0">
                  <a:pos x="604" y="76"/>
                </a:cxn>
                <a:cxn ang="0">
                  <a:pos x="620" y="133"/>
                </a:cxn>
                <a:cxn ang="0">
                  <a:pos x="620" y="171"/>
                </a:cxn>
                <a:cxn ang="0">
                  <a:pos x="572" y="228"/>
                </a:cxn>
                <a:cxn ang="0">
                  <a:pos x="524" y="248"/>
                </a:cxn>
                <a:cxn ang="0">
                  <a:pos x="477" y="248"/>
                </a:cxn>
                <a:cxn ang="0">
                  <a:pos x="445" y="228"/>
                </a:cxn>
                <a:cxn ang="0">
                  <a:pos x="429" y="190"/>
                </a:cxn>
                <a:cxn ang="0">
                  <a:pos x="397" y="171"/>
                </a:cxn>
                <a:cxn ang="0">
                  <a:pos x="382" y="152"/>
                </a:cxn>
                <a:cxn ang="0">
                  <a:pos x="350" y="171"/>
                </a:cxn>
                <a:cxn ang="0">
                  <a:pos x="318" y="209"/>
                </a:cxn>
                <a:cxn ang="0">
                  <a:pos x="302" y="248"/>
                </a:cxn>
                <a:cxn ang="0">
                  <a:pos x="286" y="324"/>
                </a:cxn>
                <a:cxn ang="0">
                  <a:pos x="286" y="724"/>
                </a:cxn>
                <a:cxn ang="0">
                  <a:pos x="318" y="800"/>
                </a:cxn>
                <a:cxn ang="0">
                  <a:pos x="350" y="819"/>
                </a:cxn>
                <a:cxn ang="0">
                  <a:pos x="397" y="819"/>
                </a:cxn>
                <a:cxn ang="0">
                  <a:pos x="397" y="858"/>
                </a:cxn>
                <a:cxn ang="0">
                  <a:pos x="0" y="858"/>
                </a:cxn>
                <a:cxn ang="0">
                  <a:pos x="0" y="819"/>
                </a:cxn>
                <a:cxn ang="0">
                  <a:pos x="64" y="781"/>
                </a:cxn>
                <a:cxn ang="0">
                  <a:pos x="80" y="743"/>
                </a:cxn>
                <a:cxn ang="0">
                  <a:pos x="80" y="133"/>
                </a:cxn>
                <a:cxn ang="0">
                  <a:pos x="64" y="95"/>
                </a:cxn>
                <a:cxn ang="0">
                  <a:pos x="0" y="57"/>
                </a:cxn>
                <a:cxn ang="0">
                  <a:pos x="0" y="19"/>
                </a:cxn>
                <a:cxn ang="0">
                  <a:pos x="286" y="19"/>
                </a:cxn>
                <a:cxn ang="0">
                  <a:pos x="286" y="171"/>
                </a:cxn>
                <a:cxn ang="0">
                  <a:pos x="334" y="95"/>
                </a:cxn>
                <a:cxn ang="0">
                  <a:pos x="382" y="38"/>
                </a:cxn>
                <a:cxn ang="0">
                  <a:pos x="445" y="19"/>
                </a:cxn>
                <a:cxn ang="0">
                  <a:pos x="493" y="0"/>
                </a:cxn>
              </a:cxnLst>
              <a:rect l="0" t="0" r="r" b="b"/>
              <a:pathLst>
                <a:path w="620" h="858">
                  <a:moveTo>
                    <a:pt x="493" y="0"/>
                  </a:moveTo>
                  <a:lnTo>
                    <a:pt x="588" y="38"/>
                  </a:lnTo>
                  <a:lnTo>
                    <a:pt x="604" y="76"/>
                  </a:lnTo>
                  <a:lnTo>
                    <a:pt x="620" y="133"/>
                  </a:lnTo>
                  <a:lnTo>
                    <a:pt x="620" y="171"/>
                  </a:lnTo>
                  <a:lnTo>
                    <a:pt x="572" y="228"/>
                  </a:lnTo>
                  <a:lnTo>
                    <a:pt x="524" y="248"/>
                  </a:lnTo>
                  <a:lnTo>
                    <a:pt x="477" y="248"/>
                  </a:lnTo>
                  <a:lnTo>
                    <a:pt x="445" y="228"/>
                  </a:lnTo>
                  <a:lnTo>
                    <a:pt x="429" y="190"/>
                  </a:lnTo>
                  <a:lnTo>
                    <a:pt x="397" y="171"/>
                  </a:lnTo>
                  <a:lnTo>
                    <a:pt x="382" y="152"/>
                  </a:lnTo>
                  <a:lnTo>
                    <a:pt x="350" y="171"/>
                  </a:lnTo>
                  <a:lnTo>
                    <a:pt x="318" y="209"/>
                  </a:lnTo>
                  <a:lnTo>
                    <a:pt x="302" y="248"/>
                  </a:lnTo>
                  <a:lnTo>
                    <a:pt x="286" y="324"/>
                  </a:lnTo>
                  <a:lnTo>
                    <a:pt x="286" y="724"/>
                  </a:lnTo>
                  <a:lnTo>
                    <a:pt x="318" y="800"/>
                  </a:lnTo>
                  <a:lnTo>
                    <a:pt x="350" y="819"/>
                  </a:lnTo>
                  <a:lnTo>
                    <a:pt x="397" y="819"/>
                  </a:lnTo>
                  <a:lnTo>
                    <a:pt x="397" y="858"/>
                  </a:lnTo>
                  <a:lnTo>
                    <a:pt x="0" y="858"/>
                  </a:lnTo>
                  <a:lnTo>
                    <a:pt x="0" y="819"/>
                  </a:lnTo>
                  <a:lnTo>
                    <a:pt x="64" y="781"/>
                  </a:lnTo>
                  <a:lnTo>
                    <a:pt x="80" y="743"/>
                  </a:lnTo>
                  <a:lnTo>
                    <a:pt x="80" y="133"/>
                  </a:lnTo>
                  <a:lnTo>
                    <a:pt x="64" y="95"/>
                  </a:lnTo>
                  <a:lnTo>
                    <a:pt x="0" y="57"/>
                  </a:lnTo>
                  <a:lnTo>
                    <a:pt x="0" y="19"/>
                  </a:lnTo>
                  <a:lnTo>
                    <a:pt x="286" y="19"/>
                  </a:lnTo>
                  <a:lnTo>
                    <a:pt x="286" y="171"/>
                  </a:lnTo>
                  <a:lnTo>
                    <a:pt x="334" y="95"/>
                  </a:lnTo>
                  <a:lnTo>
                    <a:pt x="382" y="38"/>
                  </a:lnTo>
                  <a:lnTo>
                    <a:pt x="445" y="19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83" name="Freeform 243"/>
            <p:cNvSpPr>
              <a:spLocks/>
            </p:cNvSpPr>
            <p:nvPr/>
          </p:nvSpPr>
          <p:spPr bwMode="auto">
            <a:xfrm>
              <a:off x="3353" y="43453"/>
              <a:ext cx="492" cy="877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318" y="0"/>
                </a:cxn>
                <a:cxn ang="0">
                  <a:pos x="365" y="19"/>
                </a:cxn>
                <a:cxn ang="0">
                  <a:pos x="381" y="38"/>
                </a:cxn>
                <a:cxn ang="0">
                  <a:pos x="429" y="38"/>
                </a:cxn>
                <a:cxn ang="0">
                  <a:pos x="429" y="19"/>
                </a:cxn>
                <a:cxn ang="0">
                  <a:pos x="445" y="0"/>
                </a:cxn>
                <a:cxn ang="0">
                  <a:pos x="476" y="0"/>
                </a:cxn>
                <a:cxn ang="0">
                  <a:pos x="476" y="267"/>
                </a:cxn>
                <a:cxn ang="0">
                  <a:pos x="413" y="267"/>
                </a:cxn>
                <a:cxn ang="0">
                  <a:pos x="381" y="152"/>
                </a:cxn>
                <a:cxn ang="0">
                  <a:pos x="318" y="76"/>
                </a:cxn>
                <a:cxn ang="0">
                  <a:pos x="270" y="57"/>
                </a:cxn>
                <a:cxn ang="0">
                  <a:pos x="238" y="57"/>
                </a:cxn>
                <a:cxn ang="0">
                  <a:pos x="175" y="95"/>
                </a:cxn>
                <a:cxn ang="0">
                  <a:pos x="143" y="171"/>
                </a:cxn>
                <a:cxn ang="0">
                  <a:pos x="175" y="248"/>
                </a:cxn>
                <a:cxn ang="0">
                  <a:pos x="222" y="286"/>
                </a:cxn>
                <a:cxn ang="0">
                  <a:pos x="286" y="324"/>
                </a:cxn>
                <a:cxn ang="0">
                  <a:pos x="365" y="362"/>
                </a:cxn>
                <a:cxn ang="0">
                  <a:pos x="460" y="476"/>
                </a:cxn>
                <a:cxn ang="0">
                  <a:pos x="492" y="534"/>
                </a:cxn>
                <a:cxn ang="0">
                  <a:pos x="492" y="686"/>
                </a:cxn>
                <a:cxn ang="0">
                  <a:pos x="429" y="800"/>
                </a:cxn>
                <a:cxn ang="0">
                  <a:pos x="381" y="839"/>
                </a:cxn>
                <a:cxn ang="0">
                  <a:pos x="318" y="877"/>
                </a:cxn>
                <a:cxn ang="0">
                  <a:pos x="222" y="877"/>
                </a:cxn>
                <a:cxn ang="0">
                  <a:pos x="175" y="858"/>
                </a:cxn>
                <a:cxn ang="0">
                  <a:pos x="143" y="858"/>
                </a:cxn>
                <a:cxn ang="0">
                  <a:pos x="95" y="839"/>
                </a:cxn>
                <a:cxn ang="0">
                  <a:pos x="79" y="819"/>
                </a:cxn>
                <a:cxn ang="0">
                  <a:pos x="63" y="819"/>
                </a:cxn>
                <a:cxn ang="0">
                  <a:pos x="48" y="839"/>
                </a:cxn>
                <a:cxn ang="0">
                  <a:pos x="32" y="877"/>
                </a:cxn>
                <a:cxn ang="0">
                  <a:pos x="0" y="877"/>
                </a:cxn>
                <a:cxn ang="0">
                  <a:pos x="0" y="572"/>
                </a:cxn>
                <a:cxn ang="0">
                  <a:pos x="48" y="572"/>
                </a:cxn>
                <a:cxn ang="0">
                  <a:pos x="63" y="667"/>
                </a:cxn>
                <a:cxn ang="0">
                  <a:pos x="95" y="724"/>
                </a:cxn>
                <a:cxn ang="0">
                  <a:pos x="143" y="781"/>
                </a:cxn>
                <a:cxn ang="0">
                  <a:pos x="190" y="819"/>
                </a:cxn>
                <a:cxn ang="0">
                  <a:pos x="302" y="819"/>
                </a:cxn>
                <a:cxn ang="0">
                  <a:pos x="333" y="800"/>
                </a:cxn>
                <a:cxn ang="0">
                  <a:pos x="349" y="762"/>
                </a:cxn>
                <a:cxn ang="0">
                  <a:pos x="365" y="705"/>
                </a:cxn>
                <a:cxn ang="0">
                  <a:pos x="333" y="629"/>
                </a:cxn>
                <a:cxn ang="0">
                  <a:pos x="286" y="591"/>
                </a:cxn>
                <a:cxn ang="0">
                  <a:pos x="222" y="553"/>
                </a:cxn>
                <a:cxn ang="0">
                  <a:pos x="143" y="495"/>
                </a:cxn>
                <a:cxn ang="0">
                  <a:pos x="95" y="457"/>
                </a:cxn>
                <a:cxn ang="0">
                  <a:pos x="48" y="400"/>
                </a:cxn>
                <a:cxn ang="0">
                  <a:pos x="16" y="324"/>
                </a:cxn>
                <a:cxn ang="0">
                  <a:pos x="16" y="190"/>
                </a:cxn>
                <a:cxn ang="0">
                  <a:pos x="79" y="76"/>
                </a:cxn>
                <a:cxn ang="0">
                  <a:pos x="127" y="38"/>
                </a:cxn>
                <a:cxn ang="0">
                  <a:pos x="190" y="0"/>
                </a:cxn>
              </a:cxnLst>
              <a:rect l="0" t="0" r="r" b="b"/>
              <a:pathLst>
                <a:path w="492" h="877">
                  <a:moveTo>
                    <a:pt x="190" y="0"/>
                  </a:moveTo>
                  <a:lnTo>
                    <a:pt x="318" y="0"/>
                  </a:lnTo>
                  <a:lnTo>
                    <a:pt x="365" y="19"/>
                  </a:lnTo>
                  <a:lnTo>
                    <a:pt x="381" y="38"/>
                  </a:lnTo>
                  <a:lnTo>
                    <a:pt x="429" y="38"/>
                  </a:lnTo>
                  <a:lnTo>
                    <a:pt x="429" y="19"/>
                  </a:lnTo>
                  <a:lnTo>
                    <a:pt x="445" y="0"/>
                  </a:lnTo>
                  <a:lnTo>
                    <a:pt x="476" y="0"/>
                  </a:lnTo>
                  <a:lnTo>
                    <a:pt x="476" y="267"/>
                  </a:lnTo>
                  <a:lnTo>
                    <a:pt x="413" y="267"/>
                  </a:lnTo>
                  <a:lnTo>
                    <a:pt x="381" y="152"/>
                  </a:lnTo>
                  <a:lnTo>
                    <a:pt x="318" y="76"/>
                  </a:lnTo>
                  <a:lnTo>
                    <a:pt x="270" y="57"/>
                  </a:lnTo>
                  <a:lnTo>
                    <a:pt x="238" y="57"/>
                  </a:lnTo>
                  <a:lnTo>
                    <a:pt x="175" y="95"/>
                  </a:lnTo>
                  <a:lnTo>
                    <a:pt x="143" y="171"/>
                  </a:lnTo>
                  <a:lnTo>
                    <a:pt x="175" y="248"/>
                  </a:lnTo>
                  <a:lnTo>
                    <a:pt x="222" y="286"/>
                  </a:lnTo>
                  <a:lnTo>
                    <a:pt x="286" y="324"/>
                  </a:lnTo>
                  <a:lnTo>
                    <a:pt x="365" y="362"/>
                  </a:lnTo>
                  <a:lnTo>
                    <a:pt x="460" y="476"/>
                  </a:lnTo>
                  <a:lnTo>
                    <a:pt x="492" y="534"/>
                  </a:lnTo>
                  <a:lnTo>
                    <a:pt x="492" y="686"/>
                  </a:lnTo>
                  <a:lnTo>
                    <a:pt x="429" y="800"/>
                  </a:lnTo>
                  <a:lnTo>
                    <a:pt x="381" y="839"/>
                  </a:lnTo>
                  <a:lnTo>
                    <a:pt x="318" y="877"/>
                  </a:lnTo>
                  <a:lnTo>
                    <a:pt x="222" y="877"/>
                  </a:lnTo>
                  <a:lnTo>
                    <a:pt x="175" y="858"/>
                  </a:lnTo>
                  <a:lnTo>
                    <a:pt x="143" y="858"/>
                  </a:lnTo>
                  <a:lnTo>
                    <a:pt x="95" y="839"/>
                  </a:lnTo>
                  <a:lnTo>
                    <a:pt x="79" y="819"/>
                  </a:lnTo>
                  <a:lnTo>
                    <a:pt x="63" y="819"/>
                  </a:lnTo>
                  <a:lnTo>
                    <a:pt x="48" y="839"/>
                  </a:lnTo>
                  <a:lnTo>
                    <a:pt x="32" y="877"/>
                  </a:lnTo>
                  <a:lnTo>
                    <a:pt x="0" y="877"/>
                  </a:lnTo>
                  <a:lnTo>
                    <a:pt x="0" y="572"/>
                  </a:lnTo>
                  <a:lnTo>
                    <a:pt x="48" y="572"/>
                  </a:lnTo>
                  <a:lnTo>
                    <a:pt x="63" y="667"/>
                  </a:lnTo>
                  <a:lnTo>
                    <a:pt x="95" y="724"/>
                  </a:lnTo>
                  <a:lnTo>
                    <a:pt x="143" y="781"/>
                  </a:lnTo>
                  <a:lnTo>
                    <a:pt x="190" y="819"/>
                  </a:lnTo>
                  <a:lnTo>
                    <a:pt x="302" y="819"/>
                  </a:lnTo>
                  <a:lnTo>
                    <a:pt x="333" y="800"/>
                  </a:lnTo>
                  <a:lnTo>
                    <a:pt x="349" y="762"/>
                  </a:lnTo>
                  <a:lnTo>
                    <a:pt x="365" y="705"/>
                  </a:lnTo>
                  <a:lnTo>
                    <a:pt x="333" y="629"/>
                  </a:lnTo>
                  <a:lnTo>
                    <a:pt x="286" y="591"/>
                  </a:lnTo>
                  <a:lnTo>
                    <a:pt x="222" y="553"/>
                  </a:lnTo>
                  <a:lnTo>
                    <a:pt x="143" y="495"/>
                  </a:lnTo>
                  <a:lnTo>
                    <a:pt x="95" y="457"/>
                  </a:lnTo>
                  <a:lnTo>
                    <a:pt x="48" y="400"/>
                  </a:lnTo>
                  <a:lnTo>
                    <a:pt x="16" y="324"/>
                  </a:lnTo>
                  <a:lnTo>
                    <a:pt x="16" y="190"/>
                  </a:lnTo>
                  <a:lnTo>
                    <a:pt x="79" y="76"/>
                  </a:lnTo>
                  <a:lnTo>
                    <a:pt x="127" y="38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84" name="Freeform 244"/>
            <p:cNvSpPr>
              <a:spLocks/>
            </p:cNvSpPr>
            <p:nvPr/>
          </p:nvSpPr>
          <p:spPr bwMode="auto">
            <a:xfrm>
              <a:off x="3956" y="43167"/>
              <a:ext cx="477" cy="1182"/>
            </a:xfrm>
            <a:custGeom>
              <a:avLst/>
              <a:gdLst/>
              <a:ahLst/>
              <a:cxnLst>
                <a:cxn ang="0">
                  <a:pos x="254" y="0"/>
                </a:cxn>
                <a:cxn ang="0">
                  <a:pos x="286" y="0"/>
                </a:cxn>
                <a:cxn ang="0">
                  <a:pos x="286" y="305"/>
                </a:cxn>
                <a:cxn ang="0">
                  <a:pos x="429" y="305"/>
                </a:cxn>
                <a:cxn ang="0">
                  <a:pos x="445" y="400"/>
                </a:cxn>
                <a:cxn ang="0">
                  <a:pos x="302" y="400"/>
                </a:cxn>
                <a:cxn ang="0">
                  <a:pos x="302" y="991"/>
                </a:cxn>
                <a:cxn ang="0">
                  <a:pos x="318" y="1029"/>
                </a:cxn>
                <a:cxn ang="0">
                  <a:pos x="334" y="1048"/>
                </a:cxn>
                <a:cxn ang="0">
                  <a:pos x="381" y="1048"/>
                </a:cxn>
                <a:cxn ang="0">
                  <a:pos x="429" y="991"/>
                </a:cxn>
                <a:cxn ang="0">
                  <a:pos x="445" y="953"/>
                </a:cxn>
                <a:cxn ang="0">
                  <a:pos x="477" y="972"/>
                </a:cxn>
                <a:cxn ang="0">
                  <a:pos x="429" y="1067"/>
                </a:cxn>
                <a:cxn ang="0">
                  <a:pos x="381" y="1144"/>
                </a:cxn>
                <a:cxn ang="0">
                  <a:pos x="254" y="1182"/>
                </a:cxn>
                <a:cxn ang="0">
                  <a:pos x="191" y="1182"/>
                </a:cxn>
                <a:cxn ang="0">
                  <a:pos x="143" y="1144"/>
                </a:cxn>
                <a:cxn ang="0">
                  <a:pos x="112" y="1105"/>
                </a:cxn>
                <a:cxn ang="0">
                  <a:pos x="80" y="1048"/>
                </a:cxn>
                <a:cxn ang="0">
                  <a:pos x="80" y="400"/>
                </a:cxn>
                <a:cxn ang="0">
                  <a:pos x="0" y="400"/>
                </a:cxn>
                <a:cxn ang="0">
                  <a:pos x="0" y="343"/>
                </a:cxn>
                <a:cxn ang="0">
                  <a:pos x="80" y="229"/>
                </a:cxn>
                <a:cxn ang="0">
                  <a:pos x="175" y="133"/>
                </a:cxn>
                <a:cxn ang="0">
                  <a:pos x="254" y="0"/>
                </a:cxn>
              </a:cxnLst>
              <a:rect l="0" t="0" r="r" b="b"/>
              <a:pathLst>
                <a:path w="477" h="1182">
                  <a:moveTo>
                    <a:pt x="254" y="0"/>
                  </a:moveTo>
                  <a:lnTo>
                    <a:pt x="286" y="0"/>
                  </a:lnTo>
                  <a:lnTo>
                    <a:pt x="286" y="305"/>
                  </a:lnTo>
                  <a:lnTo>
                    <a:pt x="429" y="305"/>
                  </a:lnTo>
                  <a:lnTo>
                    <a:pt x="445" y="400"/>
                  </a:lnTo>
                  <a:lnTo>
                    <a:pt x="302" y="400"/>
                  </a:lnTo>
                  <a:lnTo>
                    <a:pt x="302" y="991"/>
                  </a:lnTo>
                  <a:lnTo>
                    <a:pt x="318" y="1029"/>
                  </a:lnTo>
                  <a:lnTo>
                    <a:pt x="334" y="1048"/>
                  </a:lnTo>
                  <a:lnTo>
                    <a:pt x="381" y="1048"/>
                  </a:lnTo>
                  <a:lnTo>
                    <a:pt x="429" y="991"/>
                  </a:lnTo>
                  <a:lnTo>
                    <a:pt x="445" y="953"/>
                  </a:lnTo>
                  <a:lnTo>
                    <a:pt x="477" y="972"/>
                  </a:lnTo>
                  <a:lnTo>
                    <a:pt x="429" y="1067"/>
                  </a:lnTo>
                  <a:lnTo>
                    <a:pt x="381" y="1144"/>
                  </a:lnTo>
                  <a:lnTo>
                    <a:pt x="254" y="1182"/>
                  </a:lnTo>
                  <a:lnTo>
                    <a:pt x="191" y="1182"/>
                  </a:lnTo>
                  <a:lnTo>
                    <a:pt x="143" y="1144"/>
                  </a:lnTo>
                  <a:lnTo>
                    <a:pt x="112" y="1105"/>
                  </a:lnTo>
                  <a:lnTo>
                    <a:pt x="80" y="1048"/>
                  </a:lnTo>
                  <a:lnTo>
                    <a:pt x="80" y="400"/>
                  </a:lnTo>
                  <a:lnTo>
                    <a:pt x="0" y="400"/>
                  </a:lnTo>
                  <a:lnTo>
                    <a:pt x="0" y="343"/>
                  </a:lnTo>
                  <a:lnTo>
                    <a:pt x="80" y="229"/>
                  </a:lnTo>
                  <a:lnTo>
                    <a:pt x="175" y="13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85" name="Freeform 245"/>
            <p:cNvSpPr>
              <a:spLocks/>
            </p:cNvSpPr>
            <p:nvPr/>
          </p:nvSpPr>
          <p:spPr bwMode="auto">
            <a:xfrm>
              <a:off x="4830" y="43091"/>
              <a:ext cx="1064" cy="1239"/>
            </a:xfrm>
            <a:custGeom>
              <a:avLst/>
              <a:gdLst/>
              <a:ahLst/>
              <a:cxnLst>
                <a:cxn ang="0">
                  <a:pos x="730" y="0"/>
                </a:cxn>
                <a:cxn ang="0">
                  <a:pos x="1064" y="0"/>
                </a:cxn>
                <a:cxn ang="0">
                  <a:pos x="1016" y="38"/>
                </a:cxn>
                <a:cxn ang="0">
                  <a:pos x="968" y="57"/>
                </a:cxn>
                <a:cxn ang="0">
                  <a:pos x="937" y="76"/>
                </a:cxn>
                <a:cxn ang="0">
                  <a:pos x="921" y="114"/>
                </a:cxn>
                <a:cxn ang="0">
                  <a:pos x="635" y="686"/>
                </a:cxn>
                <a:cxn ang="0">
                  <a:pos x="635" y="1105"/>
                </a:cxn>
                <a:cxn ang="0">
                  <a:pos x="651" y="1143"/>
                </a:cxn>
                <a:cxn ang="0">
                  <a:pos x="667" y="1162"/>
                </a:cxn>
                <a:cxn ang="0">
                  <a:pos x="714" y="1181"/>
                </a:cxn>
                <a:cxn ang="0">
                  <a:pos x="778" y="1201"/>
                </a:cxn>
                <a:cxn ang="0">
                  <a:pos x="778" y="1239"/>
                </a:cxn>
                <a:cxn ang="0">
                  <a:pos x="254" y="1239"/>
                </a:cxn>
                <a:cxn ang="0">
                  <a:pos x="254" y="1201"/>
                </a:cxn>
                <a:cxn ang="0">
                  <a:pos x="317" y="1181"/>
                </a:cxn>
                <a:cxn ang="0">
                  <a:pos x="365" y="1162"/>
                </a:cxn>
                <a:cxn ang="0">
                  <a:pos x="381" y="1143"/>
                </a:cxn>
                <a:cxn ang="0">
                  <a:pos x="397" y="1105"/>
                </a:cxn>
                <a:cxn ang="0">
                  <a:pos x="397" y="762"/>
                </a:cxn>
                <a:cxn ang="0">
                  <a:pos x="127" y="152"/>
                </a:cxn>
                <a:cxn ang="0">
                  <a:pos x="95" y="95"/>
                </a:cxn>
                <a:cxn ang="0">
                  <a:pos x="0" y="57"/>
                </a:cxn>
                <a:cxn ang="0">
                  <a:pos x="0" y="19"/>
                </a:cxn>
                <a:cxn ang="0">
                  <a:pos x="508" y="19"/>
                </a:cxn>
                <a:cxn ang="0">
                  <a:pos x="508" y="57"/>
                </a:cxn>
                <a:cxn ang="0">
                  <a:pos x="444" y="57"/>
                </a:cxn>
                <a:cxn ang="0">
                  <a:pos x="413" y="76"/>
                </a:cxn>
                <a:cxn ang="0">
                  <a:pos x="397" y="95"/>
                </a:cxn>
                <a:cxn ang="0">
                  <a:pos x="397" y="114"/>
                </a:cxn>
                <a:cxn ang="0">
                  <a:pos x="429" y="190"/>
                </a:cxn>
                <a:cxn ang="0">
                  <a:pos x="444" y="209"/>
                </a:cxn>
                <a:cxn ang="0">
                  <a:pos x="619" y="629"/>
                </a:cxn>
                <a:cxn ang="0">
                  <a:pos x="794" y="285"/>
                </a:cxn>
                <a:cxn ang="0">
                  <a:pos x="826" y="228"/>
                </a:cxn>
                <a:cxn ang="0">
                  <a:pos x="857" y="152"/>
                </a:cxn>
                <a:cxn ang="0">
                  <a:pos x="857" y="76"/>
                </a:cxn>
                <a:cxn ang="0">
                  <a:pos x="794" y="38"/>
                </a:cxn>
                <a:cxn ang="0">
                  <a:pos x="730" y="38"/>
                </a:cxn>
                <a:cxn ang="0">
                  <a:pos x="730" y="0"/>
                </a:cxn>
              </a:cxnLst>
              <a:rect l="0" t="0" r="r" b="b"/>
              <a:pathLst>
                <a:path w="1064" h="1239">
                  <a:moveTo>
                    <a:pt x="730" y="0"/>
                  </a:moveTo>
                  <a:lnTo>
                    <a:pt x="1064" y="0"/>
                  </a:lnTo>
                  <a:lnTo>
                    <a:pt x="1016" y="38"/>
                  </a:lnTo>
                  <a:lnTo>
                    <a:pt x="968" y="57"/>
                  </a:lnTo>
                  <a:lnTo>
                    <a:pt x="937" y="76"/>
                  </a:lnTo>
                  <a:lnTo>
                    <a:pt x="921" y="114"/>
                  </a:lnTo>
                  <a:lnTo>
                    <a:pt x="635" y="686"/>
                  </a:lnTo>
                  <a:lnTo>
                    <a:pt x="635" y="1105"/>
                  </a:lnTo>
                  <a:lnTo>
                    <a:pt x="651" y="1143"/>
                  </a:lnTo>
                  <a:lnTo>
                    <a:pt x="667" y="1162"/>
                  </a:lnTo>
                  <a:lnTo>
                    <a:pt x="714" y="1181"/>
                  </a:lnTo>
                  <a:lnTo>
                    <a:pt x="778" y="1201"/>
                  </a:lnTo>
                  <a:lnTo>
                    <a:pt x="778" y="1239"/>
                  </a:lnTo>
                  <a:lnTo>
                    <a:pt x="254" y="1239"/>
                  </a:lnTo>
                  <a:lnTo>
                    <a:pt x="254" y="1201"/>
                  </a:lnTo>
                  <a:lnTo>
                    <a:pt x="317" y="1181"/>
                  </a:lnTo>
                  <a:lnTo>
                    <a:pt x="365" y="1162"/>
                  </a:lnTo>
                  <a:lnTo>
                    <a:pt x="381" y="1143"/>
                  </a:lnTo>
                  <a:lnTo>
                    <a:pt x="397" y="1105"/>
                  </a:lnTo>
                  <a:lnTo>
                    <a:pt x="397" y="762"/>
                  </a:lnTo>
                  <a:lnTo>
                    <a:pt x="127" y="152"/>
                  </a:lnTo>
                  <a:lnTo>
                    <a:pt x="95" y="95"/>
                  </a:lnTo>
                  <a:lnTo>
                    <a:pt x="0" y="57"/>
                  </a:lnTo>
                  <a:lnTo>
                    <a:pt x="0" y="19"/>
                  </a:lnTo>
                  <a:lnTo>
                    <a:pt x="508" y="19"/>
                  </a:lnTo>
                  <a:lnTo>
                    <a:pt x="508" y="57"/>
                  </a:lnTo>
                  <a:lnTo>
                    <a:pt x="444" y="57"/>
                  </a:lnTo>
                  <a:lnTo>
                    <a:pt x="413" y="76"/>
                  </a:lnTo>
                  <a:lnTo>
                    <a:pt x="397" y="95"/>
                  </a:lnTo>
                  <a:lnTo>
                    <a:pt x="397" y="114"/>
                  </a:lnTo>
                  <a:lnTo>
                    <a:pt x="429" y="190"/>
                  </a:lnTo>
                  <a:lnTo>
                    <a:pt x="444" y="209"/>
                  </a:lnTo>
                  <a:lnTo>
                    <a:pt x="619" y="629"/>
                  </a:lnTo>
                  <a:lnTo>
                    <a:pt x="794" y="285"/>
                  </a:lnTo>
                  <a:lnTo>
                    <a:pt x="826" y="228"/>
                  </a:lnTo>
                  <a:lnTo>
                    <a:pt x="857" y="152"/>
                  </a:lnTo>
                  <a:lnTo>
                    <a:pt x="857" y="76"/>
                  </a:lnTo>
                  <a:lnTo>
                    <a:pt x="794" y="38"/>
                  </a:lnTo>
                  <a:lnTo>
                    <a:pt x="730" y="38"/>
                  </a:lnTo>
                  <a:lnTo>
                    <a:pt x="73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86" name="Freeform 246"/>
            <p:cNvSpPr>
              <a:spLocks noEditPoints="1"/>
            </p:cNvSpPr>
            <p:nvPr/>
          </p:nvSpPr>
          <p:spPr bwMode="auto">
            <a:xfrm>
              <a:off x="5783" y="43434"/>
              <a:ext cx="619" cy="877"/>
            </a:xfrm>
            <a:custGeom>
              <a:avLst/>
              <a:gdLst/>
              <a:ahLst/>
              <a:cxnLst>
                <a:cxn ang="0">
                  <a:pos x="285" y="76"/>
                </a:cxn>
                <a:cxn ang="0">
                  <a:pos x="254" y="95"/>
                </a:cxn>
                <a:cxn ang="0">
                  <a:pos x="238" y="133"/>
                </a:cxn>
                <a:cxn ang="0">
                  <a:pos x="222" y="190"/>
                </a:cxn>
                <a:cxn ang="0">
                  <a:pos x="206" y="267"/>
                </a:cxn>
                <a:cxn ang="0">
                  <a:pos x="206" y="362"/>
                </a:cxn>
                <a:cxn ang="0">
                  <a:pos x="412" y="343"/>
                </a:cxn>
                <a:cxn ang="0">
                  <a:pos x="412" y="267"/>
                </a:cxn>
                <a:cxn ang="0">
                  <a:pos x="397" y="209"/>
                </a:cxn>
                <a:cxn ang="0">
                  <a:pos x="397" y="152"/>
                </a:cxn>
                <a:cxn ang="0">
                  <a:pos x="381" y="133"/>
                </a:cxn>
                <a:cxn ang="0">
                  <a:pos x="365" y="95"/>
                </a:cxn>
                <a:cxn ang="0">
                  <a:pos x="349" y="76"/>
                </a:cxn>
                <a:cxn ang="0">
                  <a:pos x="285" y="76"/>
                </a:cxn>
                <a:cxn ang="0">
                  <a:pos x="317" y="0"/>
                </a:cxn>
                <a:cxn ang="0">
                  <a:pos x="381" y="0"/>
                </a:cxn>
                <a:cxn ang="0">
                  <a:pos x="428" y="38"/>
                </a:cxn>
                <a:cxn ang="0">
                  <a:pos x="476" y="57"/>
                </a:cxn>
                <a:cxn ang="0">
                  <a:pos x="524" y="114"/>
                </a:cxn>
                <a:cxn ang="0">
                  <a:pos x="571" y="247"/>
                </a:cxn>
                <a:cxn ang="0">
                  <a:pos x="603" y="419"/>
                </a:cxn>
                <a:cxn ang="0">
                  <a:pos x="222" y="419"/>
                </a:cxn>
                <a:cxn ang="0">
                  <a:pos x="238" y="514"/>
                </a:cxn>
                <a:cxn ang="0">
                  <a:pos x="238" y="572"/>
                </a:cxn>
                <a:cxn ang="0">
                  <a:pos x="254" y="629"/>
                </a:cxn>
                <a:cxn ang="0">
                  <a:pos x="270" y="667"/>
                </a:cxn>
                <a:cxn ang="0">
                  <a:pos x="301" y="705"/>
                </a:cxn>
                <a:cxn ang="0">
                  <a:pos x="317" y="743"/>
                </a:cxn>
                <a:cxn ang="0">
                  <a:pos x="349" y="762"/>
                </a:cxn>
                <a:cxn ang="0">
                  <a:pos x="444" y="762"/>
                </a:cxn>
                <a:cxn ang="0">
                  <a:pos x="476" y="743"/>
                </a:cxn>
                <a:cxn ang="0">
                  <a:pos x="524" y="705"/>
                </a:cxn>
                <a:cxn ang="0">
                  <a:pos x="571" y="648"/>
                </a:cxn>
                <a:cxn ang="0">
                  <a:pos x="619" y="648"/>
                </a:cxn>
                <a:cxn ang="0">
                  <a:pos x="524" y="781"/>
                </a:cxn>
                <a:cxn ang="0">
                  <a:pos x="428" y="858"/>
                </a:cxn>
                <a:cxn ang="0">
                  <a:pos x="317" y="877"/>
                </a:cxn>
                <a:cxn ang="0">
                  <a:pos x="190" y="838"/>
                </a:cxn>
                <a:cxn ang="0">
                  <a:pos x="79" y="762"/>
                </a:cxn>
                <a:cxn ang="0">
                  <a:pos x="15" y="629"/>
                </a:cxn>
                <a:cxn ang="0">
                  <a:pos x="0" y="438"/>
                </a:cxn>
                <a:cxn ang="0">
                  <a:pos x="15" y="267"/>
                </a:cxn>
                <a:cxn ang="0">
                  <a:pos x="79" y="114"/>
                </a:cxn>
                <a:cxn ang="0">
                  <a:pos x="190" y="38"/>
                </a:cxn>
                <a:cxn ang="0">
                  <a:pos x="317" y="0"/>
                </a:cxn>
              </a:cxnLst>
              <a:rect l="0" t="0" r="r" b="b"/>
              <a:pathLst>
                <a:path w="619" h="877">
                  <a:moveTo>
                    <a:pt x="285" y="76"/>
                  </a:moveTo>
                  <a:lnTo>
                    <a:pt x="254" y="95"/>
                  </a:lnTo>
                  <a:lnTo>
                    <a:pt x="238" y="133"/>
                  </a:lnTo>
                  <a:lnTo>
                    <a:pt x="222" y="190"/>
                  </a:lnTo>
                  <a:lnTo>
                    <a:pt x="206" y="267"/>
                  </a:lnTo>
                  <a:lnTo>
                    <a:pt x="206" y="362"/>
                  </a:lnTo>
                  <a:lnTo>
                    <a:pt x="412" y="343"/>
                  </a:lnTo>
                  <a:lnTo>
                    <a:pt x="412" y="267"/>
                  </a:lnTo>
                  <a:lnTo>
                    <a:pt x="397" y="209"/>
                  </a:lnTo>
                  <a:lnTo>
                    <a:pt x="397" y="152"/>
                  </a:lnTo>
                  <a:lnTo>
                    <a:pt x="381" y="133"/>
                  </a:lnTo>
                  <a:lnTo>
                    <a:pt x="365" y="95"/>
                  </a:lnTo>
                  <a:lnTo>
                    <a:pt x="349" y="76"/>
                  </a:lnTo>
                  <a:lnTo>
                    <a:pt x="285" y="76"/>
                  </a:lnTo>
                  <a:close/>
                  <a:moveTo>
                    <a:pt x="317" y="0"/>
                  </a:moveTo>
                  <a:lnTo>
                    <a:pt x="381" y="0"/>
                  </a:lnTo>
                  <a:lnTo>
                    <a:pt x="428" y="38"/>
                  </a:lnTo>
                  <a:lnTo>
                    <a:pt x="476" y="57"/>
                  </a:lnTo>
                  <a:lnTo>
                    <a:pt x="524" y="114"/>
                  </a:lnTo>
                  <a:lnTo>
                    <a:pt x="571" y="247"/>
                  </a:lnTo>
                  <a:lnTo>
                    <a:pt x="603" y="419"/>
                  </a:lnTo>
                  <a:lnTo>
                    <a:pt x="222" y="419"/>
                  </a:lnTo>
                  <a:lnTo>
                    <a:pt x="238" y="514"/>
                  </a:lnTo>
                  <a:lnTo>
                    <a:pt x="238" y="572"/>
                  </a:lnTo>
                  <a:lnTo>
                    <a:pt x="254" y="629"/>
                  </a:lnTo>
                  <a:lnTo>
                    <a:pt x="270" y="667"/>
                  </a:lnTo>
                  <a:lnTo>
                    <a:pt x="301" y="705"/>
                  </a:lnTo>
                  <a:lnTo>
                    <a:pt x="317" y="743"/>
                  </a:lnTo>
                  <a:lnTo>
                    <a:pt x="349" y="762"/>
                  </a:lnTo>
                  <a:lnTo>
                    <a:pt x="444" y="762"/>
                  </a:lnTo>
                  <a:lnTo>
                    <a:pt x="476" y="743"/>
                  </a:lnTo>
                  <a:lnTo>
                    <a:pt x="524" y="705"/>
                  </a:lnTo>
                  <a:lnTo>
                    <a:pt x="571" y="648"/>
                  </a:lnTo>
                  <a:lnTo>
                    <a:pt x="619" y="648"/>
                  </a:lnTo>
                  <a:lnTo>
                    <a:pt x="524" y="781"/>
                  </a:lnTo>
                  <a:lnTo>
                    <a:pt x="428" y="858"/>
                  </a:lnTo>
                  <a:lnTo>
                    <a:pt x="317" y="877"/>
                  </a:lnTo>
                  <a:lnTo>
                    <a:pt x="190" y="838"/>
                  </a:lnTo>
                  <a:lnTo>
                    <a:pt x="79" y="762"/>
                  </a:lnTo>
                  <a:lnTo>
                    <a:pt x="15" y="629"/>
                  </a:lnTo>
                  <a:lnTo>
                    <a:pt x="0" y="438"/>
                  </a:lnTo>
                  <a:lnTo>
                    <a:pt x="15" y="267"/>
                  </a:lnTo>
                  <a:lnTo>
                    <a:pt x="79" y="114"/>
                  </a:lnTo>
                  <a:lnTo>
                    <a:pt x="190" y="38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87" name="Freeform 247"/>
            <p:cNvSpPr>
              <a:spLocks noEditPoints="1"/>
            </p:cNvSpPr>
            <p:nvPr/>
          </p:nvSpPr>
          <p:spPr bwMode="auto">
            <a:xfrm>
              <a:off x="6370" y="43453"/>
              <a:ext cx="715" cy="858"/>
            </a:xfrm>
            <a:custGeom>
              <a:avLst/>
              <a:gdLst/>
              <a:ahLst/>
              <a:cxnLst>
                <a:cxn ang="0">
                  <a:pos x="413" y="400"/>
                </a:cxn>
                <a:cxn ang="0">
                  <a:pos x="286" y="476"/>
                </a:cxn>
                <a:cxn ang="0">
                  <a:pos x="254" y="514"/>
                </a:cxn>
                <a:cxn ang="0">
                  <a:pos x="222" y="572"/>
                </a:cxn>
                <a:cxn ang="0">
                  <a:pos x="222" y="667"/>
                </a:cxn>
                <a:cxn ang="0">
                  <a:pos x="238" y="705"/>
                </a:cxn>
                <a:cxn ang="0">
                  <a:pos x="302" y="743"/>
                </a:cxn>
                <a:cxn ang="0">
                  <a:pos x="334" y="743"/>
                </a:cxn>
                <a:cxn ang="0">
                  <a:pos x="349" y="724"/>
                </a:cxn>
                <a:cxn ang="0">
                  <a:pos x="381" y="705"/>
                </a:cxn>
                <a:cxn ang="0">
                  <a:pos x="413" y="667"/>
                </a:cxn>
                <a:cxn ang="0">
                  <a:pos x="413" y="400"/>
                </a:cxn>
                <a:cxn ang="0">
                  <a:pos x="318" y="0"/>
                </a:cxn>
                <a:cxn ang="0">
                  <a:pos x="477" y="38"/>
                </a:cxn>
                <a:cxn ang="0">
                  <a:pos x="588" y="114"/>
                </a:cxn>
                <a:cxn ang="0">
                  <a:pos x="619" y="248"/>
                </a:cxn>
                <a:cxn ang="0">
                  <a:pos x="619" y="724"/>
                </a:cxn>
                <a:cxn ang="0">
                  <a:pos x="651" y="762"/>
                </a:cxn>
                <a:cxn ang="0">
                  <a:pos x="667" y="762"/>
                </a:cxn>
                <a:cxn ang="0">
                  <a:pos x="683" y="743"/>
                </a:cxn>
                <a:cxn ang="0">
                  <a:pos x="715" y="762"/>
                </a:cxn>
                <a:cxn ang="0">
                  <a:pos x="619" y="839"/>
                </a:cxn>
                <a:cxn ang="0">
                  <a:pos x="588" y="858"/>
                </a:cxn>
                <a:cxn ang="0">
                  <a:pos x="492" y="858"/>
                </a:cxn>
                <a:cxn ang="0">
                  <a:pos x="445" y="819"/>
                </a:cxn>
                <a:cxn ang="0">
                  <a:pos x="429" y="781"/>
                </a:cxn>
                <a:cxn ang="0">
                  <a:pos x="413" y="724"/>
                </a:cxn>
                <a:cxn ang="0">
                  <a:pos x="349" y="781"/>
                </a:cxn>
                <a:cxn ang="0">
                  <a:pos x="286" y="819"/>
                </a:cxn>
                <a:cxn ang="0">
                  <a:pos x="238" y="858"/>
                </a:cxn>
                <a:cxn ang="0">
                  <a:pos x="111" y="858"/>
                </a:cxn>
                <a:cxn ang="0">
                  <a:pos x="64" y="819"/>
                </a:cxn>
                <a:cxn ang="0">
                  <a:pos x="32" y="781"/>
                </a:cxn>
                <a:cxn ang="0">
                  <a:pos x="0" y="724"/>
                </a:cxn>
                <a:cxn ang="0">
                  <a:pos x="0" y="610"/>
                </a:cxn>
                <a:cxn ang="0">
                  <a:pos x="16" y="572"/>
                </a:cxn>
                <a:cxn ang="0">
                  <a:pos x="48" y="514"/>
                </a:cxn>
                <a:cxn ang="0">
                  <a:pos x="95" y="476"/>
                </a:cxn>
                <a:cxn ang="0">
                  <a:pos x="159" y="419"/>
                </a:cxn>
                <a:cxn ang="0">
                  <a:pos x="397" y="324"/>
                </a:cxn>
                <a:cxn ang="0">
                  <a:pos x="397" y="133"/>
                </a:cxn>
                <a:cxn ang="0">
                  <a:pos x="381" y="95"/>
                </a:cxn>
                <a:cxn ang="0">
                  <a:pos x="349" y="57"/>
                </a:cxn>
                <a:cxn ang="0">
                  <a:pos x="318" y="38"/>
                </a:cxn>
                <a:cxn ang="0">
                  <a:pos x="238" y="38"/>
                </a:cxn>
                <a:cxn ang="0">
                  <a:pos x="207" y="57"/>
                </a:cxn>
                <a:cxn ang="0">
                  <a:pos x="191" y="95"/>
                </a:cxn>
                <a:cxn ang="0">
                  <a:pos x="175" y="114"/>
                </a:cxn>
                <a:cxn ang="0">
                  <a:pos x="175" y="133"/>
                </a:cxn>
                <a:cxn ang="0">
                  <a:pos x="207" y="171"/>
                </a:cxn>
                <a:cxn ang="0">
                  <a:pos x="222" y="209"/>
                </a:cxn>
                <a:cxn ang="0">
                  <a:pos x="222" y="286"/>
                </a:cxn>
                <a:cxn ang="0">
                  <a:pos x="175" y="343"/>
                </a:cxn>
                <a:cxn ang="0">
                  <a:pos x="80" y="343"/>
                </a:cxn>
                <a:cxn ang="0">
                  <a:pos x="48" y="324"/>
                </a:cxn>
                <a:cxn ang="0">
                  <a:pos x="32" y="286"/>
                </a:cxn>
                <a:cxn ang="0">
                  <a:pos x="32" y="228"/>
                </a:cxn>
                <a:cxn ang="0">
                  <a:pos x="64" y="114"/>
                </a:cxn>
                <a:cxn ang="0">
                  <a:pos x="159" y="38"/>
                </a:cxn>
                <a:cxn ang="0">
                  <a:pos x="318" y="0"/>
                </a:cxn>
              </a:cxnLst>
              <a:rect l="0" t="0" r="r" b="b"/>
              <a:pathLst>
                <a:path w="715" h="858">
                  <a:moveTo>
                    <a:pt x="413" y="400"/>
                  </a:moveTo>
                  <a:lnTo>
                    <a:pt x="286" y="476"/>
                  </a:lnTo>
                  <a:lnTo>
                    <a:pt x="254" y="514"/>
                  </a:lnTo>
                  <a:lnTo>
                    <a:pt x="222" y="572"/>
                  </a:lnTo>
                  <a:lnTo>
                    <a:pt x="222" y="667"/>
                  </a:lnTo>
                  <a:lnTo>
                    <a:pt x="238" y="705"/>
                  </a:lnTo>
                  <a:lnTo>
                    <a:pt x="302" y="743"/>
                  </a:lnTo>
                  <a:lnTo>
                    <a:pt x="334" y="743"/>
                  </a:lnTo>
                  <a:lnTo>
                    <a:pt x="349" y="724"/>
                  </a:lnTo>
                  <a:lnTo>
                    <a:pt x="381" y="705"/>
                  </a:lnTo>
                  <a:lnTo>
                    <a:pt x="413" y="667"/>
                  </a:lnTo>
                  <a:lnTo>
                    <a:pt x="413" y="400"/>
                  </a:lnTo>
                  <a:close/>
                  <a:moveTo>
                    <a:pt x="318" y="0"/>
                  </a:moveTo>
                  <a:lnTo>
                    <a:pt x="477" y="38"/>
                  </a:lnTo>
                  <a:lnTo>
                    <a:pt x="588" y="114"/>
                  </a:lnTo>
                  <a:lnTo>
                    <a:pt x="619" y="248"/>
                  </a:lnTo>
                  <a:lnTo>
                    <a:pt x="619" y="724"/>
                  </a:lnTo>
                  <a:lnTo>
                    <a:pt x="651" y="762"/>
                  </a:lnTo>
                  <a:lnTo>
                    <a:pt x="667" y="762"/>
                  </a:lnTo>
                  <a:lnTo>
                    <a:pt x="683" y="743"/>
                  </a:lnTo>
                  <a:lnTo>
                    <a:pt x="715" y="762"/>
                  </a:lnTo>
                  <a:lnTo>
                    <a:pt x="619" y="839"/>
                  </a:lnTo>
                  <a:lnTo>
                    <a:pt x="588" y="858"/>
                  </a:lnTo>
                  <a:lnTo>
                    <a:pt x="492" y="858"/>
                  </a:lnTo>
                  <a:lnTo>
                    <a:pt x="445" y="819"/>
                  </a:lnTo>
                  <a:lnTo>
                    <a:pt x="429" y="781"/>
                  </a:lnTo>
                  <a:lnTo>
                    <a:pt x="413" y="724"/>
                  </a:lnTo>
                  <a:lnTo>
                    <a:pt x="349" y="781"/>
                  </a:lnTo>
                  <a:lnTo>
                    <a:pt x="286" y="819"/>
                  </a:lnTo>
                  <a:lnTo>
                    <a:pt x="238" y="858"/>
                  </a:lnTo>
                  <a:lnTo>
                    <a:pt x="111" y="858"/>
                  </a:lnTo>
                  <a:lnTo>
                    <a:pt x="64" y="819"/>
                  </a:lnTo>
                  <a:lnTo>
                    <a:pt x="32" y="781"/>
                  </a:lnTo>
                  <a:lnTo>
                    <a:pt x="0" y="724"/>
                  </a:lnTo>
                  <a:lnTo>
                    <a:pt x="0" y="610"/>
                  </a:lnTo>
                  <a:lnTo>
                    <a:pt x="16" y="572"/>
                  </a:lnTo>
                  <a:lnTo>
                    <a:pt x="48" y="514"/>
                  </a:lnTo>
                  <a:lnTo>
                    <a:pt x="95" y="476"/>
                  </a:lnTo>
                  <a:lnTo>
                    <a:pt x="159" y="419"/>
                  </a:lnTo>
                  <a:lnTo>
                    <a:pt x="397" y="324"/>
                  </a:lnTo>
                  <a:lnTo>
                    <a:pt x="397" y="133"/>
                  </a:lnTo>
                  <a:lnTo>
                    <a:pt x="381" y="95"/>
                  </a:lnTo>
                  <a:lnTo>
                    <a:pt x="349" y="57"/>
                  </a:lnTo>
                  <a:lnTo>
                    <a:pt x="318" y="38"/>
                  </a:lnTo>
                  <a:lnTo>
                    <a:pt x="238" y="38"/>
                  </a:lnTo>
                  <a:lnTo>
                    <a:pt x="207" y="57"/>
                  </a:lnTo>
                  <a:lnTo>
                    <a:pt x="191" y="95"/>
                  </a:lnTo>
                  <a:lnTo>
                    <a:pt x="175" y="114"/>
                  </a:lnTo>
                  <a:lnTo>
                    <a:pt x="175" y="133"/>
                  </a:lnTo>
                  <a:lnTo>
                    <a:pt x="207" y="171"/>
                  </a:lnTo>
                  <a:lnTo>
                    <a:pt x="222" y="209"/>
                  </a:lnTo>
                  <a:lnTo>
                    <a:pt x="222" y="286"/>
                  </a:lnTo>
                  <a:lnTo>
                    <a:pt x="175" y="343"/>
                  </a:lnTo>
                  <a:lnTo>
                    <a:pt x="80" y="343"/>
                  </a:lnTo>
                  <a:lnTo>
                    <a:pt x="48" y="324"/>
                  </a:lnTo>
                  <a:lnTo>
                    <a:pt x="32" y="286"/>
                  </a:lnTo>
                  <a:lnTo>
                    <a:pt x="32" y="228"/>
                  </a:lnTo>
                  <a:lnTo>
                    <a:pt x="64" y="114"/>
                  </a:lnTo>
                  <a:lnTo>
                    <a:pt x="159" y="38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88" name="Freeform 248"/>
            <p:cNvSpPr>
              <a:spLocks/>
            </p:cNvSpPr>
            <p:nvPr/>
          </p:nvSpPr>
          <p:spPr bwMode="auto">
            <a:xfrm>
              <a:off x="7148" y="43453"/>
              <a:ext cx="620" cy="858"/>
            </a:xfrm>
            <a:custGeom>
              <a:avLst/>
              <a:gdLst/>
              <a:ahLst/>
              <a:cxnLst>
                <a:cxn ang="0">
                  <a:pos x="493" y="0"/>
                </a:cxn>
                <a:cxn ang="0">
                  <a:pos x="588" y="38"/>
                </a:cxn>
                <a:cxn ang="0">
                  <a:pos x="604" y="76"/>
                </a:cxn>
                <a:cxn ang="0">
                  <a:pos x="620" y="133"/>
                </a:cxn>
                <a:cxn ang="0">
                  <a:pos x="620" y="171"/>
                </a:cxn>
                <a:cxn ang="0">
                  <a:pos x="572" y="228"/>
                </a:cxn>
                <a:cxn ang="0">
                  <a:pos x="524" y="248"/>
                </a:cxn>
                <a:cxn ang="0">
                  <a:pos x="477" y="248"/>
                </a:cxn>
                <a:cxn ang="0">
                  <a:pos x="445" y="228"/>
                </a:cxn>
                <a:cxn ang="0">
                  <a:pos x="429" y="190"/>
                </a:cxn>
                <a:cxn ang="0">
                  <a:pos x="397" y="171"/>
                </a:cxn>
                <a:cxn ang="0">
                  <a:pos x="381" y="152"/>
                </a:cxn>
                <a:cxn ang="0">
                  <a:pos x="350" y="171"/>
                </a:cxn>
                <a:cxn ang="0">
                  <a:pos x="318" y="209"/>
                </a:cxn>
                <a:cxn ang="0">
                  <a:pos x="302" y="248"/>
                </a:cxn>
                <a:cxn ang="0">
                  <a:pos x="286" y="324"/>
                </a:cxn>
                <a:cxn ang="0">
                  <a:pos x="286" y="724"/>
                </a:cxn>
                <a:cxn ang="0">
                  <a:pos x="318" y="800"/>
                </a:cxn>
                <a:cxn ang="0">
                  <a:pos x="350" y="819"/>
                </a:cxn>
                <a:cxn ang="0">
                  <a:pos x="397" y="819"/>
                </a:cxn>
                <a:cxn ang="0">
                  <a:pos x="397" y="858"/>
                </a:cxn>
                <a:cxn ang="0">
                  <a:pos x="0" y="858"/>
                </a:cxn>
                <a:cxn ang="0">
                  <a:pos x="0" y="819"/>
                </a:cxn>
                <a:cxn ang="0">
                  <a:pos x="64" y="781"/>
                </a:cxn>
                <a:cxn ang="0">
                  <a:pos x="80" y="743"/>
                </a:cxn>
                <a:cxn ang="0">
                  <a:pos x="80" y="133"/>
                </a:cxn>
                <a:cxn ang="0">
                  <a:pos x="64" y="95"/>
                </a:cxn>
                <a:cxn ang="0">
                  <a:pos x="0" y="57"/>
                </a:cxn>
                <a:cxn ang="0">
                  <a:pos x="0" y="19"/>
                </a:cxn>
                <a:cxn ang="0">
                  <a:pos x="286" y="19"/>
                </a:cxn>
                <a:cxn ang="0">
                  <a:pos x="286" y="171"/>
                </a:cxn>
                <a:cxn ang="0">
                  <a:pos x="334" y="95"/>
                </a:cxn>
                <a:cxn ang="0">
                  <a:pos x="381" y="38"/>
                </a:cxn>
                <a:cxn ang="0">
                  <a:pos x="445" y="19"/>
                </a:cxn>
                <a:cxn ang="0">
                  <a:pos x="493" y="0"/>
                </a:cxn>
              </a:cxnLst>
              <a:rect l="0" t="0" r="r" b="b"/>
              <a:pathLst>
                <a:path w="620" h="858">
                  <a:moveTo>
                    <a:pt x="493" y="0"/>
                  </a:moveTo>
                  <a:lnTo>
                    <a:pt x="588" y="38"/>
                  </a:lnTo>
                  <a:lnTo>
                    <a:pt x="604" y="76"/>
                  </a:lnTo>
                  <a:lnTo>
                    <a:pt x="620" y="133"/>
                  </a:lnTo>
                  <a:lnTo>
                    <a:pt x="620" y="171"/>
                  </a:lnTo>
                  <a:lnTo>
                    <a:pt x="572" y="228"/>
                  </a:lnTo>
                  <a:lnTo>
                    <a:pt x="524" y="248"/>
                  </a:lnTo>
                  <a:lnTo>
                    <a:pt x="477" y="248"/>
                  </a:lnTo>
                  <a:lnTo>
                    <a:pt x="445" y="228"/>
                  </a:lnTo>
                  <a:lnTo>
                    <a:pt x="429" y="190"/>
                  </a:lnTo>
                  <a:lnTo>
                    <a:pt x="397" y="171"/>
                  </a:lnTo>
                  <a:lnTo>
                    <a:pt x="381" y="152"/>
                  </a:lnTo>
                  <a:lnTo>
                    <a:pt x="350" y="171"/>
                  </a:lnTo>
                  <a:lnTo>
                    <a:pt x="318" y="209"/>
                  </a:lnTo>
                  <a:lnTo>
                    <a:pt x="302" y="248"/>
                  </a:lnTo>
                  <a:lnTo>
                    <a:pt x="286" y="324"/>
                  </a:lnTo>
                  <a:lnTo>
                    <a:pt x="286" y="724"/>
                  </a:lnTo>
                  <a:lnTo>
                    <a:pt x="318" y="800"/>
                  </a:lnTo>
                  <a:lnTo>
                    <a:pt x="350" y="819"/>
                  </a:lnTo>
                  <a:lnTo>
                    <a:pt x="397" y="819"/>
                  </a:lnTo>
                  <a:lnTo>
                    <a:pt x="397" y="858"/>
                  </a:lnTo>
                  <a:lnTo>
                    <a:pt x="0" y="858"/>
                  </a:lnTo>
                  <a:lnTo>
                    <a:pt x="0" y="819"/>
                  </a:lnTo>
                  <a:lnTo>
                    <a:pt x="64" y="781"/>
                  </a:lnTo>
                  <a:lnTo>
                    <a:pt x="80" y="743"/>
                  </a:lnTo>
                  <a:lnTo>
                    <a:pt x="80" y="133"/>
                  </a:lnTo>
                  <a:lnTo>
                    <a:pt x="64" y="95"/>
                  </a:lnTo>
                  <a:lnTo>
                    <a:pt x="0" y="57"/>
                  </a:lnTo>
                  <a:lnTo>
                    <a:pt x="0" y="19"/>
                  </a:lnTo>
                  <a:lnTo>
                    <a:pt x="286" y="19"/>
                  </a:lnTo>
                  <a:lnTo>
                    <a:pt x="286" y="171"/>
                  </a:lnTo>
                  <a:lnTo>
                    <a:pt x="334" y="95"/>
                  </a:lnTo>
                  <a:lnTo>
                    <a:pt x="381" y="38"/>
                  </a:lnTo>
                  <a:lnTo>
                    <a:pt x="445" y="19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89" name="Freeform 249"/>
            <p:cNvSpPr>
              <a:spLocks noEditPoints="1"/>
            </p:cNvSpPr>
            <p:nvPr/>
          </p:nvSpPr>
          <p:spPr bwMode="auto">
            <a:xfrm>
              <a:off x="8180" y="43091"/>
              <a:ext cx="890" cy="1201"/>
            </a:xfrm>
            <a:custGeom>
              <a:avLst/>
              <a:gdLst/>
              <a:ahLst/>
              <a:cxnLst>
                <a:cxn ang="0">
                  <a:pos x="429" y="57"/>
                </a:cxn>
                <a:cxn ang="0">
                  <a:pos x="397" y="76"/>
                </a:cxn>
                <a:cxn ang="0">
                  <a:pos x="382" y="95"/>
                </a:cxn>
                <a:cxn ang="0">
                  <a:pos x="382" y="610"/>
                </a:cxn>
                <a:cxn ang="0">
                  <a:pos x="461" y="610"/>
                </a:cxn>
                <a:cxn ang="0">
                  <a:pos x="509" y="590"/>
                </a:cxn>
                <a:cxn ang="0">
                  <a:pos x="572" y="552"/>
                </a:cxn>
                <a:cxn ang="0">
                  <a:pos x="604" y="514"/>
                </a:cxn>
                <a:cxn ang="0">
                  <a:pos x="620" y="476"/>
                </a:cxn>
                <a:cxn ang="0">
                  <a:pos x="636" y="400"/>
                </a:cxn>
                <a:cxn ang="0">
                  <a:pos x="636" y="228"/>
                </a:cxn>
                <a:cxn ang="0">
                  <a:pos x="620" y="171"/>
                </a:cxn>
                <a:cxn ang="0">
                  <a:pos x="588" y="114"/>
                </a:cxn>
                <a:cxn ang="0">
                  <a:pos x="556" y="76"/>
                </a:cxn>
                <a:cxn ang="0">
                  <a:pos x="525" y="57"/>
                </a:cxn>
                <a:cxn ang="0">
                  <a:pos x="429" y="57"/>
                </a:cxn>
                <a:cxn ang="0">
                  <a:pos x="0" y="0"/>
                </a:cxn>
                <a:cxn ang="0">
                  <a:pos x="493" y="0"/>
                </a:cxn>
                <a:cxn ang="0">
                  <a:pos x="667" y="19"/>
                </a:cxn>
                <a:cxn ang="0">
                  <a:pos x="779" y="76"/>
                </a:cxn>
                <a:cxn ang="0">
                  <a:pos x="858" y="190"/>
                </a:cxn>
                <a:cxn ang="0">
                  <a:pos x="890" y="324"/>
                </a:cxn>
                <a:cxn ang="0">
                  <a:pos x="874" y="457"/>
                </a:cxn>
                <a:cxn ang="0">
                  <a:pos x="810" y="552"/>
                </a:cxn>
                <a:cxn ang="0">
                  <a:pos x="699" y="629"/>
                </a:cxn>
                <a:cxn ang="0">
                  <a:pos x="636" y="648"/>
                </a:cxn>
                <a:cxn ang="0">
                  <a:pos x="540" y="667"/>
                </a:cxn>
                <a:cxn ang="0">
                  <a:pos x="382" y="667"/>
                </a:cxn>
                <a:cxn ang="0">
                  <a:pos x="382" y="1067"/>
                </a:cxn>
                <a:cxn ang="0">
                  <a:pos x="397" y="1105"/>
                </a:cxn>
                <a:cxn ang="0">
                  <a:pos x="413" y="1124"/>
                </a:cxn>
                <a:cxn ang="0">
                  <a:pos x="445" y="1143"/>
                </a:cxn>
                <a:cxn ang="0">
                  <a:pos x="509" y="1162"/>
                </a:cxn>
                <a:cxn ang="0">
                  <a:pos x="509" y="1201"/>
                </a:cxn>
                <a:cxn ang="0">
                  <a:pos x="0" y="1201"/>
                </a:cxn>
                <a:cxn ang="0">
                  <a:pos x="0" y="1162"/>
                </a:cxn>
                <a:cxn ang="0">
                  <a:pos x="80" y="1162"/>
                </a:cxn>
                <a:cxn ang="0">
                  <a:pos x="96" y="1143"/>
                </a:cxn>
                <a:cxn ang="0">
                  <a:pos x="128" y="1067"/>
                </a:cxn>
                <a:cxn ang="0">
                  <a:pos x="128" y="133"/>
                </a:cxn>
                <a:cxn ang="0">
                  <a:pos x="112" y="95"/>
                </a:cxn>
                <a:cxn ang="0">
                  <a:pos x="96" y="76"/>
                </a:cxn>
                <a:cxn ang="0">
                  <a:pos x="64" y="57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890" h="1201">
                  <a:moveTo>
                    <a:pt x="429" y="57"/>
                  </a:moveTo>
                  <a:lnTo>
                    <a:pt x="397" y="76"/>
                  </a:lnTo>
                  <a:lnTo>
                    <a:pt x="382" y="95"/>
                  </a:lnTo>
                  <a:lnTo>
                    <a:pt x="382" y="610"/>
                  </a:lnTo>
                  <a:lnTo>
                    <a:pt x="461" y="610"/>
                  </a:lnTo>
                  <a:lnTo>
                    <a:pt x="509" y="590"/>
                  </a:lnTo>
                  <a:lnTo>
                    <a:pt x="572" y="552"/>
                  </a:lnTo>
                  <a:lnTo>
                    <a:pt x="604" y="514"/>
                  </a:lnTo>
                  <a:lnTo>
                    <a:pt x="620" y="476"/>
                  </a:lnTo>
                  <a:lnTo>
                    <a:pt x="636" y="400"/>
                  </a:lnTo>
                  <a:lnTo>
                    <a:pt x="636" y="228"/>
                  </a:lnTo>
                  <a:lnTo>
                    <a:pt x="620" y="171"/>
                  </a:lnTo>
                  <a:lnTo>
                    <a:pt x="588" y="114"/>
                  </a:lnTo>
                  <a:lnTo>
                    <a:pt x="556" y="76"/>
                  </a:lnTo>
                  <a:lnTo>
                    <a:pt x="525" y="57"/>
                  </a:lnTo>
                  <a:lnTo>
                    <a:pt x="429" y="57"/>
                  </a:lnTo>
                  <a:close/>
                  <a:moveTo>
                    <a:pt x="0" y="0"/>
                  </a:moveTo>
                  <a:lnTo>
                    <a:pt x="493" y="0"/>
                  </a:lnTo>
                  <a:lnTo>
                    <a:pt x="667" y="19"/>
                  </a:lnTo>
                  <a:lnTo>
                    <a:pt x="779" y="76"/>
                  </a:lnTo>
                  <a:lnTo>
                    <a:pt x="858" y="190"/>
                  </a:lnTo>
                  <a:lnTo>
                    <a:pt x="890" y="324"/>
                  </a:lnTo>
                  <a:lnTo>
                    <a:pt x="874" y="457"/>
                  </a:lnTo>
                  <a:lnTo>
                    <a:pt x="810" y="552"/>
                  </a:lnTo>
                  <a:lnTo>
                    <a:pt x="699" y="629"/>
                  </a:lnTo>
                  <a:lnTo>
                    <a:pt x="636" y="648"/>
                  </a:lnTo>
                  <a:lnTo>
                    <a:pt x="540" y="667"/>
                  </a:lnTo>
                  <a:lnTo>
                    <a:pt x="382" y="667"/>
                  </a:lnTo>
                  <a:lnTo>
                    <a:pt x="382" y="1067"/>
                  </a:lnTo>
                  <a:lnTo>
                    <a:pt x="397" y="1105"/>
                  </a:lnTo>
                  <a:lnTo>
                    <a:pt x="413" y="1124"/>
                  </a:lnTo>
                  <a:lnTo>
                    <a:pt x="445" y="1143"/>
                  </a:lnTo>
                  <a:lnTo>
                    <a:pt x="509" y="1162"/>
                  </a:lnTo>
                  <a:lnTo>
                    <a:pt x="509" y="1201"/>
                  </a:lnTo>
                  <a:lnTo>
                    <a:pt x="0" y="1201"/>
                  </a:lnTo>
                  <a:lnTo>
                    <a:pt x="0" y="1162"/>
                  </a:lnTo>
                  <a:lnTo>
                    <a:pt x="80" y="1162"/>
                  </a:lnTo>
                  <a:lnTo>
                    <a:pt x="96" y="1143"/>
                  </a:lnTo>
                  <a:lnTo>
                    <a:pt x="128" y="1067"/>
                  </a:lnTo>
                  <a:lnTo>
                    <a:pt x="128" y="133"/>
                  </a:lnTo>
                  <a:lnTo>
                    <a:pt x="112" y="95"/>
                  </a:lnTo>
                  <a:lnTo>
                    <a:pt x="96" y="76"/>
                  </a:lnTo>
                  <a:lnTo>
                    <a:pt x="64" y="57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90" name="Freeform 250"/>
            <p:cNvSpPr>
              <a:spLocks/>
            </p:cNvSpPr>
            <p:nvPr/>
          </p:nvSpPr>
          <p:spPr bwMode="auto">
            <a:xfrm>
              <a:off x="9117" y="43453"/>
              <a:ext cx="620" cy="858"/>
            </a:xfrm>
            <a:custGeom>
              <a:avLst/>
              <a:gdLst/>
              <a:ahLst/>
              <a:cxnLst>
                <a:cxn ang="0">
                  <a:pos x="493" y="0"/>
                </a:cxn>
                <a:cxn ang="0">
                  <a:pos x="588" y="38"/>
                </a:cxn>
                <a:cxn ang="0">
                  <a:pos x="604" y="76"/>
                </a:cxn>
                <a:cxn ang="0">
                  <a:pos x="620" y="133"/>
                </a:cxn>
                <a:cxn ang="0">
                  <a:pos x="620" y="171"/>
                </a:cxn>
                <a:cxn ang="0">
                  <a:pos x="572" y="228"/>
                </a:cxn>
                <a:cxn ang="0">
                  <a:pos x="524" y="248"/>
                </a:cxn>
                <a:cxn ang="0">
                  <a:pos x="477" y="248"/>
                </a:cxn>
                <a:cxn ang="0">
                  <a:pos x="445" y="228"/>
                </a:cxn>
                <a:cxn ang="0">
                  <a:pos x="429" y="190"/>
                </a:cxn>
                <a:cxn ang="0">
                  <a:pos x="397" y="171"/>
                </a:cxn>
                <a:cxn ang="0">
                  <a:pos x="382" y="152"/>
                </a:cxn>
                <a:cxn ang="0">
                  <a:pos x="350" y="171"/>
                </a:cxn>
                <a:cxn ang="0">
                  <a:pos x="318" y="209"/>
                </a:cxn>
                <a:cxn ang="0">
                  <a:pos x="302" y="248"/>
                </a:cxn>
                <a:cxn ang="0">
                  <a:pos x="286" y="324"/>
                </a:cxn>
                <a:cxn ang="0">
                  <a:pos x="286" y="724"/>
                </a:cxn>
                <a:cxn ang="0">
                  <a:pos x="318" y="800"/>
                </a:cxn>
                <a:cxn ang="0">
                  <a:pos x="350" y="819"/>
                </a:cxn>
                <a:cxn ang="0">
                  <a:pos x="397" y="819"/>
                </a:cxn>
                <a:cxn ang="0">
                  <a:pos x="397" y="858"/>
                </a:cxn>
                <a:cxn ang="0">
                  <a:pos x="0" y="858"/>
                </a:cxn>
                <a:cxn ang="0">
                  <a:pos x="0" y="819"/>
                </a:cxn>
                <a:cxn ang="0">
                  <a:pos x="64" y="781"/>
                </a:cxn>
                <a:cxn ang="0">
                  <a:pos x="80" y="743"/>
                </a:cxn>
                <a:cxn ang="0">
                  <a:pos x="80" y="133"/>
                </a:cxn>
                <a:cxn ang="0">
                  <a:pos x="64" y="95"/>
                </a:cxn>
                <a:cxn ang="0">
                  <a:pos x="0" y="57"/>
                </a:cxn>
                <a:cxn ang="0">
                  <a:pos x="0" y="19"/>
                </a:cxn>
                <a:cxn ang="0">
                  <a:pos x="286" y="19"/>
                </a:cxn>
                <a:cxn ang="0">
                  <a:pos x="286" y="171"/>
                </a:cxn>
                <a:cxn ang="0">
                  <a:pos x="334" y="95"/>
                </a:cxn>
                <a:cxn ang="0">
                  <a:pos x="382" y="38"/>
                </a:cxn>
                <a:cxn ang="0">
                  <a:pos x="445" y="19"/>
                </a:cxn>
                <a:cxn ang="0">
                  <a:pos x="493" y="0"/>
                </a:cxn>
              </a:cxnLst>
              <a:rect l="0" t="0" r="r" b="b"/>
              <a:pathLst>
                <a:path w="620" h="858">
                  <a:moveTo>
                    <a:pt x="493" y="0"/>
                  </a:moveTo>
                  <a:lnTo>
                    <a:pt x="588" y="38"/>
                  </a:lnTo>
                  <a:lnTo>
                    <a:pt x="604" y="76"/>
                  </a:lnTo>
                  <a:lnTo>
                    <a:pt x="620" y="133"/>
                  </a:lnTo>
                  <a:lnTo>
                    <a:pt x="620" y="171"/>
                  </a:lnTo>
                  <a:lnTo>
                    <a:pt x="572" y="228"/>
                  </a:lnTo>
                  <a:lnTo>
                    <a:pt x="524" y="248"/>
                  </a:lnTo>
                  <a:lnTo>
                    <a:pt x="477" y="248"/>
                  </a:lnTo>
                  <a:lnTo>
                    <a:pt x="445" y="228"/>
                  </a:lnTo>
                  <a:lnTo>
                    <a:pt x="429" y="190"/>
                  </a:lnTo>
                  <a:lnTo>
                    <a:pt x="397" y="171"/>
                  </a:lnTo>
                  <a:lnTo>
                    <a:pt x="382" y="152"/>
                  </a:lnTo>
                  <a:lnTo>
                    <a:pt x="350" y="171"/>
                  </a:lnTo>
                  <a:lnTo>
                    <a:pt x="318" y="209"/>
                  </a:lnTo>
                  <a:lnTo>
                    <a:pt x="302" y="248"/>
                  </a:lnTo>
                  <a:lnTo>
                    <a:pt x="286" y="324"/>
                  </a:lnTo>
                  <a:lnTo>
                    <a:pt x="286" y="724"/>
                  </a:lnTo>
                  <a:lnTo>
                    <a:pt x="318" y="800"/>
                  </a:lnTo>
                  <a:lnTo>
                    <a:pt x="350" y="819"/>
                  </a:lnTo>
                  <a:lnTo>
                    <a:pt x="397" y="819"/>
                  </a:lnTo>
                  <a:lnTo>
                    <a:pt x="397" y="858"/>
                  </a:lnTo>
                  <a:lnTo>
                    <a:pt x="0" y="858"/>
                  </a:lnTo>
                  <a:lnTo>
                    <a:pt x="0" y="819"/>
                  </a:lnTo>
                  <a:lnTo>
                    <a:pt x="64" y="781"/>
                  </a:lnTo>
                  <a:lnTo>
                    <a:pt x="80" y="743"/>
                  </a:lnTo>
                  <a:lnTo>
                    <a:pt x="80" y="133"/>
                  </a:lnTo>
                  <a:lnTo>
                    <a:pt x="64" y="95"/>
                  </a:lnTo>
                  <a:lnTo>
                    <a:pt x="0" y="57"/>
                  </a:lnTo>
                  <a:lnTo>
                    <a:pt x="0" y="19"/>
                  </a:lnTo>
                  <a:lnTo>
                    <a:pt x="286" y="19"/>
                  </a:lnTo>
                  <a:lnTo>
                    <a:pt x="286" y="171"/>
                  </a:lnTo>
                  <a:lnTo>
                    <a:pt x="334" y="95"/>
                  </a:lnTo>
                  <a:lnTo>
                    <a:pt x="382" y="38"/>
                  </a:lnTo>
                  <a:lnTo>
                    <a:pt x="445" y="19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91" name="Freeform 251"/>
            <p:cNvSpPr>
              <a:spLocks noEditPoints="1"/>
            </p:cNvSpPr>
            <p:nvPr/>
          </p:nvSpPr>
          <p:spPr bwMode="auto">
            <a:xfrm>
              <a:off x="9880" y="43453"/>
              <a:ext cx="667" cy="877"/>
            </a:xfrm>
            <a:custGeom>
              <a:avLst/>
              <a:gdLst/>
              <a:ahLst/>
              <a:cxnLst>
                <a:cxn ang="0">
                  <a:pos x="333" y="57"/>
                </a:cxn>
                <a:cxn ang="0">
                  <a:pos x="285" y="76"/>
                </a:cxn>
                <a:cxn ang="0">
                  <a:pos x="254" y="152"/>
                </a:cxn>
                <a:cxn ang="0">
                  <a:pos x="222" y="267"/>
                </a:cxn>
                <a:cxn ang="0">
                  <a:pos x="222" y="686"/>
                </a:cxn>
                <a:cxn ang="0">
                  <a:pos x="270" y="800"/>
                </a:cxn>
                <a:cxn ang="0">
                  <a:pos x="333" y="839"/>
                </a:cxn>
                <a:cxn ang="0">
                  <a:pos x="381" y="819"/>
                </a:cxn>
                <a:cxn ang="0">
                  <a:pos x="413" y="762"/>
                </a:cxn>
                <a:cxn ang="0">
                  <a:pos x="444" y="629"/>
                </a:cxn>
                <a:cxn ang="0">
                  <a:pos x="444" y="267"/>
                </a:cxn>
                <a:cxn ang="0">
                  <a:pos x="428" y="152"/>
                </a:cxn>
                <a:cxn ang="0">
                  <a:pos x="397" y="76"/>
                </a:cxn>
                <a:cxn ang="0">
                  <a:pos x="333" y="57"/>
                </a:cxn>
                <a:cxn ang="0">
                  <a:pos x="349" y="57"/>
                </a:cxn>
                <a:cxn ang="0">
                  <a:pos x="333" y="57"/>
                </a:cxn>
                <a:cxn ang="0">
                  <a:pos x="333" y="0"/>
                </a:cxn>
                <a:cxn ang="0">
                  <a:pos x="460" y="38"/>
                </a:cxn>
                <a:cxn ang="0">
                  <a:pos x="571" y="133"/>
                </a:cxn>
                <a:cxn ang="0">
                  <a:pos x="635" y="267"/>
                </a:cxn>
                <a:cxn ang="0">
                  <a:pos x="667" y="438"/>
                </a:cxn>
                <a:cxn ang="0">
                  <a:pos x="635" y="610"/>
                </a:cxn>
                <a:cxn ang="0">
                  <a:pos x="571" y="743"/>
                </a:cxn>
                <a:cxn ang="0">
                  <a:pos x="460" y="839"/>
                </a:cxn>
                <a:cxn ang="0">
                  <a:pos x="333" y="877"/>
                </a:cxn>
                <a:cxn ang="0">
                  <a:pos x="206" y="839"/>
                </a:cxn>
                <a:cxn ang="0">
                  <a:pos x="95" y="762"/>
                </a:cxn>
                <a:cxn ang="0">
                  <a:pos x="31" y="629"/>
                </a:cxn>
                <a:cxn ang="0">
                  <a:pos x="0" y="438"/>
                </a:cxn>
                <a:cxn ang="0">
                  <a:pos x="31" y="267"/>
                </a:cxn>
                <a:cxn ang="0">
                  <a:pos x="95" y="133"/>
                </a:cxn>
                <a:cxn ang="0">
                  <a:pos x="206" y="38"/>
                </a:cxn>
                <a:cxn ang="0">
                  <a:pos x="333" y="0"/>
                </a:cxn>
              </a:cxnLst>
              <a:rect l="0" t="0" r="r" b="b"/>
              <a:pathLst>
                <a:path w="667" h="877">
                  <a:moveTo>
                    <a:pt x="333" y="57"/>
                  </a:moveTo>
                  <a:lnTo>
                    <a:pt x="285" y="76"/>
                  </a:lnTo>
                  <a:lnTo>
                    <a:pt x="254" y="152"/>
                  </a:lnTo>
                  <a:lnTo>
                    <a:pt x="222" y="267"/>
                  </a:lnTo>
                  <a:lnTo>
                    <a:pt x="222" y="686"/>
                  </a:lnTo>
                  <a:lnTo>
                    <a:pt x="270" y="800"/>
                  </a:lnTo>
                  <a:lnTo>
                    <a:pt x="333" y="839"/>
                  </a:lnTo>
                  <a:lnTo>
                    <a:pt x="381" y="819"/>
                  </a:lnTo>
                  <a:lnTo>
                    <a:pt x="413" y="762"/>
                  </a:lnTo>
                  <a:lnTo>
                    <a:pt x="444" y="629"/>
                  </a:lnTo>
                  <a:lnTo>
                    <a:pt x="444" y="267"/>
                  </a:lnTo>
                  <a:lnTo>
                    <a:pt x="428" y="152"/>
                  </a:lnTo>
                  <a:lnTo>
                    <a:pt x="397" y="76"/>
                  </a:lnTo>
                  <a:lnTo>
                    <a:pt x="333" y="57"/>
                  </a:lnTo>
                  <a:lnTo>
                    <a:pt x="349" y="57"/>
                  </a:lnTo>
                  <a:lnTo>
                    <a:pt x="333" y="57"/>
                  </a:lnTo>
                  <a:close/>
                  <a:moveTo>
                    <a:pt x="333" y="0"/>
                  </a:moveTo>
                  <a:lnTo>
                    <a:pt x="460" y="38"/>
                  </a:lnTo>
                  <a:lnTo>
                    <a:pt x="571" y="133"/>
                  </a:lnTo>
                  <a:lnTo>
                    <a:pt x="635" y="267"/>
                  </a:lnTo>
                  <a:lnTo>
                    <a:pt x="667" y="438"/>
                  </a:lnTo>
                  <a:lnTo>
                    <a:pt x="635" y="610"/>
                  </a:lnTo>
                  <a:lnTo>
                    <a:pt x="571" y="743"/>
                  </a:lnTo>
                  <a:lnTo>
                    <a:pt x="460" y="839"/>
                  </a:lnTo>
                  <a:lnTo>
                    <a:pt x="333" y="877"/>
                  </a:lnTo>
                  <a:lnTo>
                    <a:pt x="206" y="839"/>
                  </a:lnTo>
                  <a:lnTo>
                    <a:pt x="95" y="762"/>
                  </a:lnTo>
                  <a:lnTo>
                    <a:pt x="31" y="629"/>
                  </a:lnTo>
                  <a:lnTo>
                    <a:pt x="0" y="438"/>
                  </a:lnTo>
                  <a:lnTo>
                    <a:pt x="31" y="267"/>
                  </a:lnTo>
                  <a:lnTo>
                    <a:pt x="95" y="133"/>
                  </a:lnTo>
                  <a:lnTo>
                    <a:pt x="206" y="38"/>
                  </a:lnTo>
                  <a:lnTo>
                    <a:pt x="3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92" name="Freeform 252"/>
            <p:cNvSpPr>
              <a:spLocks noEditPoints="1"/>
            </p:cNvSpPr>
            <p:nvPr/>
          </p:nvSpPr>
          <p:spPr bwMode="auto">
            <a:xfrm>
              <a:off x="10626" y="43453"/>
              <a:ext cx="683" cy="1220"/>
            </a:xfrm>
            <a:custGeom>
              <a:avLst/>
              <a:gdLst/>
              <a:ahLst/>
              <a:cxnLst>
                <a:cxn ang="0">
                  <a:pos x="175" y="972"/>
                </a:cxn>
                <a:cxn ang="0">
                  <a:pos x="127" y="1067"/>
                </a:cxn>
                <a:cxn ang="0">
                  <a:pos x="206" y="1163"/>
                </a:cxn>
                <a:cxn ang="0">
                  <a:pos x="413" y="1182"/>
                </a:cxn>
                <a:cxn ang="0">
                  <a:pos x="540" y="1124"/>
                </a:cxn>
                <a:cxn ang="0">
                  <a:pos x="540" y="972"/>
                </a:cxn>
                <a:cxn ang="0">
                  <a:pos x="445" y="953"/>
                </a:cxn>
                <a:cxn ang="0">
                  <a:pos x="254" y="95"/>
                </a:cxn>
                <a:cxn ang="0">
                  <a:pos x="222" y="190"/>
                </a:cxn>
                <a:cxn ang="0">
                  <a:pos x="238" y="438"/>
                </a:cxn>
                <a:cxn ang="0">
                  <a:pos x="349" y="514"/>
                </a:cxn>
                <a:cxn ang="0">
                  <a:pos x="397" y="438"/>
                </a:cxn>
                <a:cxn ang="0">
                  <a:pos x="413" y="209"/>
                </a:cxn>
                <a:cxn ang="0">
                  <a:pos x="381" y="95"/>
                </a:cxn>
                <a:cxn ang="0">
                  <a:pos x="286" y="57"/>
                </a:cxn>
                <a:cxn ang="0">
                  <a:pos x="397" y="0"/>
                </a:cxn>
                <a:cxn ang="0">
                  <a:pos x="683" y="38"/>
                </a:cxn>
                <a:cxn ang="0">
                  <a:pos x="540" y="152"/>
                </a:cxn>
                <a:cxn ang="0">
                  <a:pos x="603" y="267"/>
                </a:cxn>
                <a:cxn ang="0">
                  <a:pos x="572" y="457"/>
                </a:cxn>
                <a:cxn ang="0">
                  <a:pos x="508" y="534"/>
                </a:cxn>
                <a:cxn ang="0">
                  <a:pos x="254" y="572"/>
                </a:cxn>
                <a:cxn ang="0">
                  <a:pos x="191" y="667"/>
                </a:cxn>
                <a:cxn ang="0">
                  <a:pos x="222" y="724"/>
                </a:cxn>
                <a:cxn ang="0">
                  <a:pos x="572" y="762"/>
                </a:cxn>
                <a:cxn ang="0">
                  <a:pos x="683" y="953"/>
                </a:cxn>
                <a:cxn ang="0">
                  <a:pos x="588" y="1144"/>
                </a:cxn>
                <a:cxn ang="0">
                  <a:pos x="302" y="1220"/>
                </a:cxn>
                <a:cxn ang="0">
                  <a:pos x="32" y="1144"/>
                </a:cxn>
                <a:cxn ang="0">
                  <a:pos x="16" y="991"/>
                </a:cxn>
                <a:cxn ang="0">
                  <a:pos x="79" y="934"/>
                </a:cxn>
                <a:cxn ang="0">
                  <a:pos x="48" y="858"/>
                </a:cxn>
                <a:cxn ang="0">
                  <a:pos x="16" y="762"/>
                </a:cxn>
                <a:cxn ang="0">
                  <a:pos x="111" y="591"/>
                </a:cxn>
                <a:cxn ang="0">
                  <a:pos x="143" y="534"/>
                </a:cxn>
                <a:cxn ang="0">
                  <a:pos x="95" y="476"/>
                </a:cxn>
                <a:cxn ang="0">
                  <a:pos x="32" y="381"/>
                </a:cxn>
                <a:cxn ang="0">
                  <a:pos x="48" y="133"/>
                </a:cxn>
                <a:cxn ang="0">
                  <a:pos x="318" y="0"/>
                </a:cxn>
              </a:cxnLst>
              <a:rect l="0" t="0" r="r" b="b"/>
              <a:pathLst>
                <a:path w="683" h="1220">
                  <a:moveTo>
                    <a:pt x="445" y="953"/>
                  </a:moveTo>
                  <a:lnTo>
                    <a:pt x="175" y="972"/>
                  </a:lnTo>
                  <a:lnTo>
                    <a:pt x="127" y="1029"/>
                  </a:lnTo>
                  <a:lnTo>
                    <a:pt x="127" y="1067"/>
                  </a:lnTo>
                  <a:lnTo>
                    <a:pt x="159" y="1144"/>
                  </a:lnTo>
                  <a:lnTo>
                    <a:pt x="206" y="1163"/>
                  </a:lnTo>
                  <a:lnTo>
                    <a:pt x="270" y="1182"/>
                  </a:lnTo>
                  <a:lnTo>
                    <a:pt x="413" y="1182"/>
                  </a:lnTo>
                  <a:lnTo>
                    <a:pt x="492" y="1163"/>
                  </a:lnTo>
                  <a:lnTo>
                    <a:pt x="540" y="1124"/>
                  </a:lnTo>
                  <a:lnTo>
                    <a:pt x="572" y="1048"/>
                  </a:lnTo>
                  <a:lnTo>
                    <a:pt x="540" y="972"/>
                  </a:lnTo>
                  <a:lnTo>
                    <a:pt x="492" y="953"/>
                  </a:lnTo>
                  <a:lnTo>
                    <a:pt x="445" y="953"/>
                  </a:lnTo>
                  <a:close/>
                  <a:moveTo>
                    <a:pt x="286" y="57"/>
                  </a:moveTo>
                  <a:lnTo>
                    <a:pt x="254" y="95"/>
                  </a:lnTo>
                  <a:lnTo>
                    <a:pt x="238" y="133"/>
                  </a:lnTo>
                  <a:lnTo>
                    <a:pt x="222" y="190"/>
                  </a:lnTo>
                  <a:lnTo>
                    <a:pt x="222" y="381"/>
                  </a:lnTo>
                  <a:lnTo>
                    <a:pt x="238" y="438"/>
                  </a:lnTo>
                  <a:lnTo>
                    <a:pt x="270" y="514"/>
                  </a:lnTo>
                  <a:lnTo>
                    <a:pt x="349" y="514"/>
                  </a:lnTo>
                  <a:lnTo>
                    <a:pt x="381" y="476"/>
                  </a:lnTo>
                  <a:lnTo>
                    <a:pt x="397" y="438"/>
                  </a:lnTo>
                  <a:lnTo>
                    <a:pt x="413" y="381"/>
                  </a:lnTo>
                  <a:lnTo>
                    <a:pt x="413" y="209"/>
                  </a:lnTo>
                  <a:lnTo>
                    <a:pt x="397" y="133"/>
                  </a:lnTo>
                  <a:lnTo>
                    <a:pt x="381" y="95"/>
                  </a:lnTo>
                  <a:lnTo>
                    <a:pt x="349" y="57"/>
                  </a:lnTo>
                  <a:lnTo>
                    <a:pt x="286" y="57"/>
                  </a:lnTo>
                  <a:close/>
                  <a:moveTo>
                    <a:pt x="318" y="0"/>
                  </a:moveTo>
                  <a:lnTo>
                    <a:pt x="397" y="0"/>
                  </a:lnTo>
                  <a:lnTo>
                    <a:pt x="492" y="38"/>
                  </a:lnTo>
                  <a:lnTo>
                    <a:pt x="683" y="38"/>
                  </a:lnTo>
                  <a:lnTo>
                    <a:pt x="683" y="133"/>
                  </a:lnTo>
                  <a:lnTo>
                    <a:pt x="540" y="152"/>
                  </a:lnTo>
                  <a:lnTo>
                    <a:pt x="572" y="190"/>
                  </a:lnTo>
                  <a:lnTo>
                    <a:pt x="603" y="267"/>
                  </a:lnTo>
                  <a:lnTo>
                    <a:pt x="603" y="400"/>
                  </a:lnTo>
                  <a:lnTo>
                    <a:pt x="572" y="457"/>
                  </a:lnTo>
                  <a:lnTo>
                    <a:pt x="556" y="495"/>
                  </a:lnTo>
                  <a:lnTo>
                    <a:pt x="508" y="534"/>
                  </a:lnTo>
                  <a:lnTo>
                    <a:pt x="413" y="572"/>
                  </a:lnTo>
                  <a:lnTo>
                    <a:pt x="254" y="572"/>
                  </a:lnTo>
                  <a:lnTo>
                    <a:pt x="222" y="591"/>
                  </a:lnTo>
                  <a:lnTo>
                    <a:pt x="191" y="667"/>
                  </a:lnTo>
                  <a:lnTo>
                    <a:pt x="191" y="686"/>
                  </a:lnTo>
                  <a:lnTo>
                    <a:pt x="222" y="724"/>
                  </a:lnTo>
                  <a:lnTo>
                    <a:pt x="429" y="724"/>
                  </a:lnTo>
                  <a:lnTo>
                    <a:pt x="572" y="762"/>
                  </a:lnTo>
                  <a:lnTo>
                    <a:pt x="651" y="839"/>
                  </a:lnTo>
                  <a:lnTo>
                    <a:pt x="683" y="953"/>
                  </a:lnTo>
                  <a:lnTo>
                    <a:pt x="651" y="1067"/>
                  </a:lnTo>
                  <a:lnTo>
                    <a:pt x="588" y="1144"/>
                  </a:lnTo>
                  <a:lnTo>
                    <a:pt x="461" y="1201"/>
                  </a:lnTo>
                  <a:lnTo>
                    <a:pt x="302" y="1220"/>
                  </a:lnTo>
                  <a:lnTo>
                    <a:pt x="143" y="1201"/>
                  </a:lnTo>
                  <a:lnTo>
                    <a:pt x="32" y="1144"/>
                  </a:lnTo>
                  <a:lnTo>
                    <a:pt x="0" y="1048"/>
                  </a:lnTo>
                  <a:lnTo>
                    <a:pt x="16" y="991"/>
                  </a:lnTo>
                  <a:lnTo>
                    <a:pt x="32" y="953"/>
                  </a:lnTo>
                  <a:lnTo>
                    <a:pt x="79" y="934"/>
                  </a:lnTo>
                  <a:lnTo>
                    <a:pt x="143" y="915"/>
                  </a:lnTo>
                  <a:lnTo>
                    <a:pt x="48" y="858"/>
                  </a:lnTo>
                  <a:lnTo>
                    <a:pt x="16" y="819"/>
                  </a:lnTo>
                  <a:lnTo>
                    <a:pt x="16" y="762"/>
                  </a:lnTo>
                  <a:lnTo>
                    <a:pt x="48" y="648"/>
                  </a:lnTo>
                  <a:lnTo>
                    <a:pt x="111" y="591"/>
                  </a:lnTo>
                  <a:lnTo>
                    <a:pt x="191" y="553"/>
                  </a:lnTo>
                  <a:lnTo>
                    <a:pt x="143" y="534"/>
                  </a:lnTo>
                  <a:lnTo>
                    <a:pt x="111" y="514"/>
                  </a:lnTo>
                  <a:lnTo>
                    <a:pt x="95" y="476"/>
                  </a:lnTo>
                  <a:lnTo>
                    <a:pt x="64" y="457"/>
                  </a:lnTo>
                  <a:lnTo>
                    <a:pt x="32" y="381"/>
                  </a:lnTo>
                  <a:lnTo>
                    <a:pt x="16" y="286"/>
                  </a:lnTo>
                  <a:lnTo>
                    <a:pt x="48" y="133"/>
                  </a:lnTo>
                  <a:lnTo>
                    <a:pt x="159" y="38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93" name="Freeform 253"/>
            <p:cNvSpPr>
              <a:spLocks/>
            </p:cNvSpPr>
            <p:nvPr/>
          </p:nvSpPr>
          <p:spPr bwMode="auto">
            <a:xfrm>
              <a:off x="11388" y="43453"/>
              <a:ext cx="620" cy="858"/>
            </a:xfrm>
            <a:custGeom>
              <a:avLst/>
              <a:gdLst/>
              <a:ahLst/>
              <a:cxnLst>
                <a:cxn ang="0">
                  <a:pos x="493" y="0"/>
                </a:cxn>
                <a:cxn ang="0">
                  <a:pos x="588" y="38"/>
                </a:cxn>
                <a:cxn ang="0">
                  <a:pos x="604" y="76"/>
                </a:cxn>
                <a:cxn ang="0">
                  <a:pos x="620" y="133"/>
                </a:cxn>
                <a:cxn ang="0">
                  <a:pos x="620" y="171"/>
                </a:cxn>
                <a:cxn ang="0">
                  <a:pos x="572" y="228"/>
                </a:cxn>
                <a:cxn ang="0">
                  <a:pos x="524" y="248"/>
                </a:cxn>
                <a:cxn ang="0">
                  <a:pos x="477" y="248"/>
                </a:cxn>
                <a:cxn ang="0">
                  <a:pos x="445" y="228"/>
                </a:cxn>
                <a:cxn ang="0">
                  <a:pos x="429" y="190"/>
                </a:cxn>
                <a:cxn ang="0">
                  <a:pos x="397" y="171"/>
                </a:cxn>
                <a:cxn ang="0">
                  <a:pos x="381" y="152"/>
                </a:cxn>
                <a:cxn ang="0">
                  <a:pos x="350" y="171"/>
                </a:cxn>
                <a:cxn ang="0">
                  <a:pos x="318" y="209"/>
                </a:cxn>
                <a:cxn ang="0">
                  <a:pos x="302" y="248"/>
                </a:cxn>
                <a:cxn ang="0">
                  <a:pos x="286" y="324"/>
                </a:cxn>
                <a:cxn ang="0">
                  <a:pos x="286" y="724"/>
                </a:cxn>
                <a:cxn ang="0">
                  <a:pos x="318" y="800"/>
                </a:cxn>
                <a:cxn ang="0">
                  <a:pos x="350" y="819"/>
                </a:cxn>
                <a:cxn ang="0">
                  <a:pos x="397" y="819"/>
                </a:cxn>
                <a:cxn ang="0">
                  <a:pos x="397" y="858"/>
                </a:cxn>
                <a:cxn ang="0">
                  <a:pos x="0" y="858"/>
                </a:cxn>
                <a:cxn ang="0">
                  <a:pos x="0" y="819"/>
                </a:cxn>
                <a:cxn ang="0">
                  <a:pos x="64" y="781"/>
                </a:cxn>
                <a:cxn ang="0">
                  <a:pos x="80" y="743"/>
                </a:cxn>
                <a:cxn ang="0">
                  <a:pos x="80" y="133"/>
                </a:cxn>
                <a:cxn ang="0">
                  <a:pos x="64" y="95"/>
                </a:cxn>
                <a:cxn ang="0">
                  <a:pos x="0" y="57"/>
                </a:cxn>
                <a:cxn ang="0">
                  <a:pos x="0" y="19"/>
                </a:cxn>
                <a:cxn ang="0">
                  <a:pos x="286" y="19"/>
                </a:cxn>
                <a:cxn ang="0">
                  <a:pos x="286" y="171"/>
                </a:cxn>
                <a:cxn ang="0">
                  <a:pos x="334" y="95"/>
                </a:cxn>
                <a:cxn ang="0">
                  <a:pos x="381" y="38"/>
                </a:cxn>
                <a:cxn ang="0">
                  <a:pos x="445" y="19"/>
                </a:cxn>
                <a:cxn ang="0">
                  <a:pos x="493" y="0"/>
                </a:cxn>
              </a:cxnLst>
              <a:rect l="0" t="0" r="r" b="b"/>
              <a:pathLst>
                <a:path w="620" h="858">
                  <a:moveTo>
                    <a:pt x="493" y="0"/>
                  </a:moveTo>
                  <a:lnTo>
                    <a:pt x="588" y="38"/>
                  </a:lnTo>
                  <a:lnTo>
                    <a:pt x="604" y="76"/>
                  </a:lnTo>
                  <a:lnTo>
                    <a:pt x="620" y="133"/>
                  </a:lnTo>
                  <a:lnTo>
                    <a:pt x="620" y="171"/>
                  </a:lnTo>
                  <a:lnTo>
                    <a:pt x="572" y="228"/>
                  </a:lnTo>
                  <a:lnTo>
                    <a:pt x="524" y="248"/>
                  </a:lnTo>
                  <a:lnTo>
                    <a:pt x="477" y="248"/>
                  </a:lnTo>
                  <a:lnTo>
                    <a:pt x="445" y="228"/>
                  </a:lnTo>
                  <a:lnTo>
                    <a:pt x="429" y="190"/>
                  </a:lnTo>
                  <a:lnTo>
                    <a:pt x="397" y="171"/>
                  </a:lnTo>
                  <a:lnTo>
                    <a:pt x="381" y="152"/>
                  </a:lnTo>
                  <a:lnTo>
                    <a:pt x="350" y="171"/>
                  </a:lnTo>
                  <a:lnTo>
                    <a:pt x="318" y="209"/>
                  </a:lnTo>
                  <a:lnTo>
                    <a:pt x="302" y="248"/>
                  </a:lnTo>
                  <a:lnTo>
                    <a:pt x="286" y="324"/>
                  </a:lnTo>
                  <a:lnTo>
                    <a:pt x="286" y="724"/>
                  </a:lnTo>
                  <a:lnTo>
                    <a:pt x="318" y="800"/>
                  </a:lnTo>
                  <a:lnTo>
                    <a:pt x="350" y="819"/>
                  </a:lnTo>
                  <a:lnTo>
                    <a:pt x="397" y="819"/>
                  </a:lnTo>
                  <a:lnTo>
                    <a:pt x="397" y="858"/>
                  </a:lnTo>
                  <a:lnTo>
                    <a:pt x="0" y="858"/>
                  </a:lnTo>
                  <a:lnTo>
                    <a:pt x="0" y="819"/>
                  </a:lnTo>
                  <a:lnTo>
                    <a:pt x="64" y="781"/>
                  </a:lnTo>
                  <a:lnTo>
                    <a:pt x="80" y="743"/>
                  </a:lnTo>
                  <a:lnTo>
                    <a:pt x="80" y="133"/>
                  </a:lnTo>
                  <a:lnTo>
                    <a:pt x="64" y="95"/>
                  </a:lnTo>
                  <a:lnTo>
                    <a:pt x="0" y="57"/>
                  </a:lnTo>
                  <a:lnTo>
                    <a:pt x="0" y="19"/>
                  </a:lnTo>
                  <a:lnTo>
                    <a:pt x="286" y="19"/>
                  </a:lnTo>
                  <a:lnTo>
                    <a:pt x="286" y="171"/>
                  </a:lnTo>
                  <a:lnTo>
                    <a:pt x="334" y="95"/>
                  </a:lnTo>
                  <a:lnTo>
                    <a:pt x="381" y="38"/>
                  </a:lnTo>
                  <a:lnTo>
                    <a:pt x="445" y="19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94" name="Freeform 254"/>
            <p:cNvSpPr>
              <a:spLocks noEditPoints="1"/>
            </p:cNvSpPr>
            <p:nvPr/>
          </p:nvSpPr>
          <p:spPr bwMode="auto">
            <a:xfrm>
              <a:off x="11976" y="43453"/>
              <a:ext cx="714" cy="858"/>
            </a:xfrm>
            <a:custGeom>
              <a:avLst/>
              <a:gdLst/>
              <a:ahLst/>
              <a:cxnLst>
                <a:cxn ang="0">
                  <a:pos x="413" y="400"/>
                </a:cxn>
                <a:cxn ang="0">
                  <a:pos x="286" y="476"/>
                </a:cxn>
                <a:cxn ang="0">
                  <a:pos x="254" y="514"/>
                </a:cxn>
                <a:cxn ang="0">
                  <a:pos x="222" y="572"/>
                </a:cxn>
                <a:cxn ang="0">
                  <a:pos x="222" y="667"/>
                </a:cxn>
                <a:cxn ang="0">
                  <a:pos x="238" y="705"/>
                </a:cxn>
                <a:cxn ang="0">
                  <a:pos x="302" y="743"/>
                </a:cxn>
                <a:cxn ang="0">
                  <a:pos x="333" y="743"/>
                </a:cxn>
                <a:cxn ang="0">
                  <a:pos x="349" y="724"/>
                </a:cxn>
                <a:cxn ang="0">
                  <a:pos x="381" y="705"/>
                </a:cxn>
                <a:cxn ang="0">
                  <a:pos x="413" y="667"/>
                </a:cxn>
                <a:cxn ang="0">
                  <a:pos x="413" y="400"/>
                </a:cxn>
                <a:cxn ang="0">
                  <a:pos x="317" y="0"/>
                </a:cxn>
                <a:cxn ang="0">
                  <a:pos x="476" y="38"/>
                </a:cxn>
                <a:cxn ang="0">
                  <a:pos x="587" y="114"/>
                </a:cxn>
                <a:cxn ang="0">
                  <a:pos x="619" y="248"/>
                </a:cxn>
                <a:cxn ang="0">
                  <a:pos x="619" y="724"/>
                </a:cxn>
                <a:cxn ang="0">
                  <a:pos x="651" y="762"/>
                </a:cxn>
                <a:cxn ang="0">
                  <a:pos x="667" y="762"/>
                </a:cxn>
                <a:cxn ang="0">
                  <a:pos x="683" y="743"/>
                </a:cxn>
                <a:cxn ang="0">
                  <a:pos x="714" y="762"/>
                </a:cxn>
                <a:cxn ang="0">
                  <a:pos x="619" y="839"/>
                </a:cxn>
                <a:cxn ang="0">
                  <a:pos x="587" y="858"/>
                </a:cxn>
                <a:cxn ang="0">
                  <a:pos x="492" y="858"/>
                </a:cxn>
                <a:cxn ang="0">
                  <a:pos x="444" y="819"/>
                </a:cxn>
                <a:cxn ang="0">
                  <a:pos x="429" y="781"/>
                </a:cxn>
                <a:cxn ang="0">
                  <a:pos x="413" y="724"/>
                </a:cxn>
                <a:cxn ang="0">
                  <a:pos x="349" y="781"/>
                </a:cxn>
                <a:cxn ang="0">
                  <a:pos x="286" y="819"/>
                </a:cxn>
                <a:cxn ang="0">
                  <a:pos x="238" y="858"/>
                </a:cxn>
                <a:cxn ang="0">
                  <a:pos x="111" y="858"/>
                </a:cxn>
                <a:cxn ang="0">
                  <a:pos x="63" y="819"/>
                </a:cxn>
                <a:cxn ang="0">
                  <a:pos x="32" y="781"/>
                </a:cxn>
                <a:cxn ang="0">
                  <a:pos x="0" y="724"/>
                </a:cxn>
                <a:cxn ang="0">
                  <a:pos x="0" y="610"/>
                </a:cxn>
                <a:cxn ang="0">
                  <a:pos x="16" y="572"/>
                </a:cxn>
                <a:cxn ang="0">
                  <a:pos x="47" y="514"/>
                </a:cxn>
                <a:cxn ang="0">
                  <a:pos x="95" y="476"/>
                </a:cxn>
                <a:cxn ang="0">
                  <a:pos x="159" y="419"/>
                </a:cxn>
                <a:cxn ang="0">
                  <a:pos x="397" y="324"/>
                </a:cxn>
                <a:cxn ang="0">
                  <a:pos x="397" y="133"/>
                </a:cxn>
                <a:cxn ang="0">
                  <a:pos x="381" y="95"/>
                </a:cxn>
                <a:cxn ang="0">
                  <a:pos x="349" y="57"/>
                </a:cxn>
                <a:cxn ang="0">
                  <a:pos x="317" y="38"/>
                </a:cxn>
                <a:cxn ang="0">
                  <a:pos x="238" y="38"/>
                </a:cxn>
                <a:cxn ang="0">
                  <a:pos x="206" y="57"/>
                </a:cxn>
                <a:cxn ang="0">
                  <a:pos x="190" y="95"/>
                </a:cxn>
                <a:cxn ang="0">
                  <a:pos x="174" y="114"/>
                </a:cxn>
                <a:cxn ang="0">
                  <a:pos x="174" y="133"/>
                </a:cxn>
                <a:cxn ang="0">
                  <a:pos x="206" y="171"/>
                </a:cxn>
                <a:cxn ang="0">
                  <a:pos x="222" y="209"/>
                </a:cxn>
                <a:cxn ang="0">
                  <a:pos x="222" y="286"/>
                </a:cxn>
                <a:cxn ang="0">
                  <a:pos x="174" y="343"/>
                </a:cxn>
                <a:cxn ang="0">
                  <a:pos x="79" y="343"/>
                </a:cxn>
                <a:cxn ang="0">
                  <a:pos x="47" y="324"/>
                </a:cxn>
                <a:cxn ang="0">
                  <a:pos x="32" y="286"/>
                </a:cxn>
                <a:cxn ang="0">
                  <a:pos x="32" y="228"/>
                </a:cxn>
                <a:cxn ang="0">
                  <a:pos x="63" y="114"/>
                </a:cxn>
                <a:cxn ang="0">
                  <a:pos x="159" y="38"/>
                </a:cxn>
                <a:cxn ang="0">
                  <a:pos x="317" y="0"/>
                </a:cxn>
              </a:cxnLst>
              <a:rect l="0" t="0" r="r" b="b"/>
              <a:pathLst>
                <a:path w="714" h="858">
                  <a:moveTo>
                    <a:pt x="413" y="400"/>
                  </a:moveTo>
                  <a:lnTo>
                    <a:pt x="286" y="476"/>
                  </a:lnTo>
                  <a:lnTo>
                    <a:pt x="254" y="514"/>
                  </a:lnTo>
                  <a:lnTo>
                    <a:pt x="222" y="572"/>
                  </a:lnTo>
                  <a:lnTo>
                    <a:pt x="222" y="667"/>
                  </a:lnTo>
                  <a:lnTo>
                    <a:pt x="238" y="705"/>
                  </a:lnTo>
                  <a:lnTo>
                    <a:pt x="302" y="743"/>
                  </a:lnTo>
                  <a:lnTo>
                    <a:pt x="333" y="743"/>
                  </a:lnTo>
                  <a:lnTo>
                    <a:pt x="349" y="724"/>
                  </a:lnTo>
                  <a:lnTo>
                    <a:pt x="381" y="705"/>
                  </a:lnTo>
                  <a:lnTo>
                    <a:pt x="413" y="667"/>
                  </a:lnTo>
                  <a:lnTo>
                    <a:pt x="413" y="400"/>
                  </a:lnTo>
                  <a:close/>
                  <a:moveTo>
                    <a:pt x="317" y="0"/>
                  </a:moveTo>
                  <a:lnTo>
                    <a:pt x="476" y="38"/>
                  </a:lnTo>
                  <a:lnTo>
                    <a:pt x="587" y="114"/>
                  </a:lnTo>
                  <a:lnTo>
                    <a:pt x="619" y="248"/>
                  </a:lnTo>
                  <a:lnTo>
                    <a:pt x="619" y="724"/>
                  </a:lnTo>
                  <a:lnTo>
                    <a:pt x="651" y="762"/>
                  </a:lnTo>
                  <a:lnTo>
                    <a:pt x="667" y="762"/>
                  </a:lnTo>
                  <a:lnTo>
                    <a:pt x="683" y="743"/>
                  </a:lnTo>
                  <a:lnTo>
                    <a:pt x="714" y="762"/>
                  </a:lnTo>
                  <a:lnTo>
                    <a:pt x="619" y="839"/>
                  </a:lnTo>
                  <a:lnTo>
                    <a:pt x="587" y="858"/>
                  </a:lnTo>
                  <a:lnTo>
                    <a:pt x="492" y="858"/>
                  </a:lnTo>
                  <a:lnTo>
                    <a:pt x="444" y="819"/>
                  </a:lnTo>
                  <a:lnTo>
                    <a:pt x="429" y="781"/>
                  </a:lnTo>
                  <a:lnTo>
                    <a:pt x="413" y="724"/>
                  </a:lnTo>
                  <a:lnTo>
                    <a:pt x="349" y="781"/>
                  </a:lnTo>
                  <a:lnTo>
                    <a:pt x="286" y="819"/>
                  </a:lnTo>
                  <a:lnTo>
                    <a:pt x="238" y="858"/>
                  </a:lnTo>
                  <a:lnTo>
                    <a:pt x="111" y="858"/>
                  </a:lnTo>
                  <a:lnTo>
                    <a:pt x="63" y="819"/>
                  </a:lnTo>
                  <a:lnTo>
                    <a:pt x="32" y="781"/>
                  </a:lnTo>
                  <a:lnTo>
                    <a:pt x="0" y="724"/>
                  </a:lnTo>
                  <a:lnTo>
                    <a:pt x="0" y="610"/>
                  </a:lnTo>
                  <a:lnTo>
                    <a:pt x="16" y="572"/>
                  </a:lnTo>
                  <a:lnTo>
                    <a:pt x="47" y="514"/>
                  </a:lnTo>
                  <a:lnTo>
                    <a:pt x="95" y="476"/>
                  </a:lnTo>
                  <a:lnTo>
                    <a:pt x="159" y="419"/>
                  </a:lnTo>
                  <a:lnTo>
                    <a:pt x="397" y="324"/>
                  </a:lnTo>
                  <a:lnTo>
                    <a:pt x="397" y="133"/>
                  </a:lnTo>
                  <a:lnTo>
                    <a:pt x="381" y="95"/>
                  </a:lnTo>
                  <a:lnTo>
                    <a:pt x="349" y="57"/>
                  </a:lnTo>
                  <a:lnTo>
                    <a:pt x="317" y="38"/>
                  </a:lnTo>
                  <a:lnTo>
                    <a:pt x="238" y="38"/>
                  </a:lnTo>
                  <a:lnTo>
                    <a:pt x="206" y="57"/>
                  </a:lnTo>
                  <a:lnTo>
                    <a:pt x="190" y="95"/>
                  </a:lnTo>
                  <a:lnTo>
                    <a:pt x="174" y="114"/>
                  </a:lnTo>
                  <a:lnTo>
                    <a:pt x="174" y="133"/>
                  </a:lnTo>
                  <a:lnTo>
                    <a:pt x="206" y="171"/>
                  </a:lnTo>
                  <a:lnTo>
                    <a:pt x="222" y="209"/>
                  </a:lnTo>
                  <a:lnTo>
                    <a:pt x="222" y="286"/>
                  </a:lnTo>
                  <a:lnTo>
                    <a:pt x="174" y="343"/>
                  </a:lnTo>
                  <a:lnTo>
                    <a:pt x="79" y="343"/>
                  </a:lnTo>
                  <a:lnTo>
                    <a:pt x="47" y="324"/>
                  </a:lnTo>
                  <a:lnTo>
                    <a:pt x="32" y="286"/>
                  </a:lnTo>
                  <a:lnTo>
                    <a:pt x="32" y="228"/>
                  </a:lnTo>
                  <a:lnTo>
                    <a:pt x="63" y="114"/>
                  </a:lnTo>
                  <a:lnTo>
                    <a:pt x="159" y="38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95" name="Freeform 255"/>
            <p:cNvSpPr>
              <a:spLocks/>
            </p:cNvSpPr>
            <p:nvPr/>
          </p:nvSpPr>
          <p:spPr bwMode="auto">
            <a:xfrm>
              <a:off x="12738" y="43472"/>
              <a:ext cx="1207" cy="8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6" y="0"/>
                </a:cxn>
                <a:cxn ang="0">
                  <a:pos x="286" y="190"/>
                </a:cxn>
                <a:cxn ang="0">
                  <a:pos x="381" y="76"/>
                </a:cxn>
                <a:cxn ang="0">
                  <a:pos x="508" y="38"/>
                </a:cxn>
                <a:cxn ang="0">
                  <a:pos x="572" y="38"/>
                </a:cxn>
                <a:cxn ang="0">
                  <a:pos x="667" y="114"/>
                </a:cxn>
                <a:cxn ang="0">
                  <a:pos x="699" y="190"/>
                </a:cxn>
                <a:cxn ang="0">
                  <a:pos x="762" y="114"/>
                </a:cxn>
                <a:cxn ang="0">
                  <a:pos x="858" y="38"/>
                </a:cxn>
                <a:cxn ang="0">
                  <a:pos x="921" y="38"/>
                </a:cxn>
                <a:cxn ang="0">
                  <a:pos x="1048" y="76"/>
                </a:cxn>
                <a:cxn ang="0">
                  <a:pos x="1096" y="133"/>
                </a:cxn>
                <a:cxn ang="0">
                  <a:pos x="1128" y="286"/>
                </a:cxn>
                <a:cxn ang="0">
                  <a:pos x="1128" y="781"/>
                </a:cxn>
                <a:cxn ang="0">
                  <a:pos x="1143" y="820"/>
                </a:cxn>
                <a:cxn ang="0">
                  <a:pos x="1175" y="839"/>
                </a:cxn>
                <a:cxn ang="0">
                  <a:pos x="1207" y="839"/>
                </a:cxn>
                <a:cxn ang="0">
                  <a:pos x="1207" y="877"/>
                </a:cxn>
                <a:cxn ang="0">
                  <a:pos x="842" y="877"/>
                </a:cxn>
                <a:cxn ang="0">
                  <a:pos x="842" y="839"/>
                </a:cxn>
                <a:cxn ang="0">
                  <a:pos x="873" y="839"/>
                </a:cxn>
                <a:cxn ang="0">
                  <a:pos x="905" y="820"/>
                </a:cxn>
                <a:cxn ang="0">
                  <a:pos x="921" y="781"/>
                </a:cxn>
                <a:cxn ang="0">
                  <a:pos x="921" y="229"/>
                </a:cxn>
                <a:cxn ang="0">
                  <a:pos x="905" y="190"/>
                </a:cxn>
                <a:cxn ang="0">
                  <a:pos x="873" y="152"/>
                </a:cxn>
                <a:cxn ang="0">
                  <a:pos x="826" y="152"/>
                </a:cxn>
                <a:cxn ang="0">
                  <a:pos x="762" y="190"/>
                </a:cxn>
                <a:cxn ang="0">
                  <a:pos x="715" y="248"/>
                </a:cxn>
                <a:cxn ang="0">
                  <a:pos x="715" y="762"/>
                </a:cxn>
                <a:cxn ang="0">
                  <a:pos x="731" y="800"/>
                </a:cxn>
                <a:cxn ang="0">
                  <a:pos x="746" y="820"/>
                </a:cxn>
                <a:cxn ang="0">
                  <a:pos x="778" y="820"/>
                </a:cxn>
                <a:cxn ang="0">
                  <a:pos x="778" y="858"/>
                </a:cxn>
                <a:cxn ang="0">
                  <a:pos x="429" y="858"/>
                </a:cxn>
                <a:cxn ang="0">
                  <a:pos x="429" y="820"/>
                </a:cxn>
                <a:cxn ang="0">
                  <a:pos x="461" y="820"/>
                </a:cxn>
                <a:cxn ang="0">
                  <a:pos x="492" y="800"/>
                </a:cxn>
                <a:cxn ang="0">
                  <a:pos x="508" y="762"/>
                </a:cxn>
                <a:cxn ang="0">
                  <a:pos x="508" y="209"/>
                </a:cxn>
                <a:cxn ang="0">
                  <a:pos x="492" y="171"/>
                </a:cxn>
                <a:cxn ang="0">
                  <a:pos x="461" y="133"/>
                </a:cxn>
                <a:cxn ang="0">
                  <a:pos x="413" y="133"/>
                </a:cxn>
                <a:cxn ang="0">
                  <a:pos x="349" y="171"/>
                </a:cxn>
                <a:cxn ang="0">
                  <a:pos x="302" y="229"/>
                </a:cxn>
                <a:cxn ang="0">
                  <a:pos x="302" y="743"/>
                </a:cxn>
                <a:cxn ang="0">
                  <a:pos x="318" y="781"/>
                </a:cxn>
                <a:cxn ang="0">
                  <a:pos x="334" y="800"/>
                </a:cxn>
                <a:cxn ang="0">
                  <a:pos x="365" y="800"/>
                </a:cxn>
                <a:cxn ang="0">
                  <a:pos x="365" y="839"/>
                </a:cxn>
                <a:cxn ang="0">
                  <a:pos x="0" y="839"/>
                </a:cxn>
                <a:cxn ang="0">
                  <a:pos x="0" y="800"/>
                </a:cxn>
                <a:cxn ang="0">
                  <a:pos x="64" y="762"/>
                </a:cxn>
                <a:cxn ang="0">
                  <a:pos x="79" y="724"/>
                </a:cxn>
                <a:cxn ang="0">
                  <a:pos x="79" y="114"/>
                </a:cxn>
                <a:cxn ang="0">
                  <a:pos x="64" y="76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1207" h="877">
                  <a:moveTo>
                    <a:pt x="0" y="0"/>
                  </a:moveTo>
                  <a:lnTo>
                    <a:pt x="286" y="0"/>
                  </a:lnTo>
                  <a:lnTo>
                    <a:pt x="286" y="190"/>
                  </a:lnTo>
                  <a:lnTo>
                    <a:pt x="381" y="76"/>
                  </a:lnTo>
                  <a:lnTo>
                    <a:pt x="508" y="38"/>
                  </a:lnTo>
                  <a:lnTo>
                    <a:pt x="572" y="38"/>
                  </a:lnTo>
                  <a:lnTo>
                    <a:pt x="667" y="114"/>
                  </a:lnTo>
                  <a:lnTo>
                    <a:pt x="699" y="190"/>
                  </a:lnTo>
                  <a:lnTo>
                    <a:pt x="762" y="114"/>
                  </a:lnTo>
                  <a:lnTo>
                    <a:pt x="858" y="38"/>
                  </a:lnTo>
                  <a:lnTo>
                    <a:pt x="921" y="38"/>
                  </a:lnTo>
                  <a:lnTo>
                    <a:pt x="1048" y="76"/>
                  </a:lnTo>
                  <a:lnTo>
                    <a:pt x="1096" y="133"/>
                  </a:lnTo>
                  <a:lnTo>
                    <a:pt x="1128" y="286"/>
                  </a:lnTo>
                  <a:lnTo>
                    <a:pt x="1128" y="781"/>
                  </a:lnTo>
                  <a:lnTo>
                    <a:pt x="1143" y="820"/>
                  </a:lnTo>
                  <a:lnTo>
                    <a:pt x="1175" y="839"/>
                  </a:lnTo>
                  <a:lnTo>
                    <a:pt x="1207" y="839"/>
                  </a:lnTo>
                  <a:lnTo>
                    <a:pt x="1207" y="877"/>
                  </a:lnTo>
                  <a:lnTo>
                    <a:pt x="842" y="877"/>
                  </a:lnTo>
                  <a:lnTo>
                    <a:pt x="842" y="839"/>
                  </a:lnTo>
                  <a:lnTo>
                    <a:pt x="873" y="839"/>
                  </a:lnTo>
                  <a:lnTo>
                    <a:pt x="905" y="820"/>
                  </a:lnTo>
                  <a:lnTo>
                    <a:pt x="921" y="781"/>
                  </a:lnTo>
                  <a:lnTo>
                    <a:pt x="921" y="229"/>
                  </a:lnTo>
                  <a:lnTo>
                    <a:pt x="905" y="190"/>
                  </a:lnTo>
                  <a:lnTo>
                    <a:pt x="873" y="152"/>
                  </a:lnTo>
                  <a:lnTo>
                    <a:pt x="826" y="152"/>
                  </a:lnTo>
                  <a:lnTo>
                    <a:pt x="762" y="190"/>
                  </a:lnTo>
                  <a:lnTo>
                    <a:pt x="715" y="248"/>
                  </a:lnTo>
                  <a:lnTo>
                    <a:pt x="715" y="762"/>
                  </a:lnTo>
                  <a:lnTo>
                    <a:pt x="731" y="800"/>
                  </a:lnTo>
                  <a:lnTo>
                    <a:pt x="746" y="820"/>
                  </a:lnTo>
                  <a:lnTo>
                    <a:pt x="778" y="820"/>
                  </a:lnTo>
                  <a:lnTo>
                    <a:pt x="778" y="858"/>
                  </a:lnTo>
                  <a:lnTo>
                    <a:pt x="429" y="858"/>
                  </a:lnTo>
                  <a:lnTo>
                    <a:pt x="429" y="820"/>
                  </a:lnTo>
                  <a:lnTo>
                    <a:pt x="461" y="820"/>
                  </a:lnTo>
                  <a:lnTo>
                    <a:pt x="492" y="800"/>
                  </a:lnTo>
                  <a:lnTo>
                    <a:pt x="508" y="762"/>
                  </a:lnTo>
                  <a:lnTo>
                    <a:pt x="508" y="209"/>
                  </a:lnTo>
                  <a:lnTo>
                    <a:pt x="492" y="171"/>
                  </a:lnTo>
                  <a:lnTo>
                    <a:pt x="461" y="133"/>
                  </a:lnTo>
                  <a:lnTo>
                    <a:pt x="413" y="133"/>
                  </a:lnTo>
                  <a:lnTo>
                    <a:pt x="349" y="171"/>
                  </a:lnTo>
                  <a:lnTo>
                    <a:pt x="302" y="229"/>
                  </a:lnTo>
                  <a:lnTo>
                    <a:pt x="302" y="743"/>
                  </a:lnTo>
                  <a:lnTo>
                    <a:pt x="318" y="781"/>
                  </a:lnTo>
                  <a:lnTo>
                    <a:pt x="334" y="800"/>
                  </a:lnTo>
                  <a:lnTo>
                    <a:pt x="365" y="800"/>
                  </a:lnTo>
                  <a:lnTo>
                    <a:pt x="365" y="839"/>
                  </a:lnTo>
                  <a:lnTo>
                    <a:pt x="0" y="839"/>
                  </a:lnTo>
                  <a:lnTo>
                    <a:pt x="0" y="800"/>
                  </a:lnTo>
                  <a:lnTo>
                    <a:pt x="64" y="762"/>
                  </a:lnTo>
                  <a:lnTo>
                    <a:pt x="79" y="724"/>
                  </a:lnTo>
                  <a:lnTo>
                    <a:pt x="79" y="114"/>
                  </a:lnTo>
                  <a:lnTo>
                    <a:pt x="64" y="76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96" name="Freeform 256"/>
            <p:cNvSpPr>
              <a:spLocks/>
            </p:cNvSpPr>
            <p:nvPr/>
          </p:nvSpPr>
          <p:spPr bwMode="auto">
            <a:xfrm>
              <a:off x="1384" y="45264"/>
              <a:ext cx="889" cy="12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9" y="0"/>
                </a:cxn>
                <a:cxn ang="0">
                  <a:pos x="429" y="38"/>
                </a:cxn>
                <a:cxn ang="0">
                  <a:pos x="365" y="57"/>
                </a:cxn>
                <a:cxn ang="0">
                  <a:pos x="317" y="76"/>
                </a:cxn>
                <a:cxn ang="0">
                  <a:pos x="301" y="95"/>
                </a:cxn>
                <a:cxn ang="0">
                  <a:pos x="286" y="133"/>
                </a:cxn>
                <a:cxn ang="0">
                  <a:pos x="286" y="1105"/>
                </a:cxn>
                <a:cxn ang="0">
                  <a:pos x="301" y="1125"/>
                </a:cxn>
                <a:cxn ang="0">
                  <a:pos x="317" y="1125"/>
                </a:cxn>
                <a:cxn ang="0">
                  <a:pos x="349" y="1144"/>
                </a:cxn>
                <a:cxn ang="0">
                  <a:pos x="619" y="1144"/>
                </a:cxn>
                <a:cxn ang="0">
                  <a:pos x="698" y="1105"/>
                </a:cxn>
                <a:cxn ang="0">
                  <a:pos x="762" y="1048"/>
                </a:cxn>
                <a:cxn ang="0">
                  <a:pos x="794" y="1010"/>
                </a:cxn>
                <a:cxn ang="0">
                  <a:pos x="810" y="972"/>
                </a:cxn>
                <a:cxn ang="0">
                  <a:pos x="826" y="915"/>
                </a:cxn>
                <a:cxn ang="0">
                  <a:pos x="889" y="896"/>
                </a:cxn>
                <a:cxn ang="0">
                  <a:pos x="810" y="1220"/>
                </a:cxn>
                <a:cxn ang="0">
                  <a:pos x="0" y="1220"/>
                </a:cxn>
                <a:cxn ang="0">
                  <a:pos x="0" y="1182"/>
                </a:cxn>
                <a:cxn ang="0">
                  <a:pos x="63" y="1163"/>
                </a:cxn>
                <a:cxn ang="0">
                  <a:pos x="95" y="1144"/>
                </a:cxn>
                <a:cxn ang="0">
                  <a:pos x="111" y="1125"/>
                </a:cxn>
                <a:cxn ang="0">
                  <a:pos x="127" y="1086"/>
                </a:cxn>
                <a:cxn ang="0">
                  <a:pos x="127" y="133"/>
                </a:cxn>
                <a:cxn ang="0">
                  <a:pos x="111" y="95"/>
                </a:cxn>
                <a:cxn ang="0">
                  <a:pos x="95" y="76"/>
                </a:cxn>
                <a:cxn ang="0">
                  <a:pos x="63" y="57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889" h="1220">
                  <a:moveTo>
                    <a:pt x="0" y="0"/>
                  </a:moveTo>
                  <a:lnTo>
                    <a:pt x="429" y="0"/>
                  </a:lnTo>
                  <a:lnTo>
                    <a:pt x="429" y="38"/>
                  </a:lnTo>
                  <a:lnTo>
                    <a:pt x="365" y="57"/>
                  </a:lnTo>
                  <a:lnTo>
                    <a:pt x="317" y="76"/>
                  </a:lnTo>
                  <a:lnTo>
                    <a:pt x="301" y="95"/>
                  </a:lnTo>
                  <a:lnTo>
                    <a:pt x="286" y="133"/>
                  </a:lnTo>
                  <a:lnTo>
                    <a:pt x="286" y="1105"/>
                  </a:lnTo>
                  <a:lnTo>
                    <a:pt x="301" y="1125"/>
                  </a:lnTo>
                  <a:lnTo>
                    <a:pt x="317" y="1125"/>
                  </a:lnTo>
                  <a:lnTo>
                    <a:pt x="349" y="1144"/>
                  </a:lnTo>
                  <a:lnTo>
                    <a:pt x="619" y="1144"/>
                  </a:lnTo>
                  <a:lnTo>
                    <a:pt x="698" y="1105"/>
                  </a:lnTo>
                  <a:lnTo>
                    <a:pt x="762" y="1048"/>
                  </a:lnTo>
                  <a:lnTo>
                    <a:pt x="794" y="1010"/>
                  </a:lnTo>
                  <a:lnTo>
                    <a:pt x="810" y="972"/>
                  </a:lnTo>
                  <a:lnTo>
                    <a:pt x="826" y="915"/>
                  </a:lnTo>
                  <a:lnTo>
                    <a:pt x="889" y="896"/>
                  </a:lnTo>
                  <a:lnTo>
                    <a:pt x="810" y="1220"/>
                  </a:lnTo>
                  <a:lnTo>
                    <a:pt x="0" y="1220"/>
                  </a:lnTo>
                  <a:lnTo>
                    <a:pt x="0" y="1182"/>
                  </a:lnTo>
                  <a:lnTo>
                    <a:pt x="63" y="1163"/>
                  </a:lnTo>
                  <a:lnTo>
                    <a:pt x="95" y="1144"/>
                  </a:lnTo>
                  <a:lnTo>
                    <a:pt x="111" y="1125"/>
                  </a:lnTo>
                  <a:lnTo>
                    <a:pt x="127" y="1086"/>
                  </a:lnTo>
                  <a:lnTo>
                    <a:pt x="127" y="133"/>
                  </a:lnTo>
                  <a:lnTo>
                    <a:pt x="111" y="95"/>
                  </a:lnTo>
                  <a:lnTo>
                    <a:pt x="95" y="76"/>
                  </a:lnTo>
                  <a:lnTo>
                    <a:pt x="63" y="57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97" name="Freeform 257"/>
            <p:cNvSpPr>
              <a:spLocks/>
            </p:cNvSpPr>
            <p:nvPr/>
          </p:nvSpPr>
          <p:spPr bwMode="auto">
            <a:xfrm>
              <a:off x="2321" y="45264"/>
              <a:ext cx="667" cy="1258"/>
            </a:xfrm>
            <a:custGeom>
              <a:avLst/>
              <a:gdLst/>
              <a:ahLst/>
              <a:cxnLst>
                <a:cxn ang="0">
                  <a:pos x="301" y="0"/>
                </a:cxn>
                <a:cxn ang="0">
                  <a:pos x="460" y="38"/>
                </a:cxn>
                <a:cxn ang="0">
                  <a:pos x="476" y="57"/>
                </a:cxn>
                <a:cxn ang="0">
                  <a:pos x="555" y="57"/>
                </a:cxn>
                <a:cxn ang="0">
                  <a:pos x="571" y="38"/>
                </a:cxn>
                <a:cxn ang="0">
                  <a:pos x="571" y="0"/>
                </a:cxn>
                <a:cxn ang="0">
                  <a:pos x="603" y="0"/>
                </a:cxn>
                <a:cxn ang="0">
                  <a:pos x="635" y="381"/>
                </a:cxn>
                <a:cxn ang="0">
                  <a:pos x="603" y="381"/>
                </a:cxn>
                <a:cxn ang="0">
                  <a:pos x="587" y="324"/>
                </a:cxn>
                <a:cxn ang="0">
                  <a:pos x="555" y="267"/>
                </a:cxn>
                <a:cxn ang="0">
                  <a:pos x="540" y="209"/>
                </a:cxn>
                <a:cxn ang="0">
                  <a:pos x="508" y="171"/>
                </a:cxn>
                <a:cxn ang="0">
                  <a:pos x="444" y="114"/>
                </a:cxn>
                <a:cxn ang="0">
                  <a:pos x="317" y="76"/>
                </a:cxn>
                <a:cxn ang="0">
                  <a:pos x="270" y="76"/>
                </a:cxn>
                <a:cxn ang="0">
                  <a:pos x="222" y="114"/>
                </a:cxn>
                <a:cxn ang="0">
                  <a:pos x="158" y="190"/>
                </a:cxn>
                <a:cxn ang="0">
                  <a:pos x="158" y="305"/>
                </a:cxn>
                <a:cxn ang="0">
                  <a:pos x="190" y="362"/>
                </a:cxn>
                <a:cxn ang="0">
                  <a:pos x="238" y="419"/>
                </a:cxn>
                <a:cxn ang="0">
                  <a:pos x="301" y="476"/>
                </a:cxn>
                <a:cxn ang="0">
                  <a:pos x="381" y="534"/>
                </a:cxn>
                <a:cxn ang="0">
                  <a:pos x="540" y="667"/>
                </a:cxn>
                <a:cxn ang="0">
                  <a:pos x="635" y="800"/>
                </a:cxn>
                <a:cxn ang="0">
                  <a:pos x="667" y="934"/>
                </a:cxn>
                <a:cxn ang="0">
                  <a:pos x="635" y="1086"/>
                </a:cxn>
                <a:cxn ang="0">
                  <a:pos x="524" y="1220"/>
                </a:cxn>
                <a:cxn ang="0">
                  <a:pos x="365" y="1258"/>
                </a:cxn>
                <a:cxn ang="0">
                  <a:pos x="301" y="1258"/>
                </a:cxn>
                <a:cxn ang="0">
                  <a:pos x="254" y="1239"/>
                </a:cxn>
                <a:cxn ang="0">
                  <a:pos x="190" y="1220"/>
                </a:cxn>
                <a:cxn ang="0">
                  <a:pos x="174" y="1201"/>
                </a:cxn>
                <a:cxn ang="0">
                  <a:pos x="95" y="1201"/>
                </a:cxn>
                <a:cxn ang="0">
                  <a:pos x="79" y="1220"/>
                </a:cxn>
                <a:cxn ang="0">
                  <a:pos x="79" y="1258"/>
                </a:cxn>
                <a:cxn ang="0">
                  <a:pos x="47" y="1258"/>
                </a:cxn>
                <a:cxn ang="0">
                  <a:pos x="0" y="877"/>
                </a:cxn>
                <a:cxn ang="0">
                  <a:pos x="31" y="877"/>
                </a:cxn>
                <a:cxn ang="0">
                  <a:pos x="111" y="1067"/>
                </a:cxn>
                <a:cxn ang="0">
                  <a:pos x="222" y="1163"/>
                </a:cxn>
                <a:cxn ang="0">
                  <a:pos x="333" y="1201"/>
                </a:cxn>
                <a:cxn ang="0">
                  <a:pos x="397" y="1182"/>
                </a:cxn>
                <a:cxn ang="0">
                  <a:pos x="444" y="1163"/>
                </a:cxn>
                <a:cxn ang="0">
                  <a:pos x="492" y="1105"/>
                </a:cxn>
                <a:cxn ang="0">
                  <a:pos x="524" y="991"/>
                </a:cxn>
                <a:cxn ang="0">
                  <a:pos x="524" y="896"/>
                </a:cxn>
                <a:cxn ang="0">
                  <a:pos x="428" y="781"/>
                </a:cxn>
                <a:cxn ang="0">
                  <a:pos x="365" y="724"/>
                </a:cxn>
                <a:cxn ang="0">
                  <a:pos x="286" y="667"/>
                </a:cxn>
                <a:cxn ang="0">
                  <a:pos x="143" y="553"/>
                </a:cxn>
                <a:cxn ang="0">
                  <a:pos x="63" y="438"/>
                </a:cxn>
                <a:cxn ang="0">
                  <a:pos x="47" y="305"/>
                </a:cxn>
                <a:cxn ang="0">
                  <a:pos x="47" y="229"/>
                </a:cxn>
                <a:cxn ang="0">
                  <a:pos x="63" y="171"/>
                </a:cxn>
                <a:cxn ang="0">
                  <a:pos x="95" y="114"/>
                </a:cxn>
                <a:cxn ang="0">
                  <a:pos x="127" y="76"/>
                </a:cxn>
                <a:cxn ang="0">
                  <a:pos x="174" y="38"/>
                </a:cxn>
                <a:cxn ang="0">
                  <a:pos x="301" y="0"/>
                </a:cxn>
              </a:cxnLst>
              <a:rect l="0" t="0" r="r" b="b"/>
              <a:pathLst>
                <a:path w="667" h="1258">
                  <a:moveTo>
                    <a:pt x="301" y="0"/>
                  </a:moveTo>
                  <a:lnTo>
                    <a:pt x="460" y="38"/>
                  </a:lnTo>
                  <a:lnTo>
                    <a:pt x="476" y="57"/>
                  </a:lnTo>
                  <a:lnTo>
                    <a:pt x="555" y="57"/>
                  </a:lnTo>
                  <a:lnTo>
                    <a:pt x="571" y="38"/>
                  </a:lnTo>
                  <a:lnTo>
                    <a:pt x="571" y="0"/>
                  </a:lnTo>
                  <a:lnTo>
                    <a:pt x="603" y="0"/>
                  </a:lnTo>
                  <a:lnTo>
                    <a:pt x="635" y="381"/>
                  </a:lnTo>
                  <a:lnTo>
                    <a:pt x="603" y="381"/>
                  </a:lnTo>
                  <a:lnTo>
                    <a:pt x="587" y="324"/>
                  </a:lnTo>
                  <a:lnTo>
                    <a:pt x="555" y="267"/>
                  </a:lnTo>
                  <a:lnTo>
                    <a:pt x="540" y="209"/>
                  </a:lnTo>
                  <a:lnTo>
                    <a:pt x="508" y="171"/>
                  </a:lnTo>
                  <a:lnTo>
                    <a:pt x="444" y="114"/>
                  </a:lnTo>
                  <a:lnTo>
                    <a:pt x="317" y="76"/>
                  </a:lnTo>
                  <a:lnTo>
                    <a:pt x="270" y="76"/>
                  </a:lnTo>
                  <a:lnTo>
                    <a:pt x="222" y="114"/>
                  </a:lnTo>
                  <a:lnTo>
                    <a:pt x="158" y="190"/>
                  </a:lnTo>
                  <a:lnTo>
                    <a:pt x="158" y="305"/>
                  </a:lnTo>
                  <a:lnTo>
                    <a:pt x="190" y="362"/>
                  </a:lnTo>
                  <a:lnTo>
                    <a:pt x="238" y="419"/>
                  </a:lnTo>
                  <a:lnTo>
                    <a:pt x="301" y="476"/>
                  </a:lnTo>
                  <a:lnTo>
                    <a:pt x="381" y="534"/>
                  </a:lnTo>
                  <a:lnTo>
                    <a:pt x="540" y="667"/>
                  </a:lnTo>
                  <a:lnTo>
                    <a:pt x="635" y="800"/>
                  </a:lnTo>
                  <a:lnTo>
                    <a:pt x="667" y="934"/>
                  </a:lnTo>
                  <a:lnTo>
                    <a:pt x="635" y="1086"/>
                  </a:lnTo>
                  <a:lnTo>
                    <a:pt x="524" y="1220"/>
                  </a:lnTo>
                  <a:lnTo>
                    <a:pt x="365" y="1258"/>
                  </a:lnTo>
                  <a:lnTo>
                    <a:pt x="301" y="1258"/>
                  </a:lnTo>
                  <a:lnTo>
                    <a:pt x="254" y="1239"/>
                  </a:lnTo>
                  <a:lnTo>
                    <a:pt x="190" y="1220"/>
                  </a:lnTo>
                  <a:lnTo>
                    <a:pt x="174" y="1201"/>
                  </a:lnTo>
                  <a:lnTo>
                    <a:pt x="95" y="1201"/>
                  </a:lnTo>
                  <a:lnTo>
                    <a:pt x="79" y="1220"/>
                  </a:lnTo>
                  <a:lnTo>
                    <a:pt x="79" y="1258"/>
                  </a:lnTo>
                  <a:lnTo>
                    <a:pt x="47" y="1258"/>
                  </a:lnTo>
                  <a:lnTo>
                    <a:pt x="0" y="877"/>
                  </a:lnTo>
                  <a:lnTo>
                    <a:pt x="31" y="877"/>
                  </a:lnTo>
                  <a:lnTo>
                    <a:pt x="111" y="1067"/>
                  </a:lnTo>
                  <a:lnTo>
                    <a:pt x="222" y="1163"/>
                  </a:lnTo>
                  <a:lnTo>
                    <a:pt x="333" y="1201"/>
                  </a:lnTo>
                  <a:lnTo>
                    <a:pt x="397" y="1182"/>
                  </a:lnTo>
                  <a:lnTo>
                    <a:pt x="444" y="1163"/>
                  </a:lnTo>
                  <a:lnTo>
                    <a:pt x="492" y="1105"/>
                  </a:lnTo>
                  <a:lnTo>
                    <a:pt x="524" y="991"/>
                  </a:lnTo>
                  <a:lnTo>
                    <a:pt x="524" y="896"/>
                  </a:lnTo>
                  <a:lnTo>
                    <a:pt x="428" y="781"/>
                  </a:lnTo>
                  <a:lnTo>
                    <a:pt x="365" y="724"/>
                  </a:lnTo>
                  <a:lnTo>
                    <a:pt x="286" y="667"/>
                  </a:lnTo>
                  <a:lnTo>
                    <a:pt x="143" y="553"/>
                  </a:lnTo>
                  <a:lnTo>
                    <a:pt x="63" y="438"/>
                  </a:lnTo>
                  <a:lnTo>
                    <a:pt x="47" y="305"/>
                  </a:lnTo>
                  <a:lnTo>
                    <a:pt x="47" y="229"/>
                  </a:lnTo>
                  <a:lnTo>
                    <a:pt x="63" y="171"/>
                  </a:lnTo>
                  <a:lnTo>
                    <a:pt x="95" y="114"/>
                  </a:lnTo>
                  <a:lnTo>
                    <a:pt x="127" y="76"/>
                  </a:lnTo>
                  <a:lnTo>
                    <a:pt x="174" y="38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98" name="Freeform 258"/>
            <p:cNvSpPr>
              <a:spLocks noEditPoints="1"/>
            </p:cNvSpPr>
            <p:nvPr/>
          </p:nvSpPr>
          <p:spPr bwMode="auto">
            <a:xfrm>
              <a:off x="3051" y="45302"/>
              <a:ext cx="794" cy="1220"/>
            </a:xfrm>
            <a:custGeom>
              <a:avLst/>
              <a:gdLst/>
              <a:ahLst/>
              <a:cxnLst>
                <a:cxn ang="0">
                  <a:pos x="286" y="57"/>
                </a:cxn>
                <a:cxn ang="0">
                  <a:pos x="270" y="76"/>
                </a:cxn>
                <a:cxn ang="0">
                  <a:pos x="270" y="591"/>
                </a:cxn>
                <a:cxn ang="0">
                  <a:pos x="350" y="591"/>
                </a:cxn>
                <a:cxn ang="0">
                  <a:pos x="492" y="553"/>
                </a:cxn>
                <a:cxn ang="0">
                  <a:pos x="588" y="477"/>
                </a:cxn>
                <a:cxn ang="0">
                  <a:pos x="620" y="324"/>
                </a:cxn>
                <a:cxn ang="0">
                  <a:pos x="604" y="210"/>
                </a:cxn>
                <a:cxn ang="0">
                  <a:pos x="540" y="114"/>
                </a:cxn>
                <a:cxn ang="0">
                  <a:pos x="445" y="76"/>
                </a:cxn>
                <a:cxn ang="0">
                  <a:pos x="318" y="57"/>
                </a:cxn>
                <a:cxn ang="0">
                  <a:pos x="286" y="57"/>
                </a:cxn>
                <a:cxn ang="0">
                  <a:pos x="0" y="0"/>
                </a:cxn>
                <a:cxn ang="0">
                  <a:pos x="397" y="0"/>
                </a:cxn>
                <a:cxn ang="0">
                  <a:pos x="588" y="38"/>
                </a:cxn>
                <a:cxn ang="0">
                  <a:pos x="731" y="133"/>
                </a:cxn>
                <a:cxn ang="0">
                  <a:pos x="762" y="171"/>
                </a:cxn>
                <a:cxn ang="0">
                  <a:pos x="778" y="210"/>
                </a:cxn>
                <a:cxn ang="0">
                  <a:pos x="794" y="267"/>
                </a:cxn>
                <a:cxn ang="0">
                  <a:pos x="794" y="400"/>
                </a:cxn>
                <a:cxn ang="0">
                  <a:pos x="778" y="457"/>
                </a:cxn>
                <a:cxn ang="0">
                  <a:pos x="747" y="515"/>
                </a:cxn>
                <a:cxn ang="0">
                  <a:pos x="699" y="572"/>
                </a:cxn>
                <a:cxn ang="0">
                  <a:pos x="651" y="610"/>
                </a:cxn>
                <a:cxn ang="0">
                  <a:pos x="540" y="648"/>
                </a:cxn>
                <a:cxn ang="0">
                  <a:pos x="381" y="667"/>
                </a:cxn>
                <a:cxn ang="0">
                  <a:pos x="270" y="667"/>
                </a:cxn>
                <a:cxn ang="0">
                  <a:pos x="286" y="1010"/>
                </a:cxn>
                <a:cxn ang="0">
                  <a:pos x="286" y="1067"/>
                </a:cxn>
                <a:cxn ang="0">
                  <a:pos x="302" y="1106"/>
                </a:cxn>
                <a:cxn ang="0">
                  <a:pos x="302" y="1144"/>
                </a:cxn>
                <a:cxn ang="0">
                  <a:pos x="334" y="1163"/>
                </a:cxn>
                <a:cxn ang="0">
                  <a:pos x="381" y="1182"/>
                </a:cxn>
                <a:cxn ang="0">
                  <a:pos x="429" y="1182"/>
                </a:cxn>
                <a:cxn ang="0">
                  <a:pos x="429" y="1220"/>
                </a:cxn>
                <a:cxn ang="0">
                  <a:pos x="0" y="1220"/>
                </a:cxn>
                <a:cxn ang="0">
                  <a:pos x="0" y="1182"/>
                </a:cxn>
                <a:cxn ang="0">
                  <a:pos x="64" y="1163"/>
                </a:cxn>
                <a:cxn ang="0">
                  <a:pos x="95" y="1144"/>
                </a:cxn>
                <a:cxn ang="0">
                  <a:pos x="111" y="1125"/>
                </a:cxn>
                <a:cxn ang="0">
                  <a:pos x="127" y="1067"/>
                </a:cxn>
                <a:cxn ang="0">
                  <a:pos x="127" y="133"/>
                </a:cxn>
                <a:cxn ang="0">
                  <a:pos x="111" y="95"/>
                </a:cxn>
                <a:cxn ang="0">
                  <a:pos x="95" y="76"/>
                </a:cxn>
                <a:cxn ang="0">
                  <a:pos x="64" y="57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794" h="1220">
                  <a:moveTo>
                    <a:pt x="286" y="57"/>
                  </a:moveTo>
                  <a:lnTo>
                    <a:pt x="270" y="76"/>
                  </a:lnTo>
                  <a:lnTo>
                    <a:pt x="270" y="591"/>
                  </a:lnTo>
                  <a:lnTo>
                    <a:pt x="350" y="591"/>
                  </a:lnTo>
                  <a:lnTo>
                    <a:pt x="492" y="553"/>
                  </a:lnTo>
                  <a:lnTo>
                    <a:pt x="588" y="477"/>
                  </a:lnTo>
                  <a:lnTo>
                    <a:pt x="620" y="324"/>
                  </a:lnTo>
                  <a:lnTo>
                    <a:pt x="604" y="210"/>
                  </a:lnTo>
                  <a:lnTo>
                    <a:pt x="540" y="114"/>
                  </a:lnTo>
                  <a:lnTo>
                    <a:pt x="445" y="76"/>
                  </a:lnTo>
                  <a:lnTo>
                    <a:pt x="318" y="57"/>
                  </a:lnTo>
                  <a:lnTo>
                    <a:pt x="286" y="57"/>
                  </a:lnTo>
                  <a:close/>
                  <a:moveTo>
                    <a:pt x="0" y="0"/>
                  </a:moveTo>
                  <a:lnTo>
                    <a:pt x="397" y="0"/>
                  </a:lnTo>
                  <a:lnTo>
                    <a:pt x="588" y="38"/>
                  </a:lnTo>
                  <a:lnTo>
                    <a:pt x="731" y="133"/>
                  </a:lnTo>
                  <a:lnTo>
                    <a:pt x="762" y="171"/>
                  </a:lnTo>
                  <a:lnTo>
                    <a:pt x="778" y="210"/>
                  </a:lnTo>
                  <a:lnTo>
                    <a:pt x="794" y="267"/>
                  </a:lnTo>
                  <a:lnTo>
                    <a:pt x="794" y="400"/>
                  </a:lnTo>
                  <a:lnTo>
                    <a:pt x="778" y="457"/>
                  </a:lnTo>
                  <a:lnTo>
                    <a:pt x="747" y="515"/>
                  </a:lnTo>
                  <a:lnTo>
                    <a:pt x="699" y="572"/>
                  </a:lnTo>
                  <a:lnTo>
                    <a:pt x="651" y="610"/>
                  </a:lnTo>
                  <a:lnTo>
                    <a:pt x="540" y="648"/>
                  </a:lnTo>
                  <a:lnTo>
                    <a:pt x="381" y="667"/>
                  </a:lnTo>
                  <a:lnTo>
                    <a:pt x="270" y="667"/>
                  </a:lnTo>
                  <a:lnTo>
                    <a:pt x="286" y="1010"/>
                  </a:lnTo>
                  <a:lnTo>
                    <a:pt x="286" y="1067"/>
                  </a:lnTo>
                  <a:lnTo>
                    <a:pt x="302" y="1106"/>
                  </a:lnTo>
                  <a:lnTo>
                    <a:pt x="302" y="1144"/>
                  </a:lnTo>
                  <a:lnTo>
                    <a:pt x="334" y="1163"/>
                  </a:lnTo>
                  <a:lnTo>
                    <a:pt x="381" y="1182"/>
                  </a:lnTo>
                  <a:lnTo>
                    <a:pt x="429" y="1182"/>
                  </a:lnTo>
                  <a:lnTo>
                    <a:pt x="429" y="1220"/>
                  </a:lnTo>
                  <a:lnTo>
                    <a:pt x="0" y="1220"/>
                  </a:lnTo>
                  <a:lnTo>
                    <a:pt x="0" y="1182"/>
                  </a:lnTo>
                  <a:lnTo>
                    <a:pt x="64" y="1163"/>
                  </a:lnTo>
                  <a:lnTo>
                    <a:pt x="95" y="1144"/>
                  </a:lnTo>
                  <a:lnTo>
                    <a:pt x="111" y="1125"/>
                  </a:lnTo>
                  <a:lnTo>
                    <a:pt x="127" y="1067"/>
                  </a:lnTo>
                  <a:lnTo>
                    <a:pt x="127" y="133"/>
                  </a:lnTo>
                  <a:lnTo>
                    <a:pt x="111" y="95"/>
                  </a:lnTo>
                  <a:lnTo>
                    <a:pt x="95" y="76"/>
                  </a:lnTo>
                  <a:lnTo>
                    <a:pt x="64" y="57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99" name="Freeform 259"/>
            <p:cNvSpPr>
              <a:spLocks/>
            </p:cNvSpPr>
            <p:nvPr/>
          </p:nvSpPr>
          <p:spPr bwMode="auto">
            <a:xfrm>
              <a:off x="4401" y="45245"/>
              <a:ext cx="429" cy="1220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286" y="1144"/>
                </a:cxn>
                <a:cxn ang="0">
                  <a:pos x="318" y="1182"/>
                </a:cxn>
                <a:cxn ang="0">
                  <a:pos x="365" y="1201"/>
                </a:cxn>
                <a:cxn ang="0">
                  <a:pos x="429" y="1201"/>
                </a:cxn>
                <a:cxn ang="0">
                  <a:pos x="429" y="1220"/>
                </a:cxn>
                <a:cxn ang="0">
                  <a:pos x="16" y="1220"/>
                </a:cxn>
                <a:cxn ang="0">
                  <a:pos x="16" y="1201"/>
                </a:cxn>
                <a:cxn ang="0">
                  <a:pos x="111" y="1201"/>
                </a:cxn>
                <a:cxn ang="0">
                  <a:pos x="143" y="1163"/>
                </a:cxn>
                <a:cxn ang="0">
                  <a:pos x="159" y="1124"/>
                </a:cxn>
                <a:cxn ang="0">
                  <a:pos x="159" y="209"/>
                </a:cxn>
                <a:cxn ang="0">
                  <a:pos x="127" y="171"/>
                </a:cxn>
                <a:cxn ang="0">
                  <a:pos x="79" y="171"/>
                </a:cxn>
                <a:cxn ang="0">
                  <a:pos x="16" y="209"/>
                </a:cxn>
                <a:cxn ang="0">
                  <a:pos x="0" y="209"/>
                </a:cxn>
                <a:cxn ang="0">
                  <a:pos x="0" y="190"/>
                </a:cxn>
                <a:cxn ang="0">
                  <a:pos x="270" y="19"/>
                </a:cxn>
                <a:cxn ang="0">
                  <a:pos x="286" y="0"/>
                </a:cxn>
              </a:cxnLst>
              <a:rect l="0" t="0" r="r" b="b"/>
              <a:pathLst>
                <a:path w="429" h="1220">
                  <a:moveTo>
                    <a:pt x="286" y="0"/>
                  </a:moveTo>
                  <a:lnTo>
                    <a:pt x="286" y="1144"/>
                  </a:lnTo>
                  <a:lnTo>
                    <a:pt x="318" y="1182"/>
                  </a:lnTo>
                  <a:lnTo>
                    <a:pt x="365" y="1201"/>
                  </a:lnTo>
                  <a:lnTo>
                    <a:pt x="429" y="1201"/>
                  </a:lnTo>
                  <a:lnTo>
                    <a:pt x="429" y="1220"/>
                  </a:lnTo>
                  <a:lnTo>
                    <a:pt x="16" y="1220"/>
                  </a:lnTo>
                  <a:lnTo>
                    <a:pt x="16" y="1201"/>
                  </a:lnTo>
                  <a:lnTo>
                    <a:pt x="111" y="1201"/>
                  </a:lnTo>
                  <a:lnTo>
                    <a:pt x="143" y="1163"/>
                  </a:lnTo>
                  <a:lnTo>
                    <a:pt x="159" y="1124"/>
                  </a:lnTo>
                  <a:lnTo>
                    <a:pt x="159" y="209"/>
                  </a:lnTo>
                  <a:lnTo>
                    <a:pt x="127" y="171"/>
                  </a:lnTo>
                  <a:lnTo>
                    <a:pt x="79" y="171"/>
                  </a:lnTo>
                  <a:lnTo>
                    <a:pt x="16" y="209"/>
                  </a:lnTo>
                  <a:lnTo>
                    <a:pt x="0" y="209"/>
                  </a:lnTo>
                  <a:lnTo>
                    <a:pt x="0" y="190"/>
                  </a:lnTo>
                  <a:lnTo>
                    <a:pt x="270" y="19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00" name="Freeform 260"/>
            <p:cNvSpPr>
              <a:spLocks/>
            </p:cNvSpPr>
            <p:nvPr/>
          </p:nvSpPr>
          <p:spPr bwMode="auto">
            <a:xfrm>
              <a:off x="5147" y="45245"/>
              <a:ext cx="429" cy="1220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286" y="1144"/>
                </a:cxn>
                <a:cxn ang="0">
                  <a:pos x="318" y="1182"/>
                </a:cxn>
                <a:cxn ang="0">
                  <a:pos x="366" y="1201"/>
                </a:cxn>
                <a:cxn ang="0">
                  <a:pos x="429" y="1201"/>
                </a:cxn>
                <a:cxn ang="0">
                  <a:pos x="429" y="1220"/>
                </a:cxn>
                <a:cxn ang="0">
                  <a:pos x="16" y="1220"/>
                </a:cxn>
                <a:cxn ang="0">
                  <a:pos x="16" y="1201"/>
                </a:cxn>
                <a:cxn ang="0">
                  <a:pos x="112" y="1201"/>
                </a:cxn>
                <a:cxn ang="0">
                  <a:pos x="143" y="1163"/>
                </a:cxn>
                <a:cxn ang="0">
                  <a:pos x="159" y="1124"/>
                </a:cxn>
                <a:cxn ang="0">
                  <a:pos x="159" y="209"/>
                </a:cxn>
                <a:cxn ang="0">
                  <a:pos x="127" y="171"/>
                </a:cxn>
                <a:cxn ang="0">
                  <a:pos x="80" y="171"/>
                </a:cxn>
                <a:cxn ang="0">
                  <a:pos x="16" y="209"/>
                </a:cxn>
                <a:cxn ang="0">
                  <a:pos x="0" y="209"/>
                </a:cxn>
                <a:cxn ang="0">
                  <a:pos x="0" y="190"/>
                </a:cxn>
                <a:cxn ang="0">
                  <a:pos x="270" y="19"/>
                </a:cxn>
                <a:cxn ang="0">
                  <a:pos x="286" y="0"/>
                </a:cxn>
              </a:cxnLst>
              <a:rect l="0" t="0" r="r" b="b"/>
              <a:pathLst>
                <a:path w="429" h="1220">
                  <a:moveTo>
                    <a:pt x="286" y="0"/>
                  </a:moveTo>
                  <a:lnTo>
                    <a:pt x="286" y="1144"/>
                  </a:lnTo>
                  <a:lnTo>
                    <a:pt x="318" y="1182"/>
                  </a:lnTo>
                  <a:lnTo>
                    <a:pt x="366" y="1201"/>
                  </a:lnTo>
                  <a:lnTo>
                    <a:pt x="429" y="1201"/>
                  </a:lnTo>
                  <a:lnTo>
                    <a:pt x="429" y="1220"/>
                  </a:lnTo>
                  <a:lnTo>
                    <a:pt x="16" y="1220"/>
                  </a:lnTo>
                  <a:lnTo>
                    <a:pt x="16" y="1201"/>
                  </a:lnTo>
                  <a:lnTo>
                    <a:pt x="112" y="1201"/>
                  </a:lnTo>
                  <a:lnTo>
                    <a:pt x="143" y="1163"/>
                  </a:lnTo>
                  <a:lnTo>
                    <a:pt x="159" y="1124"/>
                  </a:lnTo>
                  <a:lnTo>
                    <a:pt x="159" y="209"/>
                  </a:lnTo>
                  <a:lnTo>
                    <a:pt x="127" y="171"/>
                  </a:lnTo>
                  <a:lnTo>
                    <a:pt x="80" y="171"/>
                  </a:lnTo>
                  <a:lnTo>
                    <a:pt x="16" y="209"/>
                  </a:lnTo>
                  <a:lnTo>
                    <a:pt x="0" y="209"/>
                  </a:lnTo>
                  <a:lnTo>
                    <a:pt x="0" y="190"/>
                  </a:lnTo>
                  <a:lnTo>
                    <a:pt x="270" y="19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01" name="Freeform 261"/>
            <p:cNvSpPr>
              <a:spLocks/>
            </p:cNvSpPr>
            <p:nvPr/>
          </p:nvSpPr>
          <p:spPr bwMode="auto">
            <a:xfrm>
              <a:off x="5767" y="45264"/>
              <a:ext cx="683" cy="1220"/>
            </a:xfrm>
            <a:custGeom>
              <a:avLst/>
              <a:gdLst/>
              <a:ahLst/>
              <a:cxnLst>
                <a:cxn ang="0">
                  <a:pos x="254" y="0"/>
                </a:cxn>
                <a:cxn ang="0">
                  <a:pos x="317" y="0"/>
                </a:cxn>
                <a:cxn ang="0">
                  <a:pos x="460" y="38"/>
                </a:cxn>
                <a:cxn ang="0">
                  <a:pos x="571" y="171"/>
                </a:cxn>
                <a:cxn ang="0">
                  <a:pos x="603" y="324"/>
                </a:cxn>
                <a:cxn ang="0">
                  <a:pos x="587" y="457"/>
                </a:cxn>
                <a:cxn ang="0">
                  <a:pos x="524" y="610"/>
                </a:cxn>
                <a:cxn ang="0">
                  <a:pos x="413" y="762"/>
                </a:cxn>
                <a:cxn ang="0">
                  <a:pos x="158" y="1086"/>
                </a:cxn>
                <a:cxn ang="0">
                  <a:pos x="555" y="1086"/>
                </a:cxn>
                <a:cxn ang="0">
                  <a:pos x="587" y="1067"/>
                </a:cxn>
                <a:cxn ang="0">
                  <a:pos x="603" y="1048"/>
                </a:cxn>
                <a:cxn ang="0">
                  <a:pos x="635" y="1029"/>
                </a:cxn>
                <a:cxn ang="0">
                  <a:pos x="667" y="972"/>
                </a:cxn>
                <a:cxn ang="0">
                  <a:pos x="683" y="972"/>
                </a:cxn>
                <a:cxn ang="0">
                  <a:pos x="587" y="1220"/>
                </a:cxn>
                <a:cxn ang="0">
                  <a:pos x="0" y="1220"/>
                </a:cxn>
                <a:cxn ang="0">
                  <a:pos x="0" y="1201"/>
                </a:cxn>
                <a:cxn ang="0">
                  <a:pos x="270" y="858"/>
                </a:cxn>
                <a:cxn ang="0">
                  <a:pos x="381" y="686"/>
                </a:cxn>
                <a:cxn ang="0">
                  <a:pos x="444" y="534"/>
                </a:cxn>
                <a:cxn ang="0">
                  <a:pos x="460" y="381"/>
                </a:cxn>
                <a:cxn ang="0">
                  <a:pos x="428" y="229"/>
                </a:cxn>
                <a:cxn ang="0">
                  <a:pos x="381" y="171"/>
                </a:cxn>
                <a:cxn ang="0">
                  <a:pos x="254" y="133"/>
                </a:cxn>
                <a:cxn ang="0">
                  <a:pos x="190" y="133"/>
                </a:cxn>
                <a:cxn ang="0">
                  <a:pos x="143" y="171"/>
                </a:cxn>
                <a:cxn ang="0">
                  <a:pos x="63" y="267"/>
                </a:cxn>
                <a:cxn ang="0">
                  <a:pos x="31" y="362"/>
                </a:cxn>
                <a:cxn ang="0">
                  <a:pos x="0" y="362"/>
                </a:cxn>
                <a:cxn ang="0">
                  <a:pos x="16" y="267"/>
                </a:cxn>
                <a:cxn ang="0">
                  <a:pos x="47" y="209"/>
                </a:cxn>
                <a:cxn ang="0">
                  <a:pos x="63" y="152"/>
                </a:cxn>
                <a:cxn ang="0">
                  <a:pos x="143" y="57"/>
                </a:cxn>
                <a:cxn ang="0">
                  <a:pos x="206" y="38"/>
                </a:cxn>
                <a:cxn ang="0">
                  <a:pos x="254" y="0"/>
                </a:cxn>
              </a:cxnLst>
              <a:rect l="0" t="0" r="r" b="b"/>
              <a:pathLst>
                <a:path w="683" h="1220">
                  <a:moveTo>
                    <a:pt x="254" y="0"/>
                  </a:moveTo>
                  <a:lnTo>
                    <a:pt x="317" y="0"/>
                  </a:lnTo>
                  <a:lnTo>
                    <a:pt x="460" y="38"/>
                  </a:lnTo>
                  <a:lnTo>
                    <a:pt x="571" y="171"/>
                  </a:lnTo>
                  <a:lnTo>
                    <a:pt x="603" y="324"/>
                  </a:lnTo>
                  <a:lnTo>
                    <a:pt x="587" y="457"/>
                  </a:lnTo>
                  <a:lnTo>
                    <a:pt x="524" y="610"/>
                  </a:lnTo>
                  <a:lnTo>
                    <a:pt x="413" y="762"/>
                  </a:lnTo>
                  <a:lnTo>
                    <a:pt x="158" y="1086"/>
                  </a:lnTo>
                  <a:lnTo>
                    <a:pt x="555" y="1086"/>
                  </a:lnTo>
                  <a:lnTo>
                    <a:pt x="587" y="1067"/>
                  </a:lnTo>
                  <a:lnTo>
                    <a:pt x="603" y="1048"/>
                  </a:lnTo>
                  <a:lnTo>
                    <a:pt x="635" y="1029"/>
                  </a:lnTo>
                  <a:lnTo>
                    <a:pt x="667" y="972"/>
                  </a:lnTo>
                  <a:lnTo>
                    <a:pt x="683" y="972"/>
                  </a:lnTo>
                  <a:lnTo>
                    <a:pt x="587" y="1220"/>
                  </a:lnTo>
                  <a:lnTo>
                    <a:pt x="0" y="1220"/>
                  </a:lnTo>
                  <a:lnTo>
                    <a:pt x="0" y="1201"/>
                  </a:lnTo>
                  <a:lnTo>
                    <a:pt x="270" y="858"/>
                  </a:lnTo>
                  <a:lnTo>
                    <a:pt x="381" y="686"/>
                  </a:lnTo>
                  <a:lnTo>
                    <a:pt x="444" y="534"/>
                  </a:lnTo>
                  <a:lnTo>
                    <a:pt x="460" y="381"/>
                  </a:lnTo>
                  <a:lnTo>
                    <a:pt x="428" y="229"/>
                  </a:lnTo>
                  <a:lnTo>
                    <a:pt x="381" y="171"/>
                  </a:lnTo>
                  <a:lnTo>
                    <a:pt x="254" y="133"/>
                  </a:lnTo>
                  <a:lnTo>
                    <a:pt x="190" y="133"/>
                  </a:lnTo>
                  <a:lnTo>
                    <a:pt x="143" y="171"/>
                  </a:lnTo>
                  <a:lnTo>
                    <a:pt x="63" y="267"/>
                  </a:lnTo>
                  <a:lnTo>
                    <a:pt x="31" y="362"/>
                  </a:lnTo>
                  <a:lnTo>
                    <a:pt x="0" y="362"/>
                  </a:lnTo>
                  <a:lnTo>
                    <a:pt x="16" y="267"/>
                  </a:lnTo>
                  <a:lnTo>
                    <a:pt x="47" y="209"/>
                  </a:lnTo>
                  <a:lnTo>
                    <a:pt x="63" y="152"/>
                  </a:lnTo>
                  <a:lnTo>
                    <a:pt x="143" y="57"/>
                  </a:lnTo>
                  <a:lnTo>
                    <a:pt x="206" y="38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02" name="Freeform 262"/>
            <p:cNvSpPr>
              <a:spLocks/>
            </p:cNvSpPr>
            <p:nvPr/>
          </p:nvSpPr>
          <p:spPr bwMode="auto">
            <a:xfrm>
              <a:off x="28761" y="45283"/>
              <a:ext cx="1048" cy="1201"/>
            </a:xfrm>
            <a:custGeom>
              <a:avLst/>
              <a:gdLst/>
              <a:ahLst/>
              <a:cxnLst>
                <a:cxn ang="0">
                  <a:pos x="492" y="0"/>
                </a:cxn>
                <a:cxn ang="0">
                  <a:pos x="413" y="38"/>
                </a:cxn>
                <a:cxn ang="0">
                  <a:pos x="365" y="76"/>
                </a:cxn>
                <a:cxn ang="0">
                  <a:pos x="381" y="152"/>
                </a:cxn>
                <a:cxn ang="0">
                  <a:pos x="445" y="286"/>
                </a:cxn>
                <a:cxn ang="0">
                  <a:pos x="556" y="476"/>
                </a:cxn>
                <a:cxn ang="0">
                  <a:pos x="762" y="171"/>
                </a:cxn>
                <a:cxn ang="0">
                  <a:pos x="794" y="114"/>
                </a:cxn>
                <a:cxn ang="0">
                  <a:pos x="731" y="38"/>
                </a:cxn>
                <a:cxn ang="0">
                  <a:pos x="683" y="0"/>
                </a:cxn>
                <a:cxn ang="0">
                  <a:pos x="1016" y="38"/>
                </a:cxn>
                <a:cxn ang="0">
                  <a:pos x="905" y="76"/>
                </a:cxn>
                <a:cxn ang="0">
                  <a:pos x="572" y="534"/>
                </a:cxn>
                <a:cxn ang="0">
                  <a:pos x="905" y="1086"/>
                </a:cxn>
                <a:cxn ang="0">
                  <a:pos x="953" y="1144"/>
                </a:cxn>
                <a:cxn ang="0">
                  <a:pos x="1032" y="1163"/>
                </a:cxn>
                <a:cxn ang="0">
                  <a:pos x="588" y="1201"/>
                </a:cxn>
                <a:cxn ang="0">
                  <a:pos x="667" y="1163"/>
                </a:cxn>
                <a:cxn ang="0">
                  <a:pos x="715" y="1125"/>
                </a:cxn>
                <a:cxn ang="0">
                  <a:pos x="699" y="1048"/>
                </a:cxn>
                <a:cxn ang="0">
                  <a:pos x="492" y="686"/>
                </a:cxn>
                <a:cxn ang="0">
                  <a:pos x="286" y="1010"/>
                </a:cxn>
                <a:cxn ang="0">
                  <a:pos x="238" y="1086"/>
                </a:cxn>
                <a:cxn ang="0">
                  <a:pos x="270" y="1163"/>
                </a:cxn>
                <a:cxn ang="0">
                  <a:pos x="349" y="1201"/>
                </a:cxn>
                <a:cxn ang="0">
                  <a:pos x="0" y="1163"/>
                </a:cxn>
                <a:cxn ang="0">
                  <a:pos x="48" y="1144"/>
                </a:cxn>
                <a:cxn ang="0">
                  <a:pos x="143" y="1067"/>
                </a:cxn>
                <a:cxn ang="0">
                  <a:pos x="222" y="953"/>
                </a:cxn>
                <a:cxn ang="0">
                  <a:pos x="302" y="324"/>
                </a:cxn>
                <a:cxn ang="0">
                  <a:pos x="143" y="95"/>
                </a:cxn>
                <a:cxn ang="0">
                  <a:pos x="32" y="38"/>
                </a:cxn>
              </a:cxnLst>
              <a:rect l="0" t="0" r="r" b="b"/>
              <a:pathLst>
                <a:path w="1048" h="1201">
                  <a:moveTo>
                    <a:pt x="32" y="0"/>
                  </a:moveTo>
                  <a:lnTo>
                    <a:pt x="492" y="0"/>
                  </a:lnTo>
                  <a:lnTo>
                    <a:pt x="492" y="38"/>
                  </a:lnTo>
                  <a:lnTo>
                    <a:pt x="413" y="38"/>
                  </a:lnTo>
                  <a:lnTo>
                    <a:pt x="381" y="57"/>
                  </a:lnTo>
                  <a:lnTo>
                    <a:pt x="365" y="76"/>
                  </a:lnTo>
                  <a:lnTo>
                    <a:pt x="365" y="114"/>
                  </a:lnTo>
                  <a:lnTo>
                    <a:pt x="381" y="152"/>
                  </a:lnTo>
                  <a:lnTo>
                    <a:pt x="413" y="210"/>
                  </a:lnTo>
                  <a:lnTo>
                    <a:pt x="445" y="286"/>
                  </a:lnTo>
                  <a:lnTo>
                    <a:pt x="492" y="362"/>
                  </a:lnTo>
                  <a:lnTo>
                    <a:pt x="556" y="476"/>
                  </a:lnTo>
                  <a:lnTo>
                    <a:pt x="731" y="229"/>
                  </a:lnTo>
                  <a:lnTo>
                    <a:pt x="762" y="171"/>
                  </a:lnTo>
                  <a:lnTo>
                    <a:pt x="778" y="133"/>
                  </a:lnTo>
                  <a:lnTo>
                    <a:pt x="794" y="114"/>
                  </a:lnTo>
                  <a:lnTo>
                    <a:pt x="794" y="76"/>
                  </a:lnTo>
                  <a:lnTo>
                    <a:pt x="731" y="38"/>
                  </a:lnTo>
                  <a:lnTo>
                    <a:pt x="683" y="38"/>
                  </a:lnTo>
                  <a:lnTo>
                    <a:pt x="683" y="0"/>
                  </a:lnTo>
                  <a:lnTo>
                    <a:pt x="1048" y="0"/>
                  </a:lnTo>
                  <a:lnTo>
                    <a:pt x="1016" y="38"/>
                  </a:lnTo>
                  <a:lnTo>
                    <a:pt x="969" y="38"/>
                  </a:lnTo>
                  <a:lnTo>
                    <a:pt x="905" y="76"/>
                  </a:lnTo>
                  <a:lnTo>
                    <a:pt x="794" y="210"/>
                  </a:lnTo>
                  <a:lnTo>
                    <a:pt x="572" y="534"/>
                  </a:lnTo>
                  <a:lnTo>
                    <a:pt x="858" y="1029"/>
                  </a:lnTo>
                  <a:lnTo>
                    <a:pt x="905" y="1086"/>
                  </a:lnTo>
                  <a:lnTo>
                    <a:pt x="937" y="1106"/>
                  </a:lnTo>
                  <a:lnTo>
                    <a:pt x="953" y="1144"/>
                  </a:lnTo>
                  <a:lnTo>
                    <a:pt x="985" y="1144"/>
                  </a:lnTo>
                  <a:lnTo>
                    <a:pt x="1032" y="1163"/>
                  </a:lnTo>
                  <a:lnTo>
                    <a:pt x="1032" y="1201"/>
                  </a:lnTo>
                  <a:lnTo>
                    <a:pt x="588" y="1201"/>
                  </a:lnTo>
                  <a:lnTo>
                    <a:pt x="588" y="1163"/>
                  </a:lnTo>
                  <a:lnTo>
                    <a:pt x="667" y="1163"/>
                  </a:lnTo>
                  <a:lnTo>
                    <a:pt x="699" y="1144"/>
                  </a:lnTo>
                  <a:lnTo>
                    <a:pt x="715" y="1125"/>
                  </a:lnTo>
                  <a:lnTo>
                    <a:pt x="715" y="1086"/>
                  </a:lnTo>
                  <a:lnTo>
                    <a:pt x="699" y="1048"/>
                  </a:lnTo>
                  <a:lnTo>
                    <a:pt x="635" y="934"/>
                  </a:lnTo>
                  <a:lnTo>
                    <a:pt x="492" y="686"/>
                  </a:lnTo>
                  <a:lnTo>
                    <a:pt x="318" y="953"/>
                  </a:lnTo>
                  <a:lnTo>
                    <a:pt x="286" y="1010"/>
                  </a:lnTo>
                  <a:lnTo>
                    <a:pt x="254" y="1048"/>
                  </a:lnTo>
                  <a:lnTo>
                    <a:pt x="238" y="1086"/>
                  </a:lnTo>
                  <a:lnTo>
                    <a:pt x="238" y="1125"/>
                  </a:lnTo>
                  <a:lnTo>
                    <a:pt x="270" y="1163"/>
                  </a:lnTo>
                  <a:lnTo>
                    <a:pt x="349" y="1163"/>
                  </a:lnTo>
                  <a:lnTo>
                    <a:pt x="349" y="1201"/>
                  </a:lnTo>
                  <a:lnTo>
                    <a:pt x="0" y="1201"/>
                  </a:lnTo>
                  <a:lnTo>
                    <a:pt x="0" y="1163"/>
                  </a:lnTo>
                  <a:lnTo>
                    <a:pt x="32" y="1163"/>
                  </a:lnTo>
                  <a:lnTo>
                    <a:pt x="48" y="1144"/>
                  </a:lnTo>
                  <a:lnTo>
                    <a:pt x="79" y="1144"/>
                  </a:lnTo>
                  <a:lnTo>
                    <a:pt x="143" y="1067"/>
                  </a:lnTo>
                  <a:lnTo>
                    <a:pt x="175" y="1010"/>
                  </a:lnTo>
                  <a:lnTo>
                    <a:pt x="222" y="953"/>
                  </a:lnTo>
                  <a:lnTo>
                    <a:pt x="461" y="610"/>
                  </a:lnTo>
                  <a:lnTo>
                    <a:pt x="302" y="324"/>
                  </a:lnTo>
                  <a:lnTo>
                    <a:pt x="206" y="171"/>
                  </a:lnTo>
                  <a:lnTo>
                    <a:pt x="143" y="95"/>
                  </a:lnTo>
                  <a:lnTo>
                    <a:pt x="95" y="57"/>
                  </a:lnTo>
                  <a:lnTo>
                    <a:pt x="32" y="3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03" name="Freeform 263"/>
            <p:cNvSpPr>
              <a:spLocks/>
            </p:cNvSpPr>
            <p:nvPr/>
          </p:nvSpPr>
          <p:spPr bwMode="auto">
            <a:xfrm>
              <a:off x="29825" y="45283"/>
              <a:ext cx="1048" cy="1201"/>
            </a:xfrm>
            <a:custGeom>
              <a:avLst/>
              <a:gdLst/>
              <a:ahLst/>
              <a:cxnLst>
                <a:cxn ang="0">
                  <a:pos x="492" y="0"/>
                </a:cxn>
                <a:cxn ang="0">
                  <a:pos x="413" y="38"/>
                </a:cxn>
                <a:cxn ang="0">
                  <a:pos x="365" y="76"/>
                </a:cxn>
                <a:cxn ang="0">
                  <a:pos x="381" y="152"/>
                </a:cxn>
                <a:cxn ang="0">
                  <a:pos x="445" y="286"/>
                </a:cxn>
                <a:cxn ang="0">
                  <a:pos x="556" y="476"/>
                </a:cxn>
                <a:cxn ang="0">
                  <a:pos x="762" y="171"/>
                </a:cxn>
                <a:cxn ang="0">
                  <a:pos x="794" y="114"/>
                </a:cxn>
                <a:cxn ang="0">
                  <a:pos x="731" y="38"/>
                </a:cxn>
                <a:cxn ang="0">
                  <a:pos x="683" y="0"/>
                </a:cxn>
                <a:cxn ang="0">
                  <a:pos x="1016" y="38"/>
                </a:cxn>
                <a:cxn ang="0">
                  <a:pos x="905" y="76"/>
                </a:cxn>
                <a:cxn ang="0">
                  <a:pos x="572" y="534"/>
                </a:cxn>
                <a:cxn ang="0">
                  <a:pos x="905" y="1086"/>
                </a:cxn>
                <a:cxn ang="0">
                  <a:pos x="953" y="1144"/>
                </a:cxn>
                <a:cxn ang="0">
                  <a:pos x="1032" y="1163"/>
                </a:cxn>
                <a:cxn ang="0">
                  <a:pos x="588" y="1201"/>
                </a:cxn>
                <a:cxn ang="0">
                  <a:pos x="667" y="1163"/>
                </a:cxn>
                <a:cxn ang="0">
                  <a:pos x="715" y="1125"/>
                </a:cxn>
                <a:cxn ang="0">
                  <a:pos x="699" y="1048"/>
                </a:cxn>
                <a:cxn ang="0">
                  <a:pos x="492" y="686"/>
                </a:cxn>
                <a:cxn ang="0">
                  <a:pos x="286" y="1010"/>
                </a:cxn>
                <a:cxn ang="0">
                  <a:pos x="238" y="1086"/>
                </a:cxn>
                <a:cxn ang="0">
                  <a:pos x="270" y="1163"/>
                </a:cxn>
                <a:cxn ang="0">
                  <a:pos x="349" y="1201"/>
                </a:cxn>
                <a:cxn ang="0">
                  <a:pos x="0" y="1163"/>
                </a:cxn>
                <a:cxn ang="0">
                  <a:pos x="48" y="1144"/>
                </a:cxn>
                <a:cxn ang="0">
                  <a:pos x="143" y="1067"/>
                </a:cxn>
                <a:cxn ang="0">
                  <a:pos x="222" y="953"/>
                </a:cxn>
                <a:cxn ang="0">
                  <a:pos x="302" y="324"/>
                </a:cxn>
                <a:cxn ang="0">
                  <a:pos x="143" y="95"/>
                </a:cxn>
                <a:cxn ang="0">
                  <a:pos x="32" y="38"/>
                </a:cxn>
              </a:cxnLst>
              <a:rect l="0" t="0" r="r" b="b"/>
              <a:pathLst>
                <a:path w="1048" h="1201">
                  <a:moveTo>
                    <a:pt x="32" y="0"/>
                  </a:moveTo>
                  <a:lnTo>
                    <a:pt x="492" y="0"/>
                  </a:lnTo>
                  <a:lnTo>
                    <a:pt x="492" y="38"/>
                  </a:lnTo>
                  <a:lnTo>
                    <a:pt x="413" y="38"/>
                  </a:lnTo>
                  <a:lnTo>
                    <a:pt x="381" y="57"/>
                  </a:lnTo>
                  <a:lnTo>
                    <a:pt x="365" y="76"/>
                  </a:lnTo>
                  <a:lnTo>
                    <a:pt x="365" y="114"/>
                  </a:lnTo>
                  <a:lnTo>
                    <a:pt x="381" y="152"/>
                  </a:lnTo>
                  <a:lnTo>
                    <a:pt x="413" y="210"/>
                  </a:lnTo>
                  <a:lnTo>
                    <a:pt x="445" y="286"/>
                  </a:lnTo>
                  <a:lnTo>
                    <a:pt x="492" y="362"/>
                  </a:lnTo>
                  <a:lnTo>
                    <a:pt x="556" y="476"/>
                  </a:lnTo>
                  <a:lnTo>
                    <a:pt x="731" y="229"/>
                  </a:lnTo>
                  <a:lnTo>
                    <a:pt x="762" y="171"/>
                  </a:lnTo>
                  <a:lnTo>
                    <a:pt x="778" y="133"/>
                  </a:lnTo>
                  <a:lnTo>
                    <a:pt x="794" y="114"/>
                  </a:lnTo>
                  <a:lnTo>
                    <a:pt x="794" y="76"/>
                  </a:lnTo>
                  <a:lnTo>
                    <a:pt x="731" y="38"/>
                  </a:lnTo>
                  <a:lnTo>
                    <a:pt x="683" y="38"/>
                  </a:lnTo>
                  <a:lnTo>
                    <a:pt x="683" y="0"/>
                  </a:lnTo>
                  <a:lnTo>
                    <a:pt x="1048" y="0"/>
                  </a:lnTo>
                  <a:lnTo>
                    <a:pt x="1016" y="38"/>
                  </a:lnTo>
                  <a:lnTo>
                    <a:pt x="969" y="38"/>
                  </a:lnTo>
                  <a:lnTo>
                    <a:pt x="905" y="76"/>
                  </a:lnTo>
                  <a:lnTo>
                    <a:pt x="794" y="210"/>
                  </a:lnTo>
                  <a:lnTo>
                    <a:pt x="572" y="534"/>
                  </a:lnTo>
                  <a:lnTo>
                    <a:pt x="858" y="1029"/>
                  </a:lnTo>
                  <a:lnTo>
                    <a:pt x="905" y="1086"/>
                  </a:lnTo>
                  <a:lnTo>
                    <a:pt x="937" y="1106"/>
                  </a:lnTo>
                  <a:lnTo>
                    <a:pt x="953" y="1144"/>
                  </a:lnTo>
                  <a:lnTo>
                    <a:pt x="985" y="1144"/>
                  </a:lnTo>
                  <a:lnTo>
                    <a:pt x="1032" y="1163"/>
                  </a:lnTo>
                  <a:lnTo>
                    <a:pt x="1032" y="1201"/>
                  </a:lnTo>
                  <a:lnTo>
                    <a:pt x="588" y="1201"/>
                  </a:lnTo>
                  <a:lnTo>
                    <a:pt x="588" y="1163"/>
                  </a:lnTo>
                  <a:lnTo>
                    <a:pt x="667" y="1163"/>
                  </a:lnTo>
                  <a:lnTo>
                    <a:pt x="699" y="1144"/>
                  </a:lnTo>
                  <a:lnTo>
                    <a:pt x="715" y="1125"/>
                  </a:lnTo>
                  <a:lnTo>
                    <a:pt x="715" y="1086"/>
                  </a:lnTo>
                  <a:lnTo>
                    <a:pt x="699" y="1048"/>
                  </a:lnTo>
                  <a:lnTo>
                    <a:pt x="635" y="934"/>
                  </a:lnTo>
                  <a:lnTo>
                    <a:pt x="492" y="686"/>
                  </a:lnTo>
                  <a:lnTo>
                    <a:pt x="318" y="953"/>
                  </a:lnTo>
                  <a:lnTo>
                    <a:pt x="286" y="1010"/>
                  </a:lnTo>
                  <a:lnTo>
                    <a:pt x="254" y="1048"/>
                  </a:lnTo>
                  <a:lnTo>
                    <a:pt x="238" y="1086"/>
                  </a:lnTo>
                  <a:lnTo>
                    <a:pt x="238" y="1125"/>
                  </a:lnTo>
                  <a:lnTo>
                    <a:pt x="270" y="1163"/>
                  </a:lnTo>
                  <a:lnTo>
                    <a:pt x="349" y="1163"/>
                  </a:lnTo>
                  <a:lnTo>
                    <a:pt x="349" y="1201"/>
                  </a:lnTo>
                  <a:lnTo>
                    <a:pt x="0" y="1201"/>
                  </a:lnTo>
                  <a:lnTo>
                    <a:pt x="0" y="1163"/>
                  </a:lnTo>
                  <a:lnTo>
                    <a:pt x="32" y="1163"/>
                  </a:lnTo>
                  <a:lnTo>
                    <a:pt x="48" y="1144"/>
                  </a:lnTo>
                  <a:lnTo>
                    <a:pt x="79" y="1144"/>
                  </a:lnTo>
                  <a:lnTo>
                    <a:pt x="143" y="1067"/>
                  </a:lnTo>
                  <a:lnTo>
                    <a:pt x="175" y="1010"/>
                  </a:lnTo>
                  <a:lnTo>
                    <a:pt x="222" y="953"/>
                  </a:lnTo>
                  <a:lnTo>
                    <a:pt x="461" y="610"/>
                  </a:lnTo>
                  <a:lnTo>
                    <a:pt x="302" y="324"/>
                  </a:lnTo>
                  <a:lnTo>
                    <a:pt x="206" y="171"/>
                  </a:lnTo>
                  <a:lnTo>
                    <a:pt x="143" y="95"/>
                  </a:lnTo>
                  <a:lnTo>
                    <a:pt x="95" y="57"/>
                  </a:lnTo>
                  <a:lnTo>
                    <a:pt x="32" y="3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04" name="Rectangle 264"/>
            <p:cNvSpPr>
              <a:spLocks noChangeArrowheads="1"/>
            </p:cNvSpPr>
            <p:nvPr/>
          </p:nvSpPr>
          <p:spPr bwMode="auto">
            <a:xfrm>
              <a:off x="447" y="47132"/>
              <a:ext cx="52118" cy="95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05" name="Freeform 265"/>
            <p:cNvSpPr>
              <a:spLocks/>
            </p:cNvSpPr>
            <p:nvPr/>
          </p:nvSpPr>
          <p:spPr bwMode="auto">
            <a:xfrm>
              <a:off x="1384" y="47456"/>
              <a:ext cx="1095" cy="12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8" y="0"/>
                </a:cxn>
                <a:cxn ang="0">
                  <a:pos x="508" y="38"/>
                </a:cxn>
                <a:cxn ang="0">
                  <a:pos x="444" y="57"/>
                </a:cxn>
                <a:cxn ang="0">
                  <a:pos x="413" y="57"/>
                </a:cxn>
                <a:cxn ang="0">
                  <a:pos x="365" y="115"/>
                </a:cxn>
                <a:cxn ang="0">
                  <a:pos x="365" y="553"/>
                </a:cxn>
                <a:cxn ang="0">
                  <a:pos x="730" y="553"/>
                </a:cxn>
                <a:cxn ang="0">
                  <a:pos x="730" y="115"/>
                </a:cxn>
                <a:cxn ang="0">
                  <a:pos x="714" y="76"/>
                </a:cxn>
                <a:cxn ang="0">
                  <a:pos x="651" y="38"/>
                </a:cxn>
                <a:cxn ang="0">
                  <a:pos x="587" y="38"/>
                </a:cxn>
                <a:cxn ang="0">
                  <a:pos x="587" y="0"/>
                </a:cxn>
                <a:cxn ang="0">
                  <a:pos x="1095" y="0"/>
                </a:cxn>
                <a:cxn ang="0">
                  <a:pos x="1095" y="38"/>
                </a:cxn>
                <a:cxn ang="0">
                  <a:pos x="1048" y="57"/>
                </a:cxn>
                <a:cxn ang="0">
                  <a:pos x="1016" y="57"/>
                </a:cxn>
                <a:cxn ang="0">
                  <a:pos x="968" y="115"/>
                </a:cxn>
                <a:cxn ang="0">
                  <a:pos x="968" y="1106"/>
                </a:cxn>
                <a:cxn ang="0">
                  <a:pos x="984" y="1125"/>
                </a:cxn>
                <a:cxn ang="0">
                  <a:pos x="1000" y="1163"/>
                </a:cxn>
                <a:cxn ang="0">
                  <a:pos x="1032" y="1163"/>
                </a:cxn>
                <a:cxn ang="0">
                  <a:pos x="1095" y="1182"/>
                </a:cxn>
                <a:cxn ang="0">
                  <a:pos x="1095" y="1220"/>
                </a:cxn>
                <a:cxn ang="0">
                  <a:pos x="587" y="1220"/>
                </a:cxn>
                <a:cxn ang="0">
                  <a:pos x="587" y="1182"/>
                </a:cxn>
                <a:cxn ang="0">
                  <a:pos x="651" y="1163"/>
                </a:cxn>
                <a:cxn ang="0">
                  <a:pos x="683" y="1163"/>
                </a:cxn>
                <a:cxn ang="0">
                  <a:pos x="730" y="1106"/>
                </a:cxn>
                <a:cxn ang="0">
                  <a:pos x="730" y="629"/>
                </a:cxn>
                <a:cxn ang="0">
                  <a:pos x="365" y="629"/>
                </a:cxn>
                <a:cxn ang="0">
                  <a:pos x="365" y="1106"/>
                </a:cxn>
                <a:cxn ang="0">
                  <a:pos x="413" y="1163"/>
                </a:cxn>
                <a:cxn ang="0">
                  <a:pos x="444" y="1163"/>
                </a:cxn>
                <a:cxn ang="0">
                  <a:pos x="508" y="1182"/>
                </a:cxn>
                <a:cxn ang="0">
                  <a:pos x="508" y="1220"/>
                </a:cxn>
                <a:cxn ang="0">
                  <a:pos x="0" y="1220"/>
                </a:cxn>
                <a:cxn ang="0">
                  <a:pos x="0" y="1182"/>
                </a:cxn>
                <a:cxn ang="0">
                  <a:pos x="63" y="1163"/>
                </a:cxn>
                <a:cxn ang="0">
                  <a:pos x="95" y="1163"/>
                </a:cxn>
                <a:cxn ang="0">
                  <a:pos x="111" y="1125"/>
                </a:cxn>
                <a:cxn ang="0">
                  <a:pos x="127" y="1106"/>
                </a:cxn>
                <a:cxn ang="0">
                  <a:pos x="127" y="115"/>
                </a:cxn>
                <a:cxn ang="0">
                  <a:pos x="79" y="57"/>
                </a:cxn>
                <a:cxn ang="0">
                  <a:pos x="47" y="57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1095" h="1220">
                  <a:moveTo>
                    <a:pt x="0" y="0"/>
                  </a:moveTo>
                  <a:lnTo>
                    <a:pt x="508" y="0"/>
                  </a:lnTo>
                  <a:lnTo>
                    <a:pt x="508" y="38"/>
                  </a:lnTo>
                  <a:lnTo>
                    <a:pt x="444" y="57"/>
                  </a:lnTo>
                  <a:lnTo>
                    <a:pt x="413" y="57"/>
                  </a:lnTo>
                  <a:lnTo>
                    <a:pt x="365" y="115"/>
                  </a:lnTo>
                  <a:lnTo>
                    <a:pt x="365" y="553"/>
                  </a:lnTo>
                  <a:lnTo>
                    <a:pt x="730" y="553"/>
                  </a:lnTo>
                  <a:lnTo>
                    <a:pt x="730" y="115"/>
                  </a:lnTo>
                  <a:lnTo>
                    <a:pt x="714" y="76"/>
                  </a:lnTo>
                  <a:lnTo>
                    <a:pt x="651" y="38"/>
                  </a:lnTo>
                  <a:lnTo>
                    <a:pt x="587" y="38"/>
                  </a:lnTo>
                  <a:lnTo>
                    <a:pt x="587" y="0"/>
                  </a:lnTo>
                  <a:lnTo>
                    <a:pt x="1095" y="0"/>
                  </a:lnTo>
                  <a:lnTo>
                    <a:pt x="1095" y="38"/>
                  </a:lnTo>
                  <a:lnTo>
                    <a:pt x="1048" y="57"/>
                  </a:lnTo>
                  <a:lnTo>
                    <a:pt x="1016" y="57"/>
                  </a:lnTo>
                  <a:lnTo>
                    <a:pt x="968" y="115"/>
                  </a:lnTo>
                  <a:lnTo>
                    <a:pt x="968" y="1106"/>
                  </a:lnTo>
                  <a:lnTo>
                    <a:pt x="984" y="1125"/>
                  </a:lnTo>
                  <a:lnTo>
                    <a:pt x="1000" y="1163"/>
                  </a:lnTo>
                  <a:lnTo>
                    <a:pt x="1032" y="1163"/>
                  </a:lnTo>
                  <a:lnTo>
                    <a:pt x="1095" y="1182"/>
                  </a:lnTo>
                  <a:lnTo>
                    <a:pt x="1095" y="1220"/>
                  </a:lnTo>
                  <a:lnTo>
                    <a:pt x="587" y="1220"/>
                  </a:lnTo>
                  <a:lnTo>
                    <a:pt x="587" y="1182"/>
                  </a:lnTo>
                  <a:lnTo>
                    <a:pt x="651" y="1163"/>
                  </a:lnTo>
                  <a:lnTo>
                    <a:pt x="683" y="1163"/>
                  </a:lnTo>
                  <a:lnTo>
                    <a:pt x="730" y="1106"/>
                  </a:lnTo>
                  <a:lnTo>
                    <a:pt x="730" y="629"/>
                  </a:lnTo>
                  <a:lnTo>
                    <a:pt x="365" y="629"/>
                  </a:lnTo>
                  <a:lnTo>
                    <a:pt x="365" y="1106"/>
                  </a:lnTo>
                  <a:lnTo>
                    <a:pt x="413" y="1163"/>
                  </a:lnTo>
                  <a:lnTo>
                    <a:pt x="444" y="1163"/>
                  </a:lnTo>
                  <a:lnTo>
                    <a:pt x="508" y="1182"/>
                  </a:lnTo>
                  <a:lnTo>
                    <a:pt x="508" y="1220"/>
                  </a:lnTo>
                  <a:lnTo>
                    <a:pt x="0" y="1220"/>
                  </a:lnTo>
                  <a:lnTo>
                    <a:pt x="0" y="1182"/>
                  </a:lnTo>
                  <a:lnTo>
                    <a:pt x="63" y="1163"/>
                  </a:lnTo>
                  <a:lnTo>
                    <a:pt x="95" y="1163"/>
                  </a:lnTo>
                  <a:lnTo>
                    <a:pt x="111" y="1125"/>
                  </a:lnTo>
                  <a:lnTo>
                    <a:pt x="127" y="1106"/>
                  </a:lnTo>
                  <a:lnTo>
                    <a:pt x="127" y="115"/>
                  </a:lnTo>
                  <a:lnTo>
                    <a:pt x="79" y="57"/>
                  </a:lnTo>
                  <a:lnTo>
                    <a:pt x="47" y="57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06" name="Freeform 266"/>
            <p:cNvSpPr>
              <a:spLocks noEditPoints="1"/>
            </p:cNvSpPr>
            <p:nvPr/>
          </p:nvSpPr>
          <p:spPr bwMode="auto">
            <a:xfrm>
              <a:off x="2607" y="47818"/>
              <a:ext cx="666" cy="877"/>
            </a:xfrm>
            <a:custGeom>
              <a:avLst/>
              <a:gdLst/>
              <a:ahLst/>
              <a:cxnLst>
                <a:cxn ang="0">
                  <a:pos x="333" y="58"/>
                </a:cxn>
                <a:cxn ang="0">
                  <a:pos x="285" y="77"/>
                </a:cxn>
                <a:cxn ang="0">
                  <a:pos x="254" y="153"/>
                </a:cxn>
                <a:cxn ang="0">
                  <a:pos x="222" y="267"/>
                </a:cxn>
                <a:cxn ang="0">
                  <a:pos x="222" y="687"/>
                </a:cxn>
                <a:cxn ang="0">
                  <a:pos x="269" y="801"/>
                </a:cxn>
                <a:cxn ang="0">
                  <a:pos x="333" y="839"/>
                </a:cxn>
                <a:cxn ang="0">
                  <a:pos x="381" y="820"/>
                </a:cxn>
                <a:cxn ang="0">
                  <a:pos x="412" y="763"/>
                </a:cxn>
                <a:cxn ang="0">
                  <a:pos x="444" y="629"/>
                </a:cxn>
                <a:cxn ang="0">
                  <a:pos x="444" y="267"/>
                </a:cxn>
                <a:cxn ang="0">
                  <a:pos x="428" y="153"/>
                </a:cxn>
                <a:cxn ang="0">
                  <a:pos x="397" y="77"/>
                </a:cxn>
                <a:cxn ang="0">
                  <a:pos x="333" y="58"/>
                </a:cxn>
                <a:cxn ang="0">
                  <a:pos x="349" y="58"/>
                </a:cxn>
                <a:cxn ang="0">
                  <a:pos x="333" y="58"/>
                </a:cxn>
                <a:cxn ang="0">
                  <a:pos x="333" y="0"/>
                </a:cxn>
                <a:cxn ang="0">
                  <a:pos x="460" y="38"/>
                </a:cxn>
                <a:cxn ang="0">
                  <a:pos x="571" y="134"/>
                </a:cxn>
                <a:cxn ang="0">
                  <a:pos x="635" y="267"/>
                </a:cxn>
                <a:cxn ang="0">
                  <a:pos x="666" y="439"/>
                </a:cxn>
                <a:cxn ang="0">
                  <a:pos x="635" y="610"/>
                </a:cxn>
                <a:cxn ang="0">
                  <a:pos x="571" y="744"/>
                </a:cxn>
                <a:cxn ang="0">
                  <a:pos x="460" y="839"/>
                </a:cxn>
                <a:cxn ang="0">
                  <a:pos x="333" y="877"/>
                </a:cxn>
                <a:cxn ang="0">
                  <a:pos x="206" y="839"/>
                </a:cxn>
                <a:cxn ang="0">
                  <a:pos x="95" y="763"/>
                </a:cxn>
                <a:cxn ang="0">
                  <a:pos x="31" y="629"/>
                </a:cxn>
                <a:cxn ang="0">
                  <a:pos x="0" y="439"/>
                </a:cxn>
                <a:cxn ang="0">
                  <a:pos x="31" y="267"/>
                </a:cxn>
                <a:cxn ang="0">
                  <a:pos x="95" y="134"/>
                </a:cxn>
                <a:cxn ang="0">
                  <a:pos x="206" y="38"/>
                </a:cxn>
                <a:cxn ang="0">
                  <a:pos x="333" y="0"/>
                </a:cxn>
              </a:cxnLst>
              <a:rect l="0" t="0" r="r" b="b"/>
              <a:pathLst>
                <a:path w="666" h="877">
                  <a:moveTo>
                    <a:pt x="333" y="58"/>
                  </a:moveTo>
                  <a:lnTo>
                    <a:pt x="285" y="77"/>
                  </a:lnTo>
                  <a:lnTo>
                    <a:pt x="254" y="153"/>
                  </a:lnTo>
                  <a:lnTo>
                    <a:pt x="222" y="267"/>
                  </a:lnTo>
                  <a:lnTo>
                    <a:pt x="222" y="687"/>
                  </a:lnTo>
                  <a:lnTo>
                    <a:pt x="269" y="801"/>
                  </a:lnTo>
                  <a:lnTo>
                    <a:pt x="333" y="839"/>
                  </a:lnTo>
                  <a:lnTo>
                    <a:pt x="381" y="820"/>
                  </a:lnTo>
                  <a:lnTo>
                    <a:pt x="412" y="763"/>
                  </a:lnTo>
                  <a:lnTo>
                    <a:pt x="444" y="629"/>
                  </a:lnTo>
                  <a:lnTo>
                    <a:pt x="444" y="267"/>
                  </a:lnTo>
                  <a:lnTo>
                    <a:pt x="428" y="153"/>
                  </a:lnTo>
                  <a:lnTo>
                    <a:pt x="397" y="77"/>
                  </a:lnTo>
                  <a:lnTo>
                    <a:pt x="333" y="58"/>
                  </a:lnTo>
                  <a:lnTo>
                    <a:pt x="349" y="58"/>
                  </a:lnTo>
                  <a:lnTo>
                    <a:pt x="333" y="58"/>
                  </a:lnTo>
                  <a:close/>
                  <a:moveTo>
                    <a:pt x="333" y="0"/>
                  </a:moveTo>
                  <a:lnTo>
                    <a:pt x="460" y="38"/>
                  </a:lnTo>
                  <a:lnTo>
                    <a:pt x="571" y="134"/>
                  </a:lnTo>
                  <a:lnTo>
                    <a:pt x="635" y="267"/>
                  </a:lnTo>
                  <a:lnTo>
                    <a:pt x="666" y="439"/>
                  </a:lnTo>
                  <a:lnTo>
                    <a:pt x="635" y="610"/>
                  </a:lnTo>
                  <a:lnTo>
                    <a:pt x="571" y="744"/>
                  </a:lnTo>
                  <a:lnTo>
                    <a:pt x="460" y="839"/>
                  </a:lnTo>
                  <a:lnTo>
                    <a:pt x="333" y="877"/>
                  </a:lnTo>
                  <a:lnTo>
                    <a:pt x="206" y="839"/>
                  </a:lnTo>
                  <a:lnTo>
                    <a:pt x="95" y="763"/>
                  </a:lnTo>
                  <a:lnTo>
                    <a:pt x="31" y="629"/>
                  </a:lnTo>
                  <a:lnTo>
                    <a:pt x="0" y="439"/>
                  </a:lnTo>
                  <a:lnTo>
                    <a:pt x="31" y="267"/>
                  </a:lnTo>
                  <a:lnTo>
                    <a:pt x="95" y="134"/>
                  </a:lnTo>
                  <a:lnTo>
                    <a:pt x="206" y="38"/>
                  </a:lnTo>
                  <a:lnTo>
                    <a:pt x="3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07" name="Freeform 267"/>
            <p:cNvSpPr>
              <a:spLocks/>
            </p:cNvSpPr>
            <p:nvPr/>
          </p:nvSpPr>
          <p:spPr bwMode="auto">
            <a:xfrm>
              <a:off x="3353" y="47837"/>
              <a:ext cx="794" cy="8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6" y="0"/>
                </a:cxn>
                <a:cxn ang="0">
                  <a:pos x="286" y="172"/>
                </a:cxn>
                <a:cxn ang="0">
                  <a:pos x="381" y="58"/>
                </a:cxn>
                <a:cxn ang="0">
                  <a:pos x="508" y="19"/>
                </a:cxn>
                <a:cxn ang="0">
                  <a:pos x="635" y="58"/>
                </a:cxn>
                <a:cxn ang="0">
                  <a:pos x="683" y="115"/>
                </a:cxn>
                <a:cxn ang="0">
                  <a:pos x="715" y="267"/>
                </a:cxn>
                <a:cxn ang="0">
                  <a:pos x="715" y="763"/>
                </a:cxn>
                <a:cxn ang="0">
                  <a:pos x="730" y="801"/>
                </a:cxn>
                <a:cxn ang="0">
                  <a:pos x="762" y="820"/>
                </a:cxn>
                <a:cxn ang="0">
                  <a:pos x="794" y="820"/>
                </a:cxn>
                <a:cxn ang="0">
                  <a:pos x="794" y="858"/>
                </a:cxn>
                <a:cxn ang="0">
                  <a:pos x="445" y="858"/>
                </a:cxn>
                <a:cxn ang="0">
                  <a:pos x="445" y="820"/>
                </a:cxn>
                <a:cxn ang="0">
                  <a:pos x="476" y="820"/>
                </a:cxn>
                <a:cxn ang="0">
                  <a:pos x="492" y="801"/>
                </a:cxn>
                <a:cxn ang="0">
                  <a:pos x="508" y="763"/>
                </a:cxn>
                <a:cxn ang="0">
                  <a:pos x="508" y="229"/>
                </a:cxn>
                <a:cxn ang="0">
                  <a:pos x="492" y="172"/>
                </a:cxn>
                <a:cxn ang="0">
                  <a:pos x="429" y="134"/>
                </a:cxn>
                <a:cxn ang="0">
                  <a:pos x="381" y="134"/>
                </a:cxn>
                <a:cxn ang="0">
                  <a:pos x="349" y="153"/>
                </a:cxn>
                <a:cxn ang="0">
                  <a:pos x="286" y="229"/>
                </a:cxn>
                <a:cxn ang="0">
                  <a:pos x="286" y="744"/>
                </a:cxn>
                <a:cxn ang="0">
                  <a:pos x="302" y="782"/>
                </a:cxn>
                <a:cxn ang="0">
                  <a:pos x="333" y="801"/>
                </a:cxn>
                <a:cxn ang="0">
                  <a:pos x="365" y="801"/>
                </a:cxn>
                <a:cxn ang="0">
                  <a:pos x="365" y="839"/>
                </a:cxn>
                <a:cxn ang="0">
                  <a:pos x="0" y="839"/>
                </a:cxn>
                <a:cxn ang="0">
                  <a:pos x="0" y="801"/>
                </a:cxn>
                <a:cxn ang="0">
                  <a:pos x="63" y="763"/>
                </a:cxn>
                <a:cxn ang="0">
                  <a:pos x="79" y="725"/>
                </a:cxn>
                <a:cxn ang="0">
                  <a:pos x="79" y="115"/>
                </a:cxn>
                <a:cxn ang="0">
                  <a:pos x="63" y="77"/>
                </a:cxn>
                <a:cxn ang="0">
                  <a:pos x="0" y="39"/>
                </a:cxn>
                <a:cxn ang="0">
                  <a:pos x="0" y="0"/>
                </a:cxn>
              </a:cxnLst>
              <a:rect l="0" t="0" r="r" b="b"/>
              <a:pathLst>
                <a:path w="794" h="858">
                  <a:moveTo>
                    <a:pt x="0" y="0"/>
                  </a:moveTo>
                  <a:lnTo>
                    <a:pt x="286" y="0"/>
                  </a:lnTo>
                  <a:lnTo>
                    <a:pt x="286" y="172"/>
                  </a:lnTo>
                  <a:lnTo>
                    <a:pt x="381" y="58"/>
                  </a:lnTo>
                  <a:lnTo>
                    <a:pt x="508" y="19"/>
                  </a:lnTo>
                  <a:lnTo>
                    <a:pt x="635" y="58"/>
                  </a:lnTo>
                  <a:lnTo>
                    <a:pt x="683" y="115"/>
                  </a:lnTo>
                  <a:lnTo>
                    <a:pt x="715" y="267"/>
                  </a:lnTo>
                  <a:lnTo>
                    <a:pt x="715" y="763"/>
                  </a:lnTo>
                  <a:lnTo>
                    <a:pt x="730" y="801"/>
                  </a:lnTo>
                  <a:lnTo>
                    <a:pt x="762" y="820"/>
                  </a:lnTo>
                  <a:lnTo>
                    <a:pt x="794" y="820"/>
                  </a:lnTo>
                  <a:lnTo>
                    <a:pt x="794" y="858"/>
                  </a:lnTo>
                  <a:lnTo>
                    <a:pt x="445" y="858"/>
                  </a:lnTo>
                  <a:lnTo>
                    <a:pt x="445" y="820"/>
                  </a:lnTo>
                  <a:lnTo>
                    <a:pt x="476" y="820"/>
                  </a:lnTo>
                  <a:lnTo>
                    <a:pt x="492" y="801"/>
                  </a:lnTo>
                  <a:lnTo>
                    <a:pt x="508" y="763"/>
                  </a:lnTo>
                  <a:lnTo>
                    <a:pt x="508" y="229"/>
                  </a:lnTo>
                  <a:lnTo>
                    <a:pt x="492" y="172"/>
                  </a:lnTo>
                  <a:lnTo>
                    <a:pt x="429" y="134"/>
                  </a:lnTo>
                  <a:lnTo>
                    <a:pt x="381" y="134"/>
                  </a:lnTo>
                  <a:lnTo>
                    <a:pt x="349" y="153"/>
                  </a:lnTo>
                  <a:lnTo>
                    <a:pt x="286" y="229"/>
                  </a:lnTo>
                  <a:lnTo>
                    <a:pt x="286" y="744"/>
                  </a:lnTo>
                  <a:lnTo>
                    <a:pt x="302" y="782"/>
                  </a:lnTo>
                  <a:lnTo>
                    <a:pt x="333" y="801"/>
                  </a:lnTo>
                  <a:lnTo>
                    <a:pt x="365" y="801"/>
                  </a:lnTo>
                  <a:lnTo>
                    <a:pt x="365" y="839"/>
                  </a:lnTo>
                  <a:lnTo>
                    <a:pt x="0" y="839"/>
                  </a:lnTo>
                  <a:lnTo>
                    <a:pt x="0" y="801"/>
                  </a:lnTo>
                  <a:lnTo>
                    <a:pt x="63" y="763"/>
                  </a:lnTo>
                  <a:lnTo>
                    <a:pt x="79" y="725"/>
                  </a:lnTo>
                  <a:lnTo>
                    <a:pt x="79" y="115"/>
                  </a:lnTo>
                  <a:lnTo>
                    <a:pt x="63" y="77"/>
                  </a:lnTo>
                  <a:lnTo>
                    <a:pt x="0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08" name="Freeform 268"/>
            <p:cNvSpPr>
              <a:spLocks noEditPoints="1"/>
            </p:cNvSpPr>
            <p:nvPr/>
          </p:nvSpPr>
          <p:spPr bwMode="auto">
            <a:xfrm>
              <a:off x="4115" y="47818"/>
              <a:ext cx="667" cy="877"/>
            </a:xfrm>
            <a:custGeom>
              <a:avLst/>
              <a:gdLst/>
              <a:ahLst/>
              <a:cxnLst>
                <a:cxn ang="0">
                  <a:pos x="334" y="58"/>
                </a:cxn>
                <a:cxn ang="0">
                  <a:pos x="350" y="58"/>
                </a:cxn>
                <a:cxn ang="0">
                  <a:pos x="286" y="77"/>
                </a:cxn>
                <a:cxn ang="0">
                  <a:pos x="254" y="153"/>
                </a:cxn>
                <a:cxn ang="0">
                  <a:pos x="222" y="267"/>
                </a:cxn>
                <a:cxn ang="0">
                  <a:pos x="222" y="687"/>
                </a:cxn>
                <a:cxn ang="0">
                  <a:pos x="270" y="801"/>
                </a:cxn>
                <a:cxn ang="0">
                  <a:pos x="334" y="839"/>
                </a:cxn>
                <a:cxn ang="0">
                  <a:pos x="381" y="820"/>
                </a:cxn>
                <a:cxn ang="0">
                  <a:pos x="413" y="763"/>
                </a:cxn>
                <a:cxn ang="0">
                  <a:pos x="445" y="629"/>
                </a:cxn>
                <a:cxn ang="0">
                  <a:pos x="445" y="267"/>
                </a:cxn>
                <a:cxn ang="0">
                  <a:pos x="429" y="153"/>
                </a:cxn>
                <a:cxn ang="0">
                  <a:pos x="397" y="77"/>
                </a:cxn>
                <a:cxn ang="0">
                  <a:pos x="350" y="58"/>
                </a:cxn>
                <a:cxn ang="0">
                  <a:pos x="334" y="58"/>
                </a:cxn>
                <a:cxn ang="0">
                  <a:pos x="334" y="0"/>
                </a:cxn>
                <a:cxn ang="0">
                  <a:pos x="461" y="38"/>
                </a:cxn>
                <a:cxn ang="0">
                  <a:pos x="572" y="134"/>
                </a:cxn>
                <a:cxn ang="0">
                  <a:pos x="635" y="267"/>
                </a:cxn>
                <a:cxn ang="0">
                  <a:pos x="667" y="439"/>
                </a:cxn>
                <a:cxn ang="0">
                  <a:pos x="635" y="610"/>
                </a:cxn>
                <a:cxn ang="0">
                  <a:pos x="572" y="744"/>
                </a:cxn>
                <a:cxn ang="0">
                  <a:pos x="461" y="839"/>
                </a:cxn>
                <a:cxn ang="0">
                  <a:pos x="334" y="877"/>
                </a:cxn>
                <a:cxn ang="0">
                  <a:pos x="207" y="839"/>
                </a:cxn>
                <a:cxn ang="0">
                  <a:pos x="95" y="763"/>
                </a:cxn>
                <a:cxn ang="0">
                  <a:pos x="32" y="629"/>
                </a:cxn>
                <a:cxn ang="0">
                  <a:pos x="0" y="439"/>
                </a:cxn>
                <a:cxn ang="0">
                  <a:pos x="32" y="267"/>
                </a:cxn>
                <a:cxn ang="0">
                  <a:pos x="95" y="134"/>
                </a:cxn>
                <a:cxn ang="0">
                  <a:pos x="207" y="38"/>
                </a:cxn>
                <a:cxn ang="0">
                  <a:pos x="334" y="0"/>
                </a:cxn>
              </a:cxnLst>
              <a:rect l="0" t="0" r="r" b="b"/>
              <a:pathLst>
                <a:path w="667" h="877">
                  <a:moveTo>
                    <a:pt x="334" y="58"/>
                  </a:moveTo>
                  <a:lnTo>
                    <a:pt x="350" y="58"/>
                  </a:lnTo>
                  <a:lnTo>
                    <a:pt x="286" y="77"/>
                  </a:lnTo>
                  <a:lnTo>
                    <a:pt x="254" y="153"/>
                  </a:lnTo>
                  <a:lnTo>
                    <a:pt x="222" y="267"/>
                  </a:lnTo>
                  <a:lnTo>
                    <a:pt x="222" y="687"/>
                  </a:lnTo>
                  <a:lnTo>
                    <a:pt x="270" y="801"/>
                  </a:lnTo>
                  <a:lnTo>
                    <a:pt x="334" y="839"/>
                  </a:lnTo>
                  <a:lnTo>
                    <a:pt x="381" y="820"/>
                  </a:lnTo>
                  <a:lnTo>
                    <a:pt x="413" y="763"/>
                  </a:lnTo>
                  <a:lnTo>
                    <a:pt x="445" y="629"/>
                  </a:lnTo>
                  <a:lnTo>
                    <a:pt x="445" y="267"/>
                  </a:lnTo>
                  <a:lnTo>
                    <a:pt x="429" y="153"/>
                  </a:lnTo>
                  <a:lnTo>
                    <a:pt x="397" y="77"/>
                  </a:lnTo>
                  <a:lnTo>
                    <a:pt x="350" y="58"/>
                  </a:lnTo>
                  <a:lnTo>
                    <a:pt x="334" y="58"/>
                  </a:lnTo>
                  <a:close/>
                  <a:moveTo>
                    <a:pt x="334" y="0"/>
                  </a:moveTo>
                  <a:lnTo>
                    <a:pt x="461" y="38"/>
                  </a:lnTo>
                  <a:lnTo>
                    <a:pt x="572" y="134"/>
                  </a:lnTo>
                  <a:lnTo>
                    <a:pt x="635" y="267"/>
                  </a:lnTo>
                  <a:lnTo>
                    <a:pt x="667" y="439"/>
                  </a:lnTo>
                  <a:lnTo>
                    <a:pt x="635" y="610"/>
                  </a:lnTo>
                  <a:lnTo>
                    <a:pt x="572" y="744"/>
                  </a:lnTo>
                  <a:lnTo>
                    <a:pt x="461" y="839"/>
                  </a:lnTo>
                  <a:lnTo>
                    <a:pt x="334" y="877"/>
                  </a:lnTo>
                  <a:lnTo>
                    <a:pt x="207" y="839"/>
                  </a:lnTo>
                  <a:lnTo>
                    <a:pt x="95" y="763"/>
                  </a:lnTo>
                  <a:lnTo>
                    <a:pt x="32" y="629"/>
                  </a:lnTo>
                  <a:lnTo>
                    <a:pt x="0" y="439"/>
                  </a:lnTo>
                  <a:lnTo>
                    <a:pt x="32" y="267"/>
                  </a:lnTo>
                  <a:lnTo>
                    <a:pt x="95" y="134"/>
                  </a:lnTo>
                  <a:lnTo>
                    <a:pt x="207" y="38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09" name="Freeform 269"/>
            <p:cNvSpPr>
              <a:spLocks/>
            </p:cNvSpPr>
            <p:nvPr/>
          </p:nvSpPr>
          <p:spPr bwMode="auto">
            <a:xfrm>
              <a:off x="4877" y="47818"/>
              <a:ext cx="620" cy="858"/>
            </a:xfrm>
            <a:custGeom>
              <a:avLst/>
              <a:gdLst/>
              <a:ahLst/>
              <a:cxnLst>
                <a:cxn ang="0">
                  <a:pos x="493" y="0"/>
                </a:cxn>
                <a:cxn ang="0">
                  <a:pos x="588" y="38"/>
                </a:cxn>
                <a:cxn ang="0">
                  <a:pos x="604" y="77"/>
                </a:cxn>
                <a:cxn ang="0">
                  <a:pos x="620" y="134"/>
                </a:cxn>
                <a:cxn ang="0">
                  <a:pos x="620" y="172"/>
                </a:cxn>
                <a:cxn ang="0">
                  <a:pos x="572" y="229"/>
                </a:cxn>
                <a:cxn ang="0">
                  <a:pos x="524" y="248"/>
                </a:cxn>
                <a:cxn ang="0">
                  <a:pos x="477" y="248"/>
                </a:cxn>
                <a:cxn ang="0">
                  <a:pos x="445" y="229"/>
                </a:cxn>
                <a:cxn ang="0">
                  <a:pos x="429" y="191"/>
                </a:cxn>
                <a:cxn ang="0">
                  <a:pos x="397" y="172"/>
                </a:cxn>
                <a:cxn ang="0">
                  <a:pos x="382" y="153"/>
                </a:cxn>
                <a:cxn ang="0">
                  <a:pos x="350" y="172"/>
                </a:cxn>
                <a:cxn ang="0">
                  <a:pos x="318" y="210"/>
                </a:cxn>
                <a:cxn ang="0">
                  <a:pos x="302" y="248"/>
                </a:cxn>
                <a:cxn ang="0">
                  <a:pos x="286" y="324"/>
                </a:cxn>
                <a:cxn ang="0">
                  <a:pos x="286" y="725"/>
                </a:cxn>
                <a:cxn ang="0">
                  <a:pos x="318" y="801"/>
                </a:cxn>
                <a:cxn ang="0">
                  <a:pos x="350" y="820"/>
                </a:cxn>
                <a:cxn ang="0">
                  <a:pos x="397" y="820"/>
                </a:cxn>
                <a:cxn ang="0">
                  <a:pos x="397" y="858"/>
                </a:cxn>
                <a:cxn ang="0">
                  <a:pos x="0" y="858"/>
                </a:cxn>
                <a:cxn ang="0">
                  <a:pos x="0" y="820"/>
                </a:cxn>
                <a:cxn ang="0">
                  <a:pos x="64" y="782"/>
                </a:cxn>
                <a:cxn ang="0">
                  <a:pos x="80" y="744"/>
                </a:cxn>
                <a:cxn ang="0">
                  <a:pos x="80" y="134"/>
                </a:cxn>
                <a:cxn ang="0">
                  <a:pos x="64" y="96"/>
                </a:cxn>
                <a:cxn ang="0">
                  <a:pos x="0" y="58"/>
                </a:cxn>
                <a:cxn ang="0">
                  <a:pos x="0" y="19"/>
                </a:cxn>
                <a:cxn ang="0">
                  <a:pos x="286" y="19"/>
                </a:cxn>
                <a:cxn ang="0">
                  <a:pos x="286" y="172"/>
                </a:cxn>
                <a:cxn ang="0">
                  <a:pos x="334" y="96"/>
                </a:cxn>
                <a:cxn ang="0">
                  <a:pos x="382" y="38"/>
                </a:cxn>
                <a:cxn ang="0">
                  <a:pos x="445" y="19"/>
                </a:cxn>
                <a:cxn ang="0">
                  <a:pos x="493" y="0"/>
                </a:cxn>
              </a:cxnLst>
              <a:rect l="0" t="0" r="r" b="b"/>
              <a:pathLst>
                <a:path w="620" h="858">
                  <a:moveTo>
                    <a:pt x="493" y="0"/>
                  </a:moveTo>
                  <a:lnTo>
                    <a:pt x="588" y="38"/>
                  </a:lnTo>
                  <a:lnTo>
                    <a:pt x="604" y="77"/>
                  </a:lnTo>
                  <a:lnTo>
                    <a:pt x="620" y="134"/>
                  </a:lnTo>
                  <a:lnTo>
                    <a:pt x="620" y="172"/>
                  </a:lnTo>
                  <a:lnTo>
                    <a:pt x="572" y="229"/>
                  </a:lnTo>
                  <a:lnTo>
                    <a:pt x="524" y="248"/>
                  </a:lnTo>
                  <a:lnTo>
                    <a:pt x="477" y="248"/>
                  </a:lnTo>
                  <a:lnTo>
                    <a:pt x="445" y="229"/>
                  </a:lnTo>
                  <a:lnTo>
                    <a:pt x="429" y="191"/>
                  </a:lnTo>
                  <a:lnTo>
                    <a:pt x="397" y="172"/>
                  </a:lnTo>
                  <a:lnTo>
                    <a:pt x="382" y="153"/>
                  </a:lnTo>
                  <a:lnTo>
                    <a:pt x="350" y="172"/>
                  </a:lnTo>
                  <a:lnTo>
                    <a:pt x="318" y="210"/>
                  </a:lnTo>
                  <a:lnTo>
                    <a:pt x="302" y="248"/>
                  </a:lnTo>
                  <a:lnTo>
                    <a:pt x="286" y="324"/>
                  </a:lnTo>
                  <a:lnTo>
                    <a:pt x="286" y="725"/>
                  </a:lnTo>
                  <a:lnTo>
                    <a:pt x="318" y="801"/>
                  </a:lnTo>
                  <a:lnTo>
                    <a:pt x="350" y="820"/>
                  </a:lnTo>
                  <a:lnTo>
                    <a:pt x="397" y="820"/>
                  </a:lnTo>
                  <a:lnTo>
                    <a:pt x="397" y="858"/>
                  </a:lnTo>
                  <a:lnTo>
                    <a:pt x="0" y="858"/>
                  </a:lnTo>
                  <a:lnTo>
                    <a:pt x="0" y="820"/>
                  </a:lnTo>
                  <a:lnTo>
                    <a:pt x="64" y="782"/>
                  </a:lnTo>
                  <a:lnTo>
                    <a:pt x="80" y="744"/>
                  </a:lnTo>
                  <a:lnTo>
                    <a:pt x="80" y="134"/>
                  </a:lnTo>
                  <a:lnTo>
                    <a:pt x="64" y="96"/>
                  </a:lnTo>
                  <a:lnTo>
                    <a:pt x="0" y="58"/>
                  </a:lnTo>
                  <a:lnTo>
                    <a:pt x="0" y="19"/>
                  </a:lnTo>
                  <a:lnTo>
                    <a:pt x="286" y="19"/>
                  </a:lnTo>
                  <a:lnTo>
                    <a:pt x="286" y="172"/>
                  </a:lnTo>
                  <a:lnTo>
                    <a:pt x="334" y="96"/>
                  </a:lnTo>
                  <a:lnTo>
                    <a:pt x="382" y="38"/>
                  </a:lnTo>
                  <a:lnTo>
                    <a:pt x="445" y="19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10" name="Freeform 270"/>
            <p:cNvSpPr>
              <a:spLocks/>
            </p:cNvSpPr>
            <p:nvPr/>
          </p:nvSpPr>
          <p:spPr bwMode="auto">
            <a:xfrm>
              <a:off x="5624" y="47818"/>
              <a:ext cx="492" cy="877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317" y="0"/>
                </a:cxn>
                <a:cxn ang="0">
                  <a:pos x="365" y="19"/>
                </a:cxn>
                <a:cxn ang="0">
                  <a:pos x="381" y="38"/>
                </a:cxn>
                <a:cxn ang="0">
                  <a:pos x="429" y="38"/>
                </a:cxn>
                <a:cxn ang="0">
                  <a:pos x="429" y="19"/>
                </a:cxn>
                <a:cxn ang="0">
                  <a:pos x="444" y="0"/>
                </a:cxn>
                <a:cxn ang="0">
                  <a:pos x="476" y="0"/>
                </a:cxn>
                <a:cxn ang="0">
                  <a:pos x="476" y="267"/>
                </a:cxn>
                <a:cxn ang="0">
                  <a:pos x="413" y="267"/>
                </a:cxn>
                <a:cxn ang="0">
                  <a:pos x="381" y="153"/>
                </a:cxn>
                <a:cxn ang="0">
                  <a:pos x="317" y="77"/>
                </a:cxn>
                <a:cxn ang="0">
                  <a:pos x="270" y="58"/>
                </a:cxn>
                <a:cxn ang="0">
                  <a:pos x="238" y="58"/>
                </a:cxn>
                <a:cxn ang="0">
                  <a:pos x="174" y="96"/>
                </a:cxn>
                <a:cxn ang="0">
                  <a:pos x="143" y="172"/>
                </a:cxn>
                <a:cxn ang="0">
                  <a:pos x="174" y="248"/>
                </a:cxn>
                <a:cxn ang="0">
                  <a:pos x="222" y="286"/>
                </a:cxn>
                <a:cxn ang="0">
                  <a:pos x="286" y="324"/>
                </a:cxn>
                <a:cxn ang="0">
                  <a:pos x="365" y="363"/>
                </a:cxn>
                <a:cxn ang="0">
                  <a:pos x="460" y="477"/>
                </a:cxn>
                <a:cxn ang="0">
                  <a:pos x="492" y="534"/>
                </a:cxn>
                <a:cxn ang="0">
                  <a:pos x="492" y="687"/>
                </a:cxn>
                <a:cxn ang="0">
                  <a:pos x="429" y="801"/>
                </a:cxn>
                <a:cxn ang="0">
                  <a:pos x="381" y="839"/>
                </a:cxn>
                <a:cxn ang="0">
                  <a:pos x="317" y="877"/>
                </a:cxn>
                <a:cxn ang="0">
                  <a:pos x="222" y="877"/>
                </a:cxn>
                <a:cxn ang="0">
                  <a:pos x="174" y="858"/>
                </a:cxn>
                <a:cxn ang="0">
                  <a:pos x="143" y="858"/>
                </a:cxn>
                <a:cxn ang="0">
                  <a:pos x="95" y="839"/>
                </a:cxn>
                <a:cxn ang="0">
                  <a:pos x="79" y="820"/>
                </a:cxn>
                <a:cxn ang="0">
                  <a:pos x="63" y="820"/>
                </a:cxn>
                <a:cxn ang="0">
                  <a:pos x="47" y="839"/>
                </a:cxn>
                <a:cxn ang="0">
                  <a:pos x="32" y="877"/>
                </a:cxn>
                <a:cxn ang="0">
                  <a:pos x="0" y="877"/>
                </a:cxn>
                <a:cxn ang="0">
                  <a:pos x="0" y="572"/>
                </a:cxn>
                <a:cxn ang="0">
                  <a:pos x="47" y="572"/>
                </a:cxn>
                <a:cxn ang="0">
                  <a:pos x="63" y="668"/>
                </a:cxn>
                <a:cxn ang="0">
                  <a:pos x="95" y="725"/>
                </a:cxn>
                <a:cxn ang="0">
                  <a:pos x="143" y="782"/>
                </a:cxn>
                <a:cxn ang="0">
                  <a:pos x="190" y="820"/>
                </a:cxn>
                <a:cxn ang="0">
                  <a:pos x="301" y="820"/>
                </a:cxn>
                <a:cxn ang="0">
                  <a:pos x="333" y="801"/>
                </a:cxn>
                <a:cxn ang="0">
                  <a:pos x="349" y="763"/>
                </a:cxn>
                <a:cxn ang="0">
                  <a:pos x="365" y="706"/>
                </a:cxn>
                <a:cxn ang="0">
                  <a:pos x="333" y="629"/>
                </a:cxn>
                <a:cxn ang="0">
                  <a:pos x="286" y="591"/>
                </a:cxn>
                <a:cxn ang="0">
                  <a:pos x="222" y="553"/>
                </a:cxn>
                <a:cxn ang="0">
                  <a:pos x="143" y="496"/>
                </a:cxn>
                <a:cxn ang="0">
                  <a:pos x="95" y="458"/>
                </a:cxn>
                <a:cxn ang="0">
                  <a:pos x="47" y="401"/>
                </a:cxn>
                <a:cxn ang="0">
                  <a:pos x="16" y="324"/>
                </a:cxn>
                <a:cxn ang="0">
                  <a:pos x="16" y="191"/>
                </a:cxn>
                <a:cxn ang="0">
                  <a:pos x="79" y="77"/>
                </a:cxn>
                <a:cxn ang="0">
                  <a:pos x="127" y="38"/>
                </a:cxn>
                <a:cxn ang="0">
                  <a:pos x="190" y="0"/>
                </a:cxn>
              </a:cxnLst>
              <a:rect l="0" t="0" r="r" b="b"/>
              <a:pathLst>
                <a:path w="492" h="877">
                  <a:moveTo>
                    <a:pt x="190" y="0"/>
                  </a:moveTo>
                  <a:lnTo>
                    <a:pt x="317" y="0"/>
                  </a:lnTo>
                  <a:lnTo>
                    <a:pt x="365" y="19"/>
                  </a:lnTo>
                  <a:lnTo>
                    <a:pt x="381" y="38"/>
                  </a:lnTo>
                  <a:lnTo>
                    <a:pt x="429" y="38"/>
                  </a:lnTo>
                  <a:lnTo>
                    <a:pt x="429" y="19"/>
                  </a:lnTo>
                  <a:lnTo>
                    <a:pt x="444" y="0"/>
                  </a:lnTo>
                  <a:lnTo>
                    <a:pt x="476" y="0"/>
                  </a:lnTo>
                  <a:lnTo>
                    <a:pt x="476" y="267"/>
                  </a:lnTo>
                  <a:lnTo>
                    <a:pt x="413" y="267"/>
                  </a:lnTo>
                  <a:lnTo>
                    <a:pt x="381" y="153"/>
                  </a:lnTo>
                  <a:lnTo>
                    <a:pt x="317" y="77"/>
                  </a:lnTo>
                  <a:lnTo>
                    <a:pt x="270" y="58"/>
                  </a:lnTo>
                  <a:lnTo>
                    <a:pt x="238" y="58"/>
                  </a:lnTo>
                  <a:lnTo>
                    <a:pt x="174" y="96"/>
                  </a:lnTo>
                  <a:lnTo>
                    <a:pt x="143" y="172"/>
                  </a:lnTo>
                  <a:lnTo>
                    <a:pt x="174" y="248"/>
                  </a:lnTo>
                  <a:lnTo>
                    <a:pt x="222" y="286"/>
                  </a:lnTo>
                  <a:lnTo>
                    <a:pt x="286" y="324"/>
                  </a:lnTo>
                  <a:lnTo>
                    <a:pt x="365" y="363"/>
                  </a:lnTo>
                  <a:lnTo>
                    <a:pt x="460" y="477"/>
                  </a:lnTo>
                  <a:lnTo>
                    <a:pt x="492" y="534"/>
                  </a:lnTo>
                  <a:lnTo>
                    <a:pt x="492" y="687"/>
                  </a:lnTo>
                  <a:lnTo>
                    <a:pt x="429" y="801"/>
                  </a:lnTo>
                  <a:lnTo>
                    <a:pt x="381" y="839"/>
                  </a:lnTo>
                  <a:lnTo>
                    <a:pt x="317" y="877"/>
                  </a:lnTo>
                  <a:lnTo>
                    <a:pt x="222" y="877"/>
                  </a:lnTo>
                  <a:lnTo>
                    <a:pt x="174" y="858"/>
                  </a:lnTo>
                  <a:lnTo>
                    <a:pt x="143" y="858"/>
                  </a:lnTo>
                  <a:lnTo>
                    <a:pt x="95" y="839"/>
                  </a:lnTo>
                  <a:lnTo>
                    <a:pt x="79" y="820"/>
                  </a:lnTo>
                  <a:lnTo>
                    <a:pt x="63" y="820"/>
                  </a:lnTo>
                  <a:lnTo>
                    <a:pt x="47" y="839"/>
                  </a:lnTo>
                  <a:lnTo>
                    <a:pt x="32" y="877"/>
                  </a:lnTo>
                  <a:lnTo>
                    <a:pt x="0" y="877"/>
                  </a:lnTo>
                  <a:lnTo>
                    <a:pt x="0" y="572"/>
                  </a:lnTo>
                  <a:lnTo>
                    <a:pt x="47" y="572"/>
                  </a:lnTo>
                  <a:lnTo>
                    <a:pt x="63" y="668"/>
                  </a:lnTo>
                  <a:lnTo>
                    <a:pt x="95" y="725"/>
                  </a:lnTo>
                  <a:lnTo>
                    <a:pt x="143" y="782"/>
                  </a:lnTo>
                  <a:lnTo>
                    <a:pt x="190" y="820"/>
                  </a:lnTo>
                  <a:lnTo>
                    <a:pt x="301" y="820"/>
                  </a:lnTo>
                  <a:lnTo>
                    <a:pt x="333" y="801"/>
                  </a:lnTo>
                  <a:lnTo>
                    <a:pt x="349" y="763"/>
                  </a:lnTo>
                  <a:lnTo>
                    <a:pt x="365" y="706"/>
                  </a:lnTo>
                  <a:lnTo>
                    <a:pt x="333" y="629"/>
                  </a:lnTo>
                  <a:lnTo>
                    <a:pt x="286" y="591"/>
                  </a:lnTo>
                  <a:lnTo>
                    <a:pt x="222" y="553"/>
                  </a:lnTo>
                  <a:lnTo>
                    <a:pt x="143" y="496"/>
                  </a:lnTo>
                  <a:lnTo>
                    <a:pt x="95" y="458"/>
                  </a:lnTo>
                  <a:lnTo>
                    <a:pt x="47" y="401"/>
                  </a:lnTo>
                  <a:lnTo>
                    <a:pt x="16" y="324"/>
                  </a:lnTo>
                  <a:lnTo>
                    <a:pt x="16" y="191"/>
                  </a:lnTo>
                  <a:lnTo>
                    <a:pt x="79" y="77"/>
                  </a:lnTo>
                  <a:lnTo>
                    <a:pt x="127" y="38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11" name="Freeform 271"/>
            <p:cNvSpPr>
              <a:spLocks noEditPoints="1"/>
            </p:cNvSpPr>
            <p:nvPr/>
          </p:nvSpPr>
          <p:spPr bwMode="auto">
            <a:xfrm>
              <a:off x="6513" y="47456"/>
              <a:ext cx="889" cy="1201"/>
            </a:xfrm>
            <a:custGeom>
              <a:avLst/>
              <a:gdLst/>
              <a:ahLst/>
              <a:cxnLst>
                <a:cxn ang="0">
                  <a:pos x="429" y="57"/>
                </a:cxn>
                <a:cxn ang="0">
                  <a:pos x="397" y="76"/>
                </a:cxn>
                <a:cxn ang="0">
                  <a:pos x="381" y="95"/>
                </a:cxn>
                <a:cxn ang="0">
                  <a:pos x="381" y="610"/>
                </a:cxn>
                <a:cxn ang="0">
                  <a:pos x="461" y="610"/>
                </a:cxn>
                <a:cxn ang="0">
                  <a:pos x="508" y="591"/>
                </a:cxn>
                <a:cxn ang="0">
                  <a:pos x="572" y="553"/>
                </a:cxn>
                <a:cxn ang="0">
                  <a:pos x="603" y="515"/>
                </a:cxn>
                <a:cxn ang="0">
                  <a:pos x="619" y="477"/>
                </a:cxn>
                <a:cxn ang="0">
                  <a:pos x="635" y="400"/>
                </a:cxn>
                <a:cxn ang="0">
                  <a:pos x="635" y="229"/>
                </a:cxn>
                <a:cxn ang="0">
                  <a:pos x="619" y="172"/>
                </a:cxn>
                <a:cxn ang="0">
                  <a:pos x="588" y="115"/>
                </a:cxn>
                <a:cxn ang="0">
                  <a:pos x="556" y="76"/>
                </a:cxn>
                <a:cxn ang="0">
                  <a:pos x="524" y="57"/>
                </a:cxn>
                <a:cxn ang="0">
                  <a:pos x="429" y="57"/>
                </a:cxn>
                <a:cxn ang="0">
                  <a:pos x="0" y="0"/>
                </a:cxn>
                <a:cxn ang="0">
                  <a:pos x="492" y="0"/>
                </a:cxn>
                <a:cxn ang="0">
                  <a:pos x="667" y="19"/>
                </a:cxn>
                <a:cxn ang="0">
                  <a:pos x="778" y="76"/>
                </a:cxn>
                <a:cxn ang="0">
                  <a:pos x="858" y="191"/>
                </a:cxn>
                <a:cxn ang="0">
                  <a:pos x="889" y="324"/>
                </a:cxn>
                <a:cxn ang="0">
                  <a:pos x="873" y="458"/>
                </a:cxn>
                <a:cxn ang="0">
                  <a:pos x="810" y="553"/>
                </a:cxn>
                <a:cxn ang="0">
                  <a:pos x="699" y="629"/>
                </a:cxn>
                <a:cxn ang="0">
                  <a:pos x="635" y="648"/>
                </a:cxn>
                <a:cxn ang="0">
                  <a:pos x="540" y="667"/>
                </a:cxn>
                <a:cxn ang="0">
                  <a:pos x="381" y="667"/>
                </a:cxn>
                <a:cxn ang="0">
                  <a:pos x="381" y="1068"/>
                </a:cxn>
                <a:cxn ang="0">
                  <a:pos x="397" y="1106"/>
                </a:cxn>
                <a:cxn ang="0">
                  <a:pos x="413" y="1125"/>
                </a:cxn>
                <a:cxn ang="0">
                  <a:pos x="445" y="1144"/>
                </a:cxn>
                <a:cxn ang="0">
                  <a:pos x="508" y="1163"/>
                </a:cxn>
                <a:cxn ang="0">
                  <a:pos x="508" y="1201"/>
                </a:cxn>
                <a:cxn ang="0">
                  <a:pos x="0" y="1201"/>
                </a:cxn>
                <a:cxn ang="0">
                  <a:pos x="0" y="1163"/>
                </a:cxn>
                <a:cxn ang="0">
                  <a:pos x="79" y="1163"/>
                </a:cxn>
                <a:cxn ang="0">
                  <a:pos x="95" y="1144"/>
                </a:cxn>
                <a:cxn ang="0">
                  <a:pos x="127" y="1068"/>
                </a:cxn>
                <a:cxn ang="0">
                  <a:pos x="127" y="134"/>
                </a:cxn>
                <a:cxn ang="0">
                  <a:pos x="111" y="95"/>
                </a:cxn>
                <a:cxn ang="0">
                  <a:pos x="95" y="76"/>
                </a:cxn>
                <a:cxn ang="0">
                  <a:pos x="64" y="57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889" h="1201">
                  <a:moveTo>
                    <a:pt x="429" y="57"/>
                  </a:moveTo>
                  <a:lnTo>
                    <a:pt x="397" y="76"/>
                  </a:lnTo>
                  <a:lnTo>
                    <a:pt x="381" y="95"/>
                  </a:lnTo>
                  <a:lnTo>
                    <a:pt x="381" y="610"/>
                  </a:lnTo>
                  <a:lnTo>
                    <a:pt x="461" y="610"/>
                  </a:lnTo>
                  <a:lnTo>
                    <a:pt x="508" y="591"/>
                  </a:lnTo>
                  <a:lnTo>
                    <a:pt x="572" y="553"/>
                  </a:lnTo>
                  <a:lnTo>
                    <a:pt x="603" y="515"/>
                  </a:lnTo>
                  <a:lnTo>
                    <a:pt x="619" y="477"/>
                  </a:lnTo>
                  <a:lnTo>
                    <a:pt x="635" y="400"/>
                  </a:lnTo>
                  <a:lnTo>
                    <a:pt x="635" y="229"/>
                  </a:lnTo>
                  <a:lnTo>
                    <a:pt x="619" y="172"/>
                  </a:lnTo>
                  <a:lnTo>
                    <a:pt x="588" y="115"/>
                  </a:lnTo>
                  <a:lnTo>
                    <a:pt x="556" y="76"/>
                  </a:lnTo>
                  <a:lnTo>
                    <a:pt x="524" y="57"/>
                  </a:lnTo>
                  <a:lnTo>
                    <a:pt x="429" y="57"/>
                  </a:lnTo>
                  <a:close/>
                  <a:moveTo>
                    <a:pt x="0" y="0"/>
                  </a:moveTo>
                  <a:lnTo>
                    <a:pt x="492" y="0"/>
                  </a:lnTo>
                  <a:lnTo>
                    <a:pt x="667" y="19"/>
                  </a:lnTo>
                  <a:lnTo>
                    <a:pt x="778" y="76"/>
                  </a:lnTo>
                  <a:lnTo>
                    <a:pt x="858" y="191"/>
                  </a:lnTo>
                  <a:lnTo>
                    <a:pt x="889" y="324"/>
                  </a:lnTo>
                  <a:lnTo>
                    <a:pt x="873" y="458"/>
                  </a:lnTo>
                  <a:lnTo>
                    <a:pt x="810" y="553"/>
                  </a:lnTo>
                  <a:lnTo>
                    <a:pt x="699" y="629"/>
                  </a:lnTo>
                  <a:lnTo>
                    <a:pt x="635" y="648"/>
                  </a:lnTo>
                  <a:lnTo>
                    <a:pt x="540" y="667"/>
                  </a:lnTo>
                  <a:lnTo>
                    <a:pt x="381" y="667"/>
                  </a:lnTo>
                  <a:lnTo>
                    <a:pt x="381" y="1068"/>
                  </a:lnTo>
                  <a:lnTo>
                    <a:pt x="397" y="1106"/>
                  </a:lnTo>
                  <a:lnTo>
                    <a:pt x="413" y="1125"/>
                  </a:lnTo>
                  <a:lnTo>
                    <a:pt x="445" y="1144"/>
                  </a:lnTo>
                  <a:lnTo>
                    <a:pt x="508" y="1163"/>
                  </a:lnTo>
                  <a:lnTo>
                    <a:pt x="508" y="1201"/>
                  </a:lnTo>
                  <a:lnTo>
                    <a:pt x="0" y="1201"/>
                  </a:lnTo>
                  <a:lnTo>
                    <a:pt x="0" y="1163"/>
                  </a:lnTo>
                  <a:lnTo>
                    <a:pt x="79" y="1163"/>
                  </a:lnTo>
                  <a:lnTo>
                    <a:pt x="95" y="1144"/>
                  </a:lnTo>
                  <a:lnTo>
                    <a:pt x="127" y="1068"/>
                  </a:lnTo>
                  <a:lnTo>
                    <a:pt x="127" y="134"/>
                  </a:lnTo>
                  <a:lnTo>
                    <a:pt x="111" y="95"/>
                  </a:lnTo>
                  <a:lnTo>
                    <a:pt x="95" y="76"/>
                  </a:lnTo>
                  <a:lnTo>
                    <a:pt x="64" y="57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12" name="Freeform 272"/>
            <p:cNvSpPr>
              <a:spLocks/>
            </p:cNvSpPr>
            <p:nvPr/>
          </p:nvSpPr>
          <p:spPr bwMode="auto">
            <a:xfrm>
              <a:off x="7450" y="47818"/>
              <a:ext cx="619" cy="858"/>
            </a:xfrm>
            <a:custGeom>
              <a:avLst/>
              <a:gdLst/>
              <a:ahLst/>
              <a:cxnLst>
                <a:cxn ang="0">
                  <a:pos x="492" y="0"/>
                </a:cxn>
                <a:cxn ang="0">
                  <a:pos x="588" y="38"/>
                </a:cxn>
                <a:cxn ang="0">
                  <a:pos x="603" y="77"/>
                </a:cxn>
                <a:cxn ang="0">
                  <a:pos x="619" y="134"/>
                </a:cxn>
                <a:cxn ang="0">
                  <a:pos x="619" y="172"/>
                </a:cxn>
                <a:cxn ang="0">
                  <a:pos x="572" y="229"/>
                </a:cxn>
                <a:cxn ang="0">
                  <a:pos x="524" y="248"/>
                </a:cxn>
                <a:cxn ang="0">
                  <a:pos x="476" y="248"/>
                </a:cxn>
                <a:cxn ang="0">
                  <a:pos x="445" y="229"/>
                </a:cxn>
                <a:cxn ang="0">
                  <a:pos x="429" y="191"/>
                </a:cxn>
                <a:cxn ang="0">
                  <a:pos x="397" y="172"/>
                </a:cxn>
                <a:cxn ang="0">
                  <a:pos x="381" y="153"/>
                </a:cxn>
                <a:cxn ang="0">
                  <a:pos x="349" y="172"/>
                </a:cxn>
                <a:cxn ang="0">
                  <a:pos x="318" y="210"/>
                </a:cxn>
                <a:cxn ang="0">
                  <a:pos x="302" y="248"/>
                </a:cxn>
                <a:cxn ang="0">
                  <a:pos x="286" y="324"/>
                </a:cxn>
                <a:cxn ang="0">
                  <a:pos x="286" y="725"/>
                </a:cxn>
                <a:cxn ang="0">
                  <a:pos x="318" y="801"/>
                </a:cxn>
                <a:cxn ang="0">
                  <a:pos x="349" y="820"/>
                </a:cxn>
                <a:cxn ang="0">
                  <a:pos x="397" y="820"/>
                </a:cxn>
                <a:cxn ang="0">
                  <a:pos x="397" y="858"/>
                </a:cxn>
                <a:cxn ang="0">
                  <a:pos x="0" y="858"/>
                </a:cxn>
                <a:cxn ang="0">
                  <a:pos x="0" y="820"/>
                </a:cxn>
                <a:cxn ang="0">
                  <a:pos x="63" y="782"/>
                </a:cxn>
                <a:cxn ang="0">
                  <a:pos x="79" y="744"/>
                </a:cxn>
                <a:cxn ang="0">
                  <a:pos x="79" y="134"/>
                </a:cxn>
                <a:cxn ang="0">
                  <a:pos x="63" y="96"/>
                </a:cxn>
                <a:cxn ang="0">
                  <a:pos x="0" y="58"/>
                </a:cxn>
                <a:cxn ang="0">
                  <a:pos x="0" y="19"/>
                </a:cxn>
                <a:cxn ang="0">
                  <a:pos x="286" y="19"/>
                </a:cxn>
                <a:cxn ang="0">
                  <a:pos x="286" y="172"/>
                </a:cxn>
                <a:cxn ang="0">
                  <a:pos x="333" y="96"/>
                </a:cxn>
                <a:cxn ang="0">
                  <a:pos x="381" y="38"/>
                </a:cxn>
                <a:cxn ang="0">
                  <a:pos x="445" y="19"/>
                </a:cxn>
                <a:cxn ang="0">
                  <a:pos x="492" y="0"/>
                </a:cxn>
              </a:cxnLst>
              <a:rect l="0" t="0" r="r" b="b"/>
              <a:pathLst>
                <a:path w="619" h="858">
                  <a:moveTo>
                    <a:pt x="492" y="0"/>
                  </a:moveTo>
                  <a:lnTo>
                    <a:pt x="588" y="38"/>
                  </a:lnTo>
                  <a:lnTo>
                    <a:pt x="603" y="77"/>
                  </a:lnTo>
                  <a:lnTo>
                    <a:pt x="619" y="134"/>
                  </a:lnTo>
                  <a:lnTo>
                    <a:pt x="619" y="172"/>
                  </a:lnTo>
                  <a:lnTo>
                    <a:pt x="572" y="229"/>
                  </a:lnTo>
                  <a:lnTo>
                    <a:pt x="524" y="248"/>
                  </a:lnTo>
                  <a:lnTo>
                    <a:pt x="476" y="248"/>
                  </a:lnTo>
                  <a:lnTo>
                    <a:pt x="445" y="229"/>
                  </a:lnTo>
                  <a:lnTo>
                    <a:pt x="429" y="191"/>
                  </a:lnTo>
                  <a:lnTo>
                    <a:pt x="397" y="172"/>
                  </a:lnTo>
                  <a:lnTo>
                    <a:pt x="381" y="153"/>
                  </a:lnTo>
                  <a:lnTo>
                    <a:pt x="349" y="172"/>
                  </a:lnTo>
                  <a:lnTo>
                    <a:pt x="318" y="210"/>
                  </a:lnTo>
                  <a:lnTo>
                    <a:pt x="302" y="248"/>
                  </a:lnTo>
                  <a:lnTo>
                    <a:pt x="286" y="324"/>
                  </a:lnTo>
                  <a:lnTo>
                    <a:pt x="286" y="725"/>
                  </a:lnTo>
                  <a:lnTo>
                    <a:pt x="318" y="801"/>
                  </a:lnTo>
                  <a:lnTo>
                    <a:pt x="349" y="820"/>
                  </a:lnTo>
                  <a:lnTo>
                    <a:pt x="397" y="820"/>
                  </a:lnTo>
                  <a:lnTo>
                    <a:pt x="397" y="858"/>
                  </a:lnTo>
                  <a:lnTo>
                    <a:pt x="0" y="858"/>
                  </a:lnTo>
                  <a:lnTo>
                    <a:pt x="0" y="820"/>
                  </a:lnTo>
                  <a:lnTo>
                    <a:pt x="63" y="782"/>
                  </a:lnTo>
                  <a:lnTo>
                    <a:pt x="79" y="744"/>
                  </a:lnTo>
                  <a:lnTo>
                    <a:pt x="79" y="134"/>
                  </a:lnTo>
                  <a:lnTo>
                    <a:pt x="63" y="96"/>
                  </a:lnTo>
                  <a:lnTo>
                    <a:pt x="0" y="58"/>
                  </a:lnTo>
                  <a:lnTo>
                    <a:pt x="0" y="19"/>
                  </a:lnTo>
                  <a:lnTo>
                    <a:pt x="286" y="19"/>
                  </a:lnTo>
                  <a:lnTo>
                    <a:pt x="286" y="172"/>
                  </a:lnTo>
                  <a:lnTo>
                    <a:pt x="333" y="96"/>
                  </a:lnTo>
                  <a:lnTo>
                    <a:pt x="381" y="38"/>
                  </a:lnTo>
                  <a:lnTo>
                    <a:pt x="445" y="19"/>
                  </a:lnTo>
                  <a:lnTo>
                    <a:pt x="49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13" name="Freeform 273"/>
            <p:cNvSpPr>
              <a:spLocks noEditPoints="1"/>
            </p:cNvSpPr>
            <p:nvPr/>
          </p:nvSpPr>
          <p:spPr bwMode="auto">
            <a:xfrm>
              <a:off x="8053" y="47818"/>
              <a:ext cx="667" cy="877"/>
            </a:xfrm>
            <a:custGeom>
              <a:avLst/>
              <a:gdLst/>
              <a:ahLst/>
              <a:cxnLst>
                <a:cxn ang="0">
                  <a:pos x="334" y="58"/>
                </a:cxn>
                <a:cxn ang="0">
                  <a:pos x="286" y="77"/>
                </a:cxn>
                <a:cxn ang="0">
                  <a:pos x="255" y="153"/>
                </a:cxn>
                <a:cxn ang="0">
                  <a:pos x="223" y="267"/>
                </a:cxn>
                <a:cxn ang="0">
                  <a:pos x="223" y="687"/>
                </a:cxn>
                <a:cxn ang="0">
                  <a:pos x="270" y="801"/>
                </a:cxn>
                <a:cxn ang="0">
                  <a:pos x="334" y="839"/>
                </a:cxn>
                <a:cxn ang="0">
                  <a:pos x="382" y="820"/>
                </a:cxn>
                <a:cxn ang="0">
                  <a:pos x="413" y="763"/>
                </a:cxn>
                <a:cxn ang="0">
                  <a:pos x="445" y="629"/>
                </a:cxn>
                <a:cxn ang="0">
                  <a:pos x="445" y="267"/>
                </a:cxn>
                <a:cxn ang="0">
                  <a:pos x="429" y="153"/>
                </a:cxn>
                <a:cxn ang="0">
                  <a:pos x="397" y="77"/>
                </a:cxn>
                <a:cxn ang="0">
                  <a:pos x="334" y="58"/>
                </a:cxn>
                <a:cxn ang="0">
                  <a:pos x="350" y="58"/>
                </a:cxn>
                <a:cxn ang="0">
                  <a:pos x="334" y="58"/>
                </a:cxn>
                <a:cxn ang="0">
                  <a:pos x="334" y="0"/>
                </a:cxn>
                <a:cxn ang="0">
                  <a:pos x="461" y="38"/>
                </a:cxn>
                <a:cxn ang="0">
                  <a:pos x="572" y="134"/>
                </a:cxn>
                <a:cxn ang="0">
                  <a:pos x="636" y="267"/>
                </a:cxn>
                <a:cxn ang="0">
                  <a:pos x="667" y="439"/>
                </a:cxn>
                <a:cxn ang="0">
                  <a:pos x="636" y="610"/>
                </a:cxn>
                <a:cxn ang="0">
                  <a:pos x="572" y="744"/>
                </a:cxn>
                <a:cxn ang="0">
                  <a:pos x="461" y="839"/>
                </a:cxn>
                <a:cxn ang="0">
                  <a:pos x="334" y="877"/>
                </a:cxn>
                <a:cxn ang="0">
                  <a:pos x="207" y="839"/>
                </a:cxn>
                <a:cxn ang="0">
                  <a:pos x="96" y="763"/>
                </a:cxn>
                <a:cxn ang="0">
                  <a:pos x="32" y="629"/>
                </a:cxn>
                <a:cxn ang="0">
                  <a:pos x="0" y="439"/>
                </a:cxn>
                <a:cxn ang="0">
                  <a:pos x="32" y="267"/>
                </a:cxn>
                <a:cxn ang="0">
                  <a:pos x="96" y="134"/>
                </a:cxn>
                <a:cxn ang="0">
                  <a:pos x="207" y="38"/>
                </a:cxn>
                <a:cxn ang="0">
                  <a:pos x="334" y="0"/>
                </a:cxn>
              </a:cxnLst>
              <a:rect l="0" t="0" r="r" b="b"/>
              <a:pathLst>
                <a:path w="667" h="877">
                  <a:moveTo>
                    <a:pt x="334" y="58"/>
                  </a:moveTo>
                  <a:lnTo>
                    <a:pt x="286" y="77"/>
                  </a:lnTo>
                  <a:lnTo>
                    <a:pt x="255" y="153"/>
                  </a:lnTo>
                  <a:lnTo>
                    <a:pt x="223" y="267"/>
                  </a:lnTo>
                  <a:lnTo>
                    <a:pt x="223" y="687"/>
                  </a:lnTo>
                  <a:lnTo>
                    <a:pt x="270" y="801"/>
                  </a:lnTo>
                  <a:lnTo>
                    <a:pt x="334" y="839"/>
                  </a:lnTo>
                  <a:lnTo>
                    <a:pt x="382" y="820"/>
                  </a:lnTo>
                  <a:lnTo>
                    <a:pt x="413" y="763"/>
                  </a:lnTo>
                  <a:lnTo>
                    <a:pt x="445" y="629"/>
                  </a:lnTo>
                  <a:lnTo>
                    <a:pt x="445" y="267"/>
                  </a:lnTo>
                  <a:lnTo>
                    <a:pt x="429" y="153"/>
                  </a:lnTo>
                  <a:lnTo>
                    <a:pt x="397" y="77"/>
                  </a:lnTo>
                  <a:lnTo>
                    <a:pt x="334" y="58"/>
                  </a:lnTo>
                  <a:lnTo>
                    <a:pt x="350" y="58"/>
                  </a:lnTo>
                  <a:lnTo>
                    <a:pt x="334" y="58"/>
                  </a:lnTo>
                  <a:close/>
                  <a:moveTo>
                    <a:pt x="334" y="0"/>
                  </a:moveTo>
                  <a:lnTo>
                    <a:pt x="461" y="38"/>
                  </a:lnTo>
                  <a:lnTo>
                    <a:pt x="572" y="134"/>
                  </a:lnTo>
                  <a:lnTo>
                    <a:pt x="636" y="267"/>
                  </a:lnTo>
                  <a:lnTo>
                    <a:pt x="667" y="439"/>
                  </a:lnTo>
                  <a:lnTo>
                    <a:pt x="636" y="610"/>
                  </a:lnTo>
                  <a:lnTo>
                    <a:pt x="572" y="744"/>
                  </a:lnTo>
                  <a:lnTo>
                    <a:pt x="461" y="839"/>
                  </a:lnTo>
                  <a:lnTo>
                    <a:pt x="334" y="877"/>
                  </a:lnTo>
                  <a:lnTo>
                    <a:pt x="207" y="839"/>
                  </a:lnTo>
                  <a:lnTo>
                    <a:pt x="96" y="763"/>
                  </a:lnTo>
                  <a:lnTo>
                    <a:pt x="32" y="629"/>
                  </a:lnTo>
                  <a:lnTo>
                    <a:pt x="0" y="439"/>
                  </a:lnTo>
                  <a:lnTo>
                    <a:pt x="32" y="267"/>
                  </a:lnTo>
                  <a:lnTo>
                    <a:pt x="96" y="134"/>
                  </a:lnTo>
                  <a:lnTo>
                    <a:pt x="207" y="38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14" name="Freeform 274"/>
            <p:cNvSpPr>
              <a:spLocks noEditPoints="1"/>
            </p:cNvSpPr>
            <p:nvPr/>
          </p:nvSpPr>
          <p:spPr bwMode="auto">
            <a:xfrm>
              <a:off x="8816" y="47818"/>
              <a:ext cx="683" cy="1220"/>
            </a:xfrm>
            <a:custGeom>
              <a:avLst/>
              <a:gdLst/>
              <a:ahLst/>
              <a:cxnLst>
                <a:cxn ang="0">
                  <a:pos x="174" y="973"/>
                </a:cxn>
                <a:cxn ang="0">
                  <a:pos x="127" y="1068"/>
                </a:cxn>
                <a:cxn ang="0">
                  <a:pos x="206" y="1163"/>
                </a:cxn>
                <a:cxn ang="0">
                  <a:pos x="413" y="1182"/>
                </a:cxn>
                <a:cxn ang="0">
                  <a:pos x="540" y="1125"/>
                </a:cxn>
                <a:cxn ang="0">
                  <a:pos x="540" y="973"/>
                </a:cxn>
                <a:cxn ang="0">
                  <a:pos x="444" y="954"/>
                </a:cxn>
                <a:cxn ang="0">
                  <a:pos x="254" y="96"/>
                </a:cxn>
                <a:cxn ang="0">
                  <a:pos x="222" y="191"/>
                </a:cxn>
                <a:cxn ang="0">
                  <a:pos x="238" y="439"/>
                </a:cxn>
                <a:cxn ang="0">
                  <a:pos x="349" y="515"/>
                </a:cxn>
                <a:cxn ang="0">
                  <a:pos x="397" y="439"/>
                </a:cxn>
                <a:cxn ang="0">
                  <a:pos x="413" y="210"/>
                </a:cxn>
                <a:cxn ang="0">
                  <a:pos x="381" y="96"/>
                </a:cxn>
                <a:cxn ang="0">
                  <a:pos x="286" y="58"/>
                </a:cxn>
                <a:cxn ang="0">
                  <a:pos x="397" y="0"/>
                </a:cxn>
                <a:cxn ang="0">
                  <a:pos x="683" y="38"/>
                </a:cxn>
                <a:cxn ang="0">
                  <a:pos x="540" y="153"/>
                </a:cxn>
                <a:cxn ang="0">
                  <a:pos x="603" y="267"/>
                </a:cxn>
                <a:cxn ang="0">
                  <a:pos x="571" y="458"/>
                </a:cxn>
                <a:cxn ang="0">
                  <a:pos x="508" y="534"/>
                </a:cxn>
                <a:cxn ang="0">
                  <a:pos x="254" y="572"/>
                </a:cxn>
                <a:cxn ang="0">
                  <a:pos x="190" y="668"/>
                </a:cxn>
                <a:cxn ang="0">
                  <a:pos x="222" y="725"/>
                </a:cxn>
                <a:cxn ang="0">
                  <a:pos x="571" y="763"/>
                </a:cxn>
                <a:cxn ang="0">
                  <a:pos x="683" y="954"/>
                </a:cxn>
                <a:cxn ang="0">
                  <a:pos x="587" y="1144"/>
                </a:cxn>
                <a:cxn ang="0">
                  <a:pos x="301" y="1220"/>
                </a:cxn>
                <a:cxn ang="0">
                  <a:pos x="31" y="1144"/>
                </a:cxn>
                <a:cxn ang="0">
                  <a:pos x="16" y="992"/>
                </a:cxn>
                <a:cxn ang="0">
                  <a:pos x="79" y="934"/>
                </a:cxn>
                <a:cxn ang="0">
                  <a:pos x="47" y="858"/>
                </a:cxn>
                <a:cxn ang="0">
                  <a:pos x="16" y="763"/>
                </a:cxn>
                <a:cxn ang="0">
                  <a:pos x="111" y="591"/>
                </a:cxn>
                <a:cxn ang="0">
                  <a:pos x="143" y="534"/>
                </a:cxn>
                <a:cxn ang="0">
                  <a:pos x="95" y="477"/>
                </a:cxn>
                <a:cxn ang="0">
                  <a:pos x="31" y="382"/>
                </a:cxn>
                <a:cxn ang="0">
                  <a:pos x="47" y="134"/>
                </a:cxn>
                <a:cxn ang="0">
                  <a:pos x="317" y="0"/>
                </a:cxn>
              </a:cxnLst>
              <a:rect l="0" t="0" r="r" b="b"/>
              <a:pathLst>
                <a:path w="683" h="1220">
                  <a:moveTo>
                    <a:pt x="444" y="954"/>
                  </a:moveTo>
                  <a:lnTo>
                    <a:pt x="174" y="973"/>
                  </a:lnTo>
                  <a:lnTo>
                    <a:pt x="127" y="1030"/>
                  </a:lnTo>
                  <a:lnTo>
                    <a:pt x="127" y="1068"/>
                  </a:lnTo>
                  <a:lnTo>
                    <a:pt x="158" y="1144"/>
                  </a:lnTo>
                  <a:lnTo>
                    <a:pt x="206" y="1163"/>
                  </a:lnTo>
                  <a:lnTo>
                    <a:pt x="270" y="1182"/>
                  </a:lnTo>
                  <a:lnTo>
                    <a:pt x="413" y="1182"/>
                  </a:lnTo>
                  <a:lnTo>
                    <a:pt x="492" y="1163"/>
                  </a:lnTo>
                  <a:lnTo>
                    <a:pt x="540" y="1125"/>
                  </a:lnTo>
                  <a:lnTo>
                    <a:pt x="571" y="1049"/>
                  </a:lnTo>
                  <a:lnTo>
                    <a:pt x="540" y="973"/>
                  </a:lnTo>
                  <a:lnTo>
                    <a:pt x="492" y="954"/>
                  </a:lnTo>
                  <a:lnTo>
                    <a:pt x="444" y="954"/>
                  </a:lnTo>
                  <a:close/>
                  <a:moveTo>
                    <a:pt x="286" y="58"/>
                  </a:moveTo>
                  <a:lnTo>
                    <a:pt x="254" y="96"/>
                  </a:lnTo>
                  <a:lnTo>
                    <a:pt x="238" y="134"/>
                  </a:lnTo>
                  <a:lnTo>
                    <a:pt x="222" y="191"/>
                  </a:lnTo>
                  <a:lnTo>
                    <a:pt x="222" y="382"/>
                  </a:lnTo>
                  <a:lnTo>
                    <a:pt x="238" y="439"/>
                  </a:lnTo>
                  <a:lnTo>
                    <a:pt x="270" y="515"/>
                  </a:lnTo>
                  <a:lnTo>
                    <a:pt x="349" y="515"/>
                  </a:lnTo>
                  <a:lnTo>
                    <a:pt x="381" y="477"/>
                  </a:lnTo>
                  <a:lnTo>
                    <a:pt x="397" y="439"/>
                  </a:lnTo>
                  <a:lnTo>
                    <a:pt x="413" y="382"/>
                  </a:lnTo>
                  <a:lnTo>
                    <a:pt x="413" y="210"/>
                  </a:lnTo>
                  <a:lnTo>
                    <a:pt x="397" y="134"/>
                  </a:lnTo>
                  <a:lnTo>
                    <a:pt x="381" y="96"/>
                  </a:lnTo>
                  <a:lnTo>
                    <a:pt x="349" y="58"/>
                  </a:lnTo>
                  <a:lnTo>
                    <a:pt x="286" y="58"/>
                  </a:lnTo>
                  <a:close/>
                  <a:moveTo>
                    <a:pt x="317" y="0"/>
                  </a:moveTo>
                  <a:lnTo>
                    <a:pt x="397" y="0"/>
                  </a:lnTo>
                  <a:lnTo>
                    <a:pt x="492" y="38"/>
                  </a:lnTo>
                  <a:lnTo>
                    <a:pt x="683" y="38"/>
                  </a:lnTo>
                  <a:lnTo>
                    <a:pt x="683" y="134"/>
                  </a:lnTo>
                  <a:lnTo>
                    <a:pt x="540" y="153"/>
                  </a:lnTo>
                  <a:lnTo>
                    <a:pt x="571" y="191"/>
                  </a:lnTo>
                  <a:lnTo>
                    <a:pt x="603" y="267"/>
                  </a:lnTo>
                  <a:lnTo>
                    <a:pt x="603" y="401"/>
                  </a:lnTo>
                  <a:lnTo>
                    <a:pt x="571" y="458"/>
                  </a:lnTo>
                  <a:lnTo>
                    <a:pt x="555" y="496"/>
                  </a:lnTo>
                  <a:lnTo>
                    <a:pt x="508" y="534"/>
                  </a:lnTo>
                  <a:lnTo>
                    <a:pt x="413" y="572"/>
                  </a:lnTo>
                  <a:lnTo>
                    <a:pt x="254" y="572"/>
                  </a:lnTo>
                  <a:lnTo>
                    <a:pt x="222" y="591"/>
                  </a:lnTo>
                  <a:lnTo>
                    <a:pt x="190" y="668"/>
                  </a:lnTo>
                  <a:lnTo>
                    <a:pt x="190" y="687"/>
                  </a:lnTo>
                  <a:lnTo>
                    <a:pt x="222" y="725"/>
                  </a:lnTo>
                  <a:lnTo>
                    <a:pt x="428" y="725"/>
                  </a:lnTo>
                  <a:lnTo>
                    <a:pt x="571" y="763"/>
                  </a:lnTo>
                  <a:lnTo>
                    <a:pt x="651" y="839"/>
                  </a:lnTo>
                  <a:lnTo>
                    <a:pt x="683" y="954"/>
                  </a:lnTo>
                  <a:lnTo>
                    <a:pt x="651" y="1068"/>
                  </a:lnTo>
                  <a:lnTo>
                    <a:pt x="587" y="1144"/>
                  </a:lnTo>
                  <a:lnTo>
                    <a:pt x="460" y="1201"/>
                  </a:lnTo>
                  <a:lnTo>
                    <a:pt x="301" y="1220"/>
                  </a:lnTo>
                  <a:lnTo>
                    <a:pt x="143" y="1201"/>
                  </a:lnTo>
                  <a:lnTo>
                    <a:pt x="31" y="1144"/>
                  </a:lnTo>
                  <a:lnTo>
                    <a:pt x="0" y="1049"/>
                  </a:lnTo>
                  <a:lnTo>
                    <a:pt x="16" y="992"/>
                  </a:lnTo>
                  <a:lnTo>
                    <a:pt x="31" y="954"/>
                  </a:lnTo>
                  <a:lnTo>
                    <a:pt x="79" y="934"/>
                  </a:lnTo>
                  <a:lnTo>
                    <a:pt x="143" y="915"/>
                  </a:lnTo>
                  <a:lnTo>
                    <a:pt x="47" y="858"/>
                  </a:lnTo>
                  <a:lnTo>
                    <a:pt x="16" y="820"/>
                  </a:lnTo>
                  <a:lnTo>
                    <a:pt x="16" y="763"/>
                  </a:lnTo>
                  <a:lnTo>
                    <a:pt x="47" y="649"/>
                  </a:lnTo>
                  <a:lnTo>
                    <a:pt x="111" y="591"/>
                  </a:lnTo>
                  <a:lnTo>
                    <a:pt x="190" y="553"/>
                  </a:lnTo>
                  <a:lnTo>
                    <a:pt x="143" y="534"/>
                  </a:lnTo>
                  <a:lnTo>
                    <a:pt x="111" y="515"/>
                  </a:lnTo>
                  <a:lnTo>
                    <a:pt x="95" y="477"/>
                  </a:lnTo>
                  <a:lnTo>
                    <a:pt x="63" y="458"/>
                  </a:lnTo>
                  <a:lnTo>
                    <a:pt x="31" y="382"/>
                  </a:lnTo>
                  <a:lnTo>
                    <a:pt x="16" y="286"/>
                  </a:lnTo>
                  <a:lnTo>
                    <a:pt x="47" y="134"/>
                  </a:lnTo>
                  <a:lnTo>
                    <a:pt x="158" y="38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15" name="Freeform 275"/>
            <p:cNvSpPr>
              <a:spLocks/>
            </p:cNvSpPr>
            <p:nvPr/>
          </p:nvSpPr>
          <p:spPr bwMode="auto">
            <a:xfrm>
              <a:off x="9578" y="47818"/>
              <a:ext cx="619" cy="858"/>
            </a:xfrm>
            <a:custGeom>
              <a:avLst/>
              <a:gdLst/>
              <a:ahLst/>
              <a:cxnLst>
                <a:cxn ang="0">
                  <a:pos x="492" y="0"/>
                </a:cxn>
                <a:cxn ang="0">
                  <a:pos x="587" y="38"/>
                </a:cxn>
                <a:cxn ang="0">
                  <a:pos x="603" y="77"/>
                </a:cxn>
                <a:cxn ang="0">
                  <a:pos x="619" y="134"/>
                </a:cxn>
                <a:cxn ang="0">
                  <a:pos x="619" y="172"/>
                </a:cxn>
                <a:cxn ang="0">
                  <a:pos x="572" y="229"/>
                </a:cxn>
                <a:cxn ang="0">
                  <a:pos x="524" y="248"/>
                </a:cxn>
                <a:cxn ang="0">
                  <a:pos x="476" y="248"/>
                </a:cxn>
                <a:cxn ang="0">
                  <a:pos x="445" y="229"/>
                </a:cxn>
                <a:cxn ang="0">
                  <a:pos x="429" y="191"/>
                </a:cxn>
                <a:cxn ang="0">
                  <a:pos x="397" y="172"/>
                </a:cxn>
                <a:cxn ang="0">
                  <a:pos x="381" y="153"/>
                </a:cxn>
                <a:cxn ang="0">
                  <a:pos x="349" y="172"/>
                </a:cxn>
                <a:cxn ang="0">
                  <a:pos x="318" y="210"/>
                </a:cxn>
                <a:cxn ang="0">
                  <a:pos x="302" y="248"/>
                </a:cxn>
                <a:cxn ang="0">
                  <a:pos x="286" y="324"/>
                </a:cxn>
                <a:cxn ang="0">
                  <a:pos x="286" y="725"/>
                </a:cxn>
                <a:cxn ang="0">
                  <a:pos x="318" y="801"/>
                </a:cxn>
                <a:cxn ang="0">
                  <a:pos x="349" y="820"/>
                </a:cxn>
                <a:cxn ang="0">
                  <a:pos x="397" y="820"/>
                </a:cxn>
                <a:cxn ang="0">
                  <a:pos x="397" y="858"/>
                </a:cxn>
                <a:cxn ang="0">
                  <a:pos x="0" y="858"/>
                </a:cxn>
                <a:cxn ang="0">
                  <a:pos x="0" y="820"/>
                </a:cxn>
                <a:cxn ang="0">
                  <a:pos x="63" y="782"/>
                </a:cxn>
                <a:cxn ang="0">
                  <a:pos x="79" y="744"/>
                </a:cxn>
                <a:cxn ang="0">
                  <a:pos x="79" y="134"/>
                </a:cxn>
                <a:cxn ang="0">
                  <a:pos x="63" y="96"/>
                </a:cxn>
                <a:cxn ang="0">
                  <a:pos x="0" y="58"/>
                </a:cxn>
                <a:cxn ang="0">
                  <a:pos x="0" y="19"/>
                </a:cxn>
                <a:cxn ang="0">
                  <a:pos x="286" y="19"/>
                </a:cxn>
                <a:cxn ang="0">
                  <a:pos x="286" y="172"/>
                </a:cxn>
                <a:cxn ang="0">
                  <a:pos x="333" y="96"/>
                </a:cxn>
                <a:cxn ang="0">
                  <a:pos x="381" y="38"/>
                </a:cxn>
                <a:cxn ang="0">
                  <a:pos x="445" y="19"/>
                </a:cxn>
                <a:cxn ang="0">
                  <a:pos x="492" y="0"/>
                </a:cxn>
              </a:cxnLst>
              <a:rect l="0" t="0" r="r" b="b"/>
              <a:pathLst>
                <a:path w="619" h="858">
                  <a:moveTo>
                    <a:pt x="492" y="0"/>
                  </a:moveTo>
                  <a:lnTo>
                    <a:pt x="587" y="38"/>
                  </a:lnTo>
                  <a:lnTo>
                    <a:pt x="603" y="77"/>
                  </a:lnTo>
                  <a:lnTo>
                    <a:pt x="619" y="134"/>
                  </a:lnTo>
                  <a:lnTo>
                    <a:pt x="619" y="172"/>
                  </a:lnTo>
                  <a:lnTo>
                    <a:pt x="572" y="229"/>
                  </a:lnTo>
                  <a:lnTo>
                    <a:pt x="524" y="248"/>
                  </a:lnTo>
                  <a:lnTo>
                    <a:pt x="476" y="248"/>
                  </a:lnTo>
                  <a:lnTo>
                    <a:pt x="445" y="229"/>
                  </a:lnTo>
                  <a:lnTo>
                    <a:pt x="429" y="191"/>
                  </a:lnTo>
                  <a:lnTo>
                    <a:pt x="397" y="172"/>
                  </a:lnTo>
                  <a:lnTo>
                    <a:pt x="381" y="153"/>
                  </a:lnTo>
                  <a:lnTo>
                    <a:pt x="349" y="172"/>
                  </a:lnTo>
                  <a:lnTo>
                    <a:pt x="318" y="210"/>
                  </a:lnTo>
                  <a:lnTo>
                    <a:pt x="302" y="248"/>
                  </a:lnTo>
                  <a:lnTo>
                    <a:pt x="286" y="324"/>
                  </a:lnTo>
                  <a:lnTo>
                    <a:pt x="286" y="725"/>
                  </a:lnTo>
                  <a:lnTo>
                    <a:pt x="318" y="801"/>
                  </a:lnTo>
                  <a:lnTo>
                    <a:pt x="349" y="820"/>
                  </a:lnTo>
                  <a:lnTo>
                    <a:pt x="397" y="820"/>
                  </a:lnTo>
                  <a:lnTo>
                    <a:pt x="397" y="858"/>
                  </a:lnTo>
                  <a:lnTo>
                    <a:pt x="0" y="858"/>
                  </a:lnTo>
                  <a:lnTo>
                    <a:pt x="0" y="820"/>
                  </a:lnTo>
                  <a:lnTo>
                    <a:pt x="63" y="782"/>
                  </a:lnTo>
                  <a:lnTo>
                    <a:pt x="79" y="744"/>
                  </a:lnTo>
                  <a:lnTo>
                    <a:pt x="79" y="134"/>
                  </a:lnTo>
                  <a:lnTo>
                    <a:pt x="63" y="96"/>
                  </a:lnTo>
                  <a:lnTo>
                    <a:pt x="0" y="58"/>
                  </a:lnTo>
                  <a:lnTo>
                    <a:pt x="0" y="19"/>
                  </a:lnTo>
                  <a:lnTo>
                    <a:pt x="286" y="19"/>
                  </a:lnTo>
                  <a:lnTo>
                    <a:pt x="286" y="172"/>
                  </a:lnTo>
                  <a:lnTo>
                    <a:pt x="333" y="96"/>
                  </a:lnTo>
                  <a:lnTo>
                    <a:pt x="381" y="38"/>
                  </a:lnTo>
                  <a:lnTo>
                    <a:pt x="445" y="19"/>
                  </a:lnTo>
                  <a:lnTo>
                    <a:pt x="49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16" name="Freeform 276"/>
            <p:cNvSpPr>
              <a:spLocks noEditPoints="1"/>
            </p:cNvSpPr>
            <p:nvPr/>
          </p:nvSpPr>
          <p:spPr bwMode="auto">
            <a:xfrm>
              <a:off x="10308" y="47818"/>
              <a:ext cx="715" cy="858"/>
            </a:xfrm>
            <a:custGeom>
              <a:avLst/>
              <a:gdLst/>
              <a:ahLst/>
              <a:cxnLst>
                <a:cxn ang="0">
                  <a:pos x="413" y="401"/>
                </a:cxn>
                <a:cxn ang="0">
                  <a:pos x="286" y="477"/>
                </a:cxn>
                <a:cxn ang="0">
                  <a:pos x="254" y="515"/>
                </a:cxn>
                <a:cxn ang="0">
                  <a:pos x="223" y="572"/>
                </a:cxn>
                <a:cxn ang="0">
                  <a:pos x="223" y="668"/>
                </a:cxn>
                <a:cxn ang="0">
                  <a:pos x="239" y="706"/>
                </a:cxn>
                <a:cxn ang="0">
                  <a:pos x="302" y="744"/>
                </a:cxn>
                <a:cxn ang="0">
                  <a:pos x="334" y="744"/>
                </a:cxn>
                <a:cxn ang="0">
                  <a:pos x="350" y="725"/>
                </a:cxn>
                <a:cxn ang="0">
                  <a:pos x="382" y="706"/>
                </a:cxn>
                <a:cxn ang="0">
                  <a:pos x="413" y="668"/>
                </a:cxn>
                <a:cxn ang="0">
                  <a:pos x="413" y="401"/>
                </a:cxn>
                <a:cxn ang="0">
                  <a:pos x="318" y="0"/>
                </a:cxn>
                <a:cxn ang="0">
                  <a:pos x="477" y="38"/>
                </a:cxn>
                <a:cxn ang="0">
                  <a:pos x="588" y="115"/>
                </a:cxn>
                <a:cxn ang="0">
                  <a:pos x="620" y="248"/>
                </a:cxn>
                <a:cxn ang="0">
                  <a:pos x="620" y="725"/>
                </a:cxn>
                <a:cxn ang="0">
                  <a:pos x="651" y="763"/>
                </a:cxn>
                <a:cxn ang="0">
                  <a:pos x="667" y="763"/>
                </a:cxn>
                <a:cxn ang="0">
                  <a:pos x="683" y="744"/>
                </a:cxn>
                <a:cxn ang="0">
                  <a:pos x="715" y="763"/>
                </a:cxn>
                <a:cxn ang="0">
                  <a:pos x="620" y="839"/>
                </a:cxn>
                <a:cxn ang="0">
                  <a:pos x="588" y="858"/>
                </a:cxn>
                <a:cxn ang="0">
                  <a:pos x="493" y="858"/>
                </a:cxn>
                <a:cxn ang="0">
                  <a:pos x="445" y="820"/>
                </a:cxn>
                <a:cxn ang="0">
                  <a:pos x="429" y="782"/>
                </a:cxn>
                <a:cxn ang="0">
                  <a:pos x="413" y="725"/>
                </a:cxn>
                <a:cxn ang="0">
                  <a:pos x="350" y="782"/>
                </a:cxn>
                <a:cxn ang="0">
                  <a:pos x="286" y="820"/>
                </a:cxn>
                <a:cxn ang="0">
                  <a:pos x="239" y="858"/>
                </a:cxn>
                <a:cxn ang="0">
                  <a:pos x="112" y="858"/>
                </a:cxn>
                <a:cxn ang="0">
                  <a:pos x="64" y="820"/>
                </a:cxn>
                <a:cxn ang="0">
                  <a:pos x="32" y="782"/>
                </a:cxn>
                <a:cxn ang="0">
                  <a:pos x="0" y="725"/>
                </a:cxn>
                <a:cxn ang="0">
                  <a:pos x="0" y="610"/>
                </a:cxn>
                <a:cxn ang="0">
                  <a:pos x="16" y="572"/>
                </a:cxn>
                <a:cxn ang="0">
                  <a:pos x="48" y="515"/>
                </a:cxn>
                <a:cxn ang="0">
                  <a:pos x="96" y="477"/>
                </a:cxn>
                <a:cxn ang="0">
                  <a:pos x="159" y="420"/>
                </a:cxn>
                <a:cxn ang="0">
                  <a:pos x="397" y="324"/>
                </a:cxn>
                <a:cxn ang="0">
                  <a:pos x="397" y="134"/>
                </a:cxn>
                <a:cxn ang="0">
                  <a:pos x="382" y="96"/>
                </a:cxn>
                <a:cxn ang="0">
                  <a:pos x="350" y="58"/>
                </a:cxn>
                <a:cxn ang="0">
                  <a:pos x="318" y="38"/>
                </a:cxn>
                <a:cxn ang="0">
                  <a:pos x="239" y="38"/>
                </a:cxn>
                <a:cxn ang="0">
                  <a:pos x="207" y="58"/>
                </a:cxn>
                <a:cxn ang="0">
                  <a:pos x="191" y="96"/>
                </a:cxn>
                <a:cxn ang="0">
                  <a:pos x="175" y="115"/>
                </a:cxn>
                <a:cxn ang="0">
                  <a:pos x="175" y="134"/>
                </a:cxn>
                <a:cxn ang="0">
                  <a:pos x="207" y="172"/>
                </a:cxn>
                <a:cxn ang="0">
                  <a:pos x="223" y="210"/>
                </a:cxn>
                <a:cxn ang="0">
                  <a:pos x="223" y="286"/>
                </a:cxn>
                <a:cxn ang="0">
                  <a:pos x="175" y="343"/>
                </a:cxn>
                <a:cxn ang="0">
                  <a:pos x="80" y="343"/>
                </a:cxn>
                <a:cxn ang="0">
                  <a:pos x="48" y="324"/>
                </a:cxn>
                <a:cxn ang="0">
                  <a:pos x="32" y="286"/>
                </a:cxn>
                <a:cxn ang="0">
                  <a:pos x="32" y="229"/>
                </a:cxn>
                <a:cxn ang="0">
                  <a:pos x="64" y="115"/>
                </a:cxn>
                <a:cxn ang="0">
                  <a:pos x="159" y="38"/>
                </a:cxn>
                <a:cxn ang="0">
                  <a:pos x="318" y="0"/>
                </a:cxn>
              </a:cxnLst>
              <a:rect l="0" t="0" r="r" b="b"/>
              <a:pathLst>
                <a:path w="715" h="858">
                  <a:moveTo>
                    <a:pt x="413" y="401"/>
                  </a:moveTo>
                  <a:lnTo>
                    <a:pt x="286" y="477"/>
                  </a:lnTo>
                  <a:lnTo>
                    <a:pt x="254" y="515"/>
                  </a:lnTo>
                  <a:lnTo>
                    <a:pt x="223" y="572"/>
                  </a:lnTo>
                  <a:lnTo>
                    <a:pt x="223" y="668"/>
                  </a:lnTo>
                  <a:lnTo>
                    <a:pt x="239" y="706"/>
                  </a:lnTo>
                  <a:lnTo>
                    <a:pt x="302" y="744"/>
                  </a:lnTo>
                  <a:lnTo>
                    <a:pt x="334" y="744"/>
                  </a:lnTo>
                  <a:lnTo>
                    <a:pt x="350" y="725"/>
                  </a:lnTo>
                  <a:lnTo>
                    <a:pt x="382" y="706"/>
                  </a:lnTo>
                  <a:lnTo>
                    <a:pt x="413" y="668"/>
                  </a:lnTo>
                  <a:lnTo>
                    <a:pt x="413" y="401"/>
                  </a:lnTo>
                  <a:close/>
                  <a:moveTo>
                    <a:pt x="318" y="0"/>
                  </a:moveTo>
                  <a:lnTo>
                    <a:pt x="477" y="38"/>
                  </a:lnTo>
                  <a:lnTo>
                    <a:pt x="588" y="115"/>
                  </a:lnTo>
                  <a:lnTo>
                    <a:pt x="620" y="248"/>
                  </a:lnTo>
                  <a:lnTo>
                    <a:pt x="620" y="725"/>
                  </a:lnTo>
                  <a:lnTo>
                    <a:pt x="651" y="763"/>
                  </a:lnTo>
                  <a:lnTo>
                    <a:pt x="667" y="763"/>
                  </a:lnTo>
                  <a:lnTo>
                    <a:pt x="683" y="744"/>
                  </a:lnTo>
                  <a:lnTo>
                    <a:pt x="715" y="763"/>
                  </a:lnTo>
                  <a:lnTo>
                    <a:pt x="620" y="839"/>
                  </a:lnTo>
                  <a:lnTo>
                    <a:pt x="588" y="858"/>
                  </a:lnTo>
                  <a:lnTo>
                    <a:pt x="493" y="858"/>
                  </a:lnTo>
                  <a:lnTo>
                    <a:pt x="445" y="820"/>
                  </a:lnTo>
                  <a:lnTo>
                    <a:pt x="429" y="782"/>
                  </a:lnTo>
                  <a:lnTo>
                    <a:pt x="413" y="725"/>
                  </a:lnTo>
                  <a:lnTo>
                    <a:pt x="350" y="782"/>
                  </a:lnTo>
                  <a:lnTo>
                    <a:pt x="286" y="820"/>
                  </a:lnTo>
                  <a:lnTo>
                    <a:pt x="239" y="858"/>
                  </a:lnTo>
                  <a:lnTo>
                    <a:pt x="112" y="858"/>
                  </a:lnTo>
                  <a:lnTo>
                    <a:pt x="64" y="820"/>
                  </a:lnTo>
                  <a:lnTo>
                    <a:pt x="32" y="782"/>
                  </a:lnTo>
                  <a:lnTo>
                    <a:pt x="0" y="725"/>
                  </a:lnTo>
                  <a:lnTo>
                    <a:pt x="0" y="610"/>
                  </a:lnTo>
                  <a:lnTo>
                    <a:pt x="16" y="572"/>
                  </a:lnTo>
                  <a:lnTo>
                    <a:pt x="48" y="515"/>
                  </a:lnTo>
                  <a:lnTo>
                    <a:pt x="96" y="477"/>
                  </a:lnTo>
                  <a:lnTo>
                    <a:pt x="159" y="420"/>
                  </a:lnTo>
                  <a:lnTo>
                    <a:pt x="397" y="324"/>
                  </a:lnTo>
                  <a:lnTo>
                    <a:pt x="397" y="134"/>
                  </a:lnTo>
                  <a:lnTo>
                    <a:pt x="382" y="96"/>
                  </a:lnTo>
                  <a:lnTo>
                    <a:pt x="350" y="58"/>
                  </a:lnTo>
                  <a:lnTo>
                    <a:pt x="318" y="38"/>
                  </a:lnTo>
                  <a:lnTo>
                    <a:pt x="239" y="38"/>
                  </a:lnTo>
                  <a:lnTo>
                    <a:pt x="207" y="58"/>
                  </a:lnTo>
                  <a:lnTo>
                    <a:pt x="191" y="96"/>
                  </a:lnTo>
                  <a:lnTo>
                    <a:pt x="175" y="115"/>
                  </a:lnTo>
                  <a:lnTo>
                    <a:pt x="175" y="134"/>
                  </a:lnTo>
                  <a:lnTo>
                    <a:pt x="207" y="172"/>
                  </a:lnTo>
                  <a:lnTo>
                    <a:pt x="223" y="210"/>
                  </a:lnTo>
                  <a:lnTo>
                    <a:pt x="223" y="286"/>
                  </a:lnTo>
                  <a:lnTo>
                    <a:pt x="175" y="343"/>
                  </a:lnTo>
                  <a:lnTo>
                    <a:pt x="80" y="343"/>
                  </a:lnTo>
                  <a:lnTo>
                    <a:pt x="48" y="324"/>
                  </a:lnTo>
                  <a:lnTo>
                    <a:pt x="32" y="286"/>
                  </a:lnTo>
                  <a:lnTo>
                    <a:pt x="32" y="229"/>
                  </a:lnTo>
                  <a:lnTo>
                    <a:pt x="64" y="115"/>
                  </a:lnTo>
                  <a:lnTo>
                    <a:pt x="159" y="38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17" name="Freeform 277"/>
            <p:cNvSpPr>
              <a:spLocks/>
            </p:cNvSpPr>
            <p:nvPr/>
          </p:nvSpPr>
          <p:spPr bwMode="auto">
            <a:xfrm>
              <a:off x="11071" y="47837"/>
              <a:ext cx="1207" cy="8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5" y="0"/>
                </a:cxn>
                <a:cxn ang="0">
                  <a:pos x="285" y="191"/>
                </a:cxn>
                <a:cxn ang="0">
                  <a:pos x="381" y="77"/>
                </a:cxn>
                <a:cxn ang="0">
                  <a:pos x="508" y="39"/>
                </a:cxn>
                <a:cxn ang="0">
                  <a:pos x="571" y="39"/>
                </a:cxn>
                <a:cxn ang="0">
                  <a:pos x="667" y="115"/>
                </a:cxn>
                <a:cxn ang="0">
                  <a:pos x="698" y="191"/>
                </a:cxn>
                <a:cxn ang="0">
                  <a:pos x="762" y="115"/>
                </a:cxn>
                <a:cxn ang="0">
                  <a:pos x="857" y="39"/>
                </a:cxn>
                <a:cxn ang="0">
                  <a:pos x="921" y="39"/>
                </a:cxn>
                <a:cxn ang="0">
                  <a:pos x="1048" y="77"/>
                </a:cxn>
                <a:cxn ang="0">
                  <a:pos x="1095" y="134"/>
                </a:cxn>
                <a:cxn ang="0">
                  <a:pos x="1127" y="286"/>
                </a:cxn>
                <a:cxn ang="0">
                  <a:pos x="1127" y="782"/>
                </a:cxn>
                <a:cxn ang="0">
                  <a:pos x="1143" y="820"/>
                </a:cxn>
                <a:cxn ang="0">
                  <a:pos x="1175" y="839"/>
                </a:cxn>
                <a:cxn ang="0">
                  <a:pos x="1207" y="839"/>
                </a:cxn>
                <a:cxn ang="0">
                  <a:pos x="1207" y="877"/>
                </a:cxn>
                <a:cxn ang="0">
                  <a:pos x="841" y="877"/>
                </a:cxn>
                <a:cxn ang="0">
                  <a:pos x="841" y="839"/>
                </a:cxn>
                <a:cxn ang="0">
                  <a:pos x="873" y="839"/>
                </a:cxn>
                <a:cxn ang="0">
                  <a:pos x="905" y="820"/>
                </a:cxn>
                <a:cxn ang="0">
                  <a:pos x="921" y="782"/>
                </a:cxn>
                <a:cxn ang="0">
                  <a:pos x="921" y="229"/>
                </a:cxn>
                <a:cxn ang="0">
                  <a:pos x="905" y="191"/>
                </a:cxn>
                <a:cxn ang="0">
                  <a:pos x="873" y="153"/>
                </a:cxn>
                <a:cxn ang="0">
                  <a:pos x="825" y="153"/>
                </a:cxn>
                <a:cxn ang="0">
                  <a:pos x="762" y="191"/>
                </a:cxn>
                <a:cxn ang="0">
                  <a:pos x="714" y="248"/>
                </a:cxn>
                <a:cxn ang="0">
                  <a:pos x="714" y="763"/>
                </a:cxn>
                <a:cxn ang="0">
                  <a:pos x="730" y="801"/>
                </a:cxn>
                <a:cxn ang="0">
                  <a:pos x="746" y="820"/>
                </a:cxn>
                <a:cxn ang="0">
                  <a:pos x="778" y="820"/>
                </a:cxn>
                <a:cxn ang="0">
                  <a:pos x="778" y="858"/>
                </a:cxn>
                <a:cxn ang="0">
                  <a:pos x="428" y="858"/>
                </a:cxn>
                <a:cxn ang="0">
                  <a:pos x="428" y="820"/>
                </a:cxn>
                <a:cxn ang="0">
                  <a:pos x="460" y="820"/>
                </a:cxn>
                <a:cxn ang="0">
                  <a:pos x="492" y="801"/>
                </a:cxn>
                <a:cxn ang="0">
                  <a:pos x="508" y="763"/>
                </a:cxn>
                <a:cxn ang="0">
                  <a:pos x="508" y="210"/>
                </a:cxn>
                <a:cxn ang="0">
                  <a:pos x="492" y="172"/>
                </a:cxn>
                <a:cxn ang="0">
                  <a:pos x="460" y="134"/>
                </a:cxn>
                <a:cxn ang="0">
                  <a:pos x="413" y="134"/>
                </a:cxn>
                <a:cxn ang="0">
                  <a:pos x="349" y="172"/>
                </a:cxn>
                <a:cxn ang="0">
                  <a:pos x="301" y="229"/>
                </a:cxn>
                <a:cxn ang="0">
                  <a:pos x="301" y="744"/>
                </a:cxn>
                <a:cxn ang="0">
                  <a:pos x="317" y="782"/>
                </a:cxn>
                <a:cxn ang="0">
                  <a:pos x="333" y="801"/>
                </a:cxn>
                <a:cxn ang="0">
                  <a:pos x="365" y="801"/>
                </a:cxn>
                <a:cxn ang="0">
                  <a:pos x="365" y="839"/>
                </a:cxn>
                <a:cxn ang="0">
                  <a:pos x="0" y="839"/>
                </a:cxn>
                <a:cxn ang="0">
                  <a:pos x="0" y="801"/>
                </a:cxn>
                <a:cxn ang="0">
                  <a:pos x="63" y="763"/>
                </a:cxn>
                <a:cxn ang="0">
                  <a:pos x="79" y="725"/>
                </a:cxn>
                <a:cxn ang="0">
                  <a:pos x="79" y="115"/>
                </a:cxn>
                <a:cxn ang="0">
                  <a:pos x="63" y="77"/>
                </a:cxn>
                <a:cxn ang="0">
                  <a:pos x="0" y="39"/>
                </a:cxn>
                <a:cxn ang="0">
                  <a:pos x="0" y="0"/>
                </a:cxn>
              </a:cxnLst>
              <a:rect l="0" t="0" r="r" b="b"/>
              <a:pathLst>
                <a:path w="1207" h="877">
                  <a:moveTo>
                    <a:pt x="0" y="0"/>
                  </a:moveTo>
                  <a:lnTo>
                    <a:pt x="285" y="0"/>
                  </a:lnTo>
                  <a:lnTo>
                    <a:pt x="285" y="191"/>
                  </a:lnTo>
                  <a:lnTo>
                    <a:pt x="381" y="77"/>
                  </a:lnTo>
                  <a:lnTo>
                    <a:pt x="508" y="39"/>
                  </a:lnTo>
                  <a:lnTo>
                    <a:pt x="571" y="39"/>
                  </a:lnTo>
                  <a:lnTo>
                    <a:pt x="667" y="115"/>
                  </a:lnTo>
                  <a:lnTo>
                    <a:pt x="698" y="191"/>
                  </a:lnTo>
                  <a:lnTo>
                    <a:pt x="762" y="115"/>
                  </a:lnTo>
                  <a:lnTo>
                    <a:pt x="857" y="39"/>
                  </a:lnTo>
                  <a:lnTo>
                    <a:pt x="921" y="39"/>
                  </a:lnTo>
                  <a:lnTo>
                    <a:pt x="1048" y="77"/>
                  </a:lnTo>
                  <a:lnTo>
                    <a:pt x="1095" y="134"/>
                  </a:lnTo>
                  <a:lnTo>
                    <a:pt x="1127" y="286"/>
                  </a:lnTo>
                  <a:lnTo>
                    <a:pt x="1127" y="782"/>
                  </a:lnTo>
                  <a:lnTo>
                    <a:pt x="1143" y="820"/>
                  </a:lnTo>
                  <a:lnTo>
                    <a:pt x="1175" y="839"/>
                  </a:lnTo>
                  <a:lnTo>
                    <a:pt x="1207" y="839"/>
                  </a:lnTo>
                  <a:lnTo>
                    <a:pt x="1207" y="877"/>
                  </a:lnTo>
                  <a:lnTo>
                    <a:pt x="841" y="877"/>
                  </a:lnTo>
                  <a:lnTo>
                    <a:pt x="841" y="839"/>
                  </a:lnTo>
                  <a:lnTo>
                    <a:pt x="873" y="839"/>
                  </a:lnTo>
                  <a:lnTo>
                    <a:pt x="905" y="820"/>
                  </a:lnTo>
                  <a:lnTo>
                    <a:pt x="921" y="782"/>
                  </a:lnTo>
                  <a:lnTo>
                    <a:pt x="921" y="229"/>
                  </a:lnTo>
                  <a:lnTo>
                    <a:pt x="905" y="191"/>
                  </a:lnTo>
                  <a:lnTo>
                    <a:pt x="873" y="153"/>
                  </a:lnTo>
                  <a:lnTo>
                    <a:pt x="825" y="153"/>
                  </a:lnTo>
                  <a:lnTo>
                    <a:pt x="762" y="191"/>
                  </a:lnTo>
                  <a:lnTo>
                    <a:pt x="714" y="248"/>
                  </a:lnTo>
                  <a:lnTo>
                    <a:pt x="714" y="763"/>
                  </a:lnTo>
                  <a:lnTo>
                    <a:pt x="730" y="801"/>
                  </a:lnTo>
                  <a:lnTo>
                    <a:pt x="746" y="820"/>
                  </a:lnTo>
                  <a:lnTo>
                    <a:pt x="778" y="820"/>
                  </a:lnTo>
                  <a:lnTo>
                    <a:pt x="778" y="858"/>
                  </a:lnTo>
                  <a:lnTo>
                    <a:pt x="428" y="858"/>
                  </a:lnTo>
                  <a:lnTo>
                    <a:pt x="428" y="820"/>
                  </a:lnTo>
                  <a:lnTo>
                    <a:pt x="460" y="820"/>
                  </a:lnTo>
                  <a:lnTo>
                    <a:pt x="492" y="801"/>
                  </a:lnTo>
                  <a:lnTo>
                    <a:pt x="508" y="763"/>
                  </a:lnTo>
                  <a:lnTo>
                    <a:pt x="508" y="210"/>
                  </a:lnTo>
                  <a:lnTo>
                    <a:pt x="492" y="172"/>
                  </a:lnTo>
                  <a:lnTo>
                    <a:pt x="460" y="134"/>
                  </a:lnTo>
                  <a:lnTo>
                    <a:pt x="413" y="134"/>
                  </a:lnTo>
                  <a:lnTo>
                    <a:pt x="349" y="172"/>
                  </a:lnTo>
                  <a:lnTo>
                    <a:pt x="301" y="229"/>
                  </a:lnTo>
                  <a:lnTo>
                    <a:pt x="301" y="744"/>
                  </a:lnTo>
                  <a:lnTo>
                    <a:pt x="317" y="782"/>
                  </a:lnTo>
                  <a:lnTo>
                    <a:pt x="333" y="801"/>
                  </a:lnTo>
                  <a:lnTo>
                    <a:pt x="365" y="801"/>
                  </a:lnTo>
                  <a:lnTo>
                    <a:pt x="365" y="839"/>
                  </a:lnTo>
                  <a:lnTo>
                    <a:pt x="0" y="839"/>
                  </a:lnTo>
                  <a:lnTo>
                    <a:pt x="0" y="801"/>
                  </a:lnTo>
                  <a:lnTo>
                    <a:pt x="63" y="763"/>
                  </a:lnTo>
                  <a:lnTo>
                    <a:pt x="79" y="725"/>
                  </a:lnTo>
                  <a:lnTo>
                    <a:pt x="79" y="115"/>
                  </a:lnTo>
                  <a:lnTo>
                    <a:pt x="63" y="77"/>
                  </a:lnTo>
                  <a:lnTo>
                    <a:pt x="0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18" name="Freeform 278"/>
            <p:cNvSpPr>
              <a:spLocks/>
            </p:cNvSpPr>
            <p:nvPr/>
          </p:nvSpPr>
          <p:spPr bwMode="auto">
            <a:xfrm>
              <a:off x="1384" y="49648"/>
              <a:ext cx="1032" cy="12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3" y="0"/>
                </a:cxn>
                <a:cxn ang="0">
                  <a:pos x="413" y="39"/>
                </a:cxn>
                <a:cxn ang="0">
                  <a:pos x="349" y="58"/>
                </a:cxn>
                <a:cxn ang="0">
                  <a:pos x="317" y="77"/>
                </a:cxn>
                <a:cxn ang="0">
                  <a:pos x="301" y="96"/>
                </a:cxn>
                <a:cxn ang="0">
                  <a:pos x="286" y="134"/>
                </a:cxn>
                <a:cxn ang="0">
                  <a:pos x="286" y="553"/>
                </a:cxn>
                <a:cxn ang="0">
                  <a:pos x="746" y="553"/>
                </a:cxn>
                <a:cxn ang="0">
                  <a:pos x="746" y="134"/>
                </a:cxn>
                <a:cxn ang="0">
                  <a:pos x="730" y="96"/>
                </a:cxn>
                <a:cxn ang="0">
                  <a:pos x="714" y="77"/>
                </a:cxn>
                <a:cxn ang="0">
                  <a:pos x="683" y="58"/>
                </a:cxn>
                <a:cxn ang="0">
                  <a:pos x="619" y="39"/>
                </a:cxn>
                <a:cxn ang="0">
                  <a:pos x="619" y="0"/>
                </a:cxn>
                <a:cxn ang="0">
                  <a:pos x="1032" y="0"/>
                </a:cxn>
                <a:cxn ang="0">
                  <a:pos x="1032" y="39"/>
                </a:cxn>
                <a:cxn ang="0">
                  <a:pos x="968" y="58"/>
                </a:cxn>
                <a:cxn ang="0">
                  <a:pos x="937" y="77"/>
                </a:cxn>
                <a:cxn ang="0">
                  <a:pos x="921" y="96"/>
                </a:cxn>
                <a:cxn ang="0">
                  <a:pos x="905" y="134"/>
                </a:cxn>
                <a:cxn ang="0">
                  <a:pos x="905" y="1087"/>
                </a:cxn>
                <a:cxn ang="0">
                  <a:pos x="921" y="1125"/>
                </a:cxn>
                <a:cxn ang="0">
                  <a:pos x="937" y="1144"/>
                </a:cxn>
                <a:cxn ang="0">
                  <a:pos x="968" y="1163"/>
                </a:cxn>
                <a:cxn ang="0">
                  <a:pos x="1032" y="1182"/>
                </a:cxn>
                <a:cxn ang="0">
                  <a:pos x="1032" y="1221"/>
                </a:cxn>
                <a:cxn ang="0">
                  <a:pos x="619" y="1221"/>
                </a:cxn>
                <a:cxn ang="0">
                  <a:pos x="619" y="1182"/>
                </a:cxn>
                <a:cxn ang="0">
                  <a:pos x="683" y="1163"/>
                </a:cxn>
                <a:cxn ang="0">
                  <a:pos x="714" y="1144"/>
                </a:cxn>
                <a:cxn ang="0">
                  <a:pos x="730" y="1125"/>
                </a:cxn>
                <a:cxn ang="0">
                  <a:pos x="746" y="1068"/>
                </a:cxn>
                <a:cxn ang="0">
                  <a:pos x="746" y="630"/>
                </a:cxn>
                <a:cxn ang="0">
                  <a:pos x="286" y="630"/>
                </a:cxn>
                <a:cxn ang="0">
                  <a:pos x="286" y="1087"/>
                </a:cxn>
                <a:cxn ang="0">
                  <a:pos x="301" y="1125"/>
                </a:cxn>
                <a:cxn ang="0">
                  <a:pos x="317" y="1144"/>
                </a:cxn>
                <a:cxn ang="0">
                  <a:pos x="349" y="1163"/>
                </a:cxn>
                <a:cxn ang="0">
                  <a:pos x="413" y="1182"/>
                </a:cxn>
                <a:cxn ang="0">
                  <a:pos x="413" y="1221"/>
                </a:cxn>
                <a:cxn ang="0">
                  <a:pos x="0" y="1221"/>
                </a:cxn>
                <a:cxn ang="0">
                  <a:pos x="0" y="1182"/>
                </a:cxn>
                <a:cxn ang="0">
                  <a:pos x="63" y="1163"/>
                </a:cxn>
                <a:cxn ang="0">
                  <a:pos x="95" y="1144"/>
                </a:cxn>
                <a:cxn ang="0">
                  <a:pos x="111" y="1125"/>
                </a:cxn>
                <a:cxn ang="0">
                  <a:pos x="127" y="1068"/>
                </a:cxn>
                <a:cxn ang="0">
                  <a:pos x="127" y="134"/>
                </a:cxn>
                <a:cxn ang="0">
                  <a:pos x="111" y="96"/>
                </a:cxn>
                <a:cxn ang="0">
                  <a:pos x="95" y="77"/>
                </a:cxn>
                <a:cxn ang="0">
                  <a:pos x="63" y="58"/>
                </a:cxn>
                <a:cxn ang="0">
                  <a:pos x="0" y="39"/>
                </a:cxn>
                <a:cxn ang="0">
                  <a:pos x="0" y="0"/>
                </a:cxn>
              </a:cxnLst>
              <a:rect l="0" t="0" r="r" b="b"/>
              <a:pathLst>
                <a:path w="1032" h="1221">
                  <a:moveTo>
                    <a:pt x="0" y="0"/>
                  </a:moveTo>
                  <a:lnTo>
                    <a:pt x="413" y="0"/>
                  </a:lnTo>
                  <a:lnTo>
                    <a:pt x="413" y="39"/>
                  </a:lnTo>
                  <a:lnTo>
                    <a:pt x="349" y="58"/>
                  </a:lnTo>
                  <a:lnTo>
                    <a:pt x="317" y="77"/>
                  </a:lnTo>
                  <a:lnTo>
                    <a:pt x="301" y="96"/>
                  </a:lnTo>
                  <a:lnTo>
                    <a:pt x="286" y="134"/>
                  </a:lnTo>
                  <a:lnTo>
                    <a:pt x="286" y="553"/>
                  </a:lnTo>
                  <a:lnTo>
                    <a:pt x="746" y="553"/>
                  </a:lnTo>
                  <a:lnTo>
                    <a:pt x="746" y="134"/>
                  </a:lnTo>
                  <a:lnTo>
                    <a:pt x="730" y="96"/>
                  </a:lnTo>
                  <a:lnTo>
                    <a:pt x="714" y="77"/>
                  </a:lnTo>
                  <a:lnTo>
                    <a:pt x="683" y="58"/>
                  </a:lnTo>
                  <a:lnTo>
                    <a:pt x="619" y="39"/>
                  </a:lnTo>
                  <a:lnTo>
                    <a:pt x="619" y="0"/>
                  </a:lnTo>
                  <a:lnTo>
                    <a:pt x="1032" y="0"/>
                  </a:lnTo>
                  <a:lnTo>
                    <a:pt x="1032" y="39"/>
                  </a:lnTo>
                  <a:lnTo>
                    <a:pt x="968" y="58"/>
                  </a:lnTo>
                  <a:lnTo>
                    <a:pt x="937" y="77"/>
                  </a:lnTo>
                  <a:lnTo>
                    <a:pt x="921" y="96"/>
                  </a:lnTo>
                  <a:lnTo>
                    <a:pt x="905" y="134"/>
                  </a:lnTo>
                  <a:lnTo>
                    <a:pt x="905" y="1087"/>
                  </a:lnTo>
                  <a:lnTo>
                    <a:pt x="921" y="1125"/>
                  </a:lnTo>
                  <a:lnTo>
                    <a:pt x="937" y="1144"/>
                  </a:lnTo>
                  <a:lnTo>
                    <a:pt x="968" y="1163"/>
                  </a:lnTo>
                  <a:lnTo>
                    <a:pt x="1032" y="1182"/>
                  </a:lnTo>
                  <a:lnTo>
                    <a:pt x="1032" y="1221"/>
                  </a:lnTo>
                  <a:lnTo>
                    <a:pt x="619" y="1221"/>
                  </a:lnTo>
                  <a:lnTo>
                    <a:pt x="619" y="1182"/>
                  </a:lnTo>
                  <a:lnTo>
                    <a:pt x="683" y="1163"/>
                  </a:lnTo>
                  <a:lnTo>
                    <a:pt x="714" y="1144"/>
                  </a:lnTo>
                  <a:lnTo>
                    <a:pt x="730" y="1125"/>
                  </a:lnTo>
                  <a:lnTo>
                    <a:pt x="746" y="1068"/>
                  </a:lnTo>
                  <a:lnTo>
                    <a:pt x="746" y="630"/>
                  </a:lnTo>
                  <a:lnTo>
                    <a:pt x="286" y="630"/>
                  </a:lnTo>
                  <a:lnTo>
                    <a:pt x="286" y="1087"/>
                  </a:lnTo>
                  <a:lnTo>
                    <a:pt x="301" y="1125"/>
                  </a:lnTo>
                  <a:lnTo>
                    <a:pt x="317" y="1144"/>
                  </a:lnTo>
                  <a:lnTo>
                    <a:pt x="349" y="1163"/>
                  </a:lnTo>
                  <a:lnTo>
                    <a:pt x="413" y="1182"/>
                  </a:lnTo>
                  <a:lnTo>
                    <a:pt x="413" y="1221"/>
                  </a:lnTo>
                  <a:lnTo>
                    <a:pt x="0" y="1221"/>
                  </a:lnTo>
                  <a:lnTo>
                    <a:pt x="0" y="1182"/>
                  </a:lnTo>
                  <a:lnTo>
                    <a:pt x="63" y="1163"/>
                  </a:lnTo>
                  <a:lnTo>
                    <a:pt x="95" y="1144"/>
                  </a:lnTo>
                  <a:lnTo>
                    <a:pt x="111" y="1125"/>
                  </a:lnTo>
                  <a:lnTo>
                    <a:pt x="127" y="1068"/>
                  </a:lnTo>
                  <a:lnTo>
                    <a:pt x="127" y="134"/>
                  </a:lnTo>
                  <a:lnTo>
                    <a:pt x="111" y="96"/>
                  </a:lnTo>
                  <a:lnTo>
                    <a:pt x="95" y="77"/>
                  </a:lnTo>
                  <a:lnTo>
                    <a:pt x="63" y="58"/>
                  </a:lnTo>
                  <a:lnTo>
                    <a:pt x="0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19" name="Freeform 279"/>
            <p:cNvSpPr>
              <a:spLocks noEditPoints="1"/>
            </p:cNvSpPr>
            <p:nvPr/>
          </p:nvSpPr>
          <p:spPr bwMode="auto">
            <a:xfrm>
              <a:off x="2464" y="49629"/>
              <a:ext cx="984" cy="1259"/>
            </a:xfrm>
            <a:custGeom>
              <a:avLst/>
              <a:gdLst/>
              <a:ahLst/>
              <a:cxnLst>
                <a:cxn ang="0">
                  <a:pos x="428" y="58"/>
                </a:cxn>
                <a:cxn ang="0">
                  <a:pos x="365" y="96"/>
                </a:cxn>
                <a:cxn ang="0">
                  <a:pos x="317" y="115"/>
                </a:cxn>
                <a:cxn ang="0">
                  <a:pos x="270" y="172"/>
                </a:cxn>
                <a:cxn ang="0">
                  <a:pos x="206" y="286"/>
                </a:cxn>
                <a:cxn ang="0">
                  <a:pos x="174" y="420"/>
                </a:cxn>
                <a:cxn ang="0">
                  <a:pos x="158" y="610"/>
                </a:cxn>
                <a:cxn ang="0">
                  <a:pos x="174" y="801"/>
                </a:cxn>
                <a:cxn ang="0">
                  <a:pos x="222" y="973"/>
                </a:cxn>
                <a:cxn ang="0">
                  <a:pos x="285" y="1087"/>
                </a:cxn>
                <a:cxn ang="0">
                  <a:pos x="381" y="1163"/>
                </a:cxn>
                <a:cxn ang="0">
                  <a:pos x="428" y="1182"/>
                </a:cxn>
                <a:cxn ang="0">
                  <a:pos x="540" y="1182"/>
                </a:cxn>
                <a:cxn ang="0">
                  <a:pos x="587" y="1163"/>
                </a:cxn>
                <a:cxn ang="0">
                  <a:pos x="682" y="1087"/>
                </a:cxn>
                <a:cxn ang="0">
                  <a:pos x="730" y="1030"/>
                </a:cxn>
                <a:cxn ang="0">
                  <a:pos x="762" y="954"/>
                </a:cxn>
                <a:cxn ang="0">
                  <a:pos x="794" y="801"/>
                </a:cxn>
                <a:cxn ang="0">
                  <a:pos x="809" y="630"/>
                </a:cxn>
                <a:cxn ang="0">
                  <a:pos x="794" y="439"/>
                </a:cxn>
                <a:cxn ang="0">
                  <a:pos x="746" y="267"/>
                </a:cxn>
                <a:cxn ang="0">
                  <a:pos x="682" y="153"/>
                </a:cxn>
                <a:cxn ang="0">
                  <a:pos x="587" y="77"/>
                </a:cxn>
                <a:cxn ang="0">
                  <a:pos x="540" y="58"/>
                </a:cxn>
                <a:cxn ang="0">
                  <a:pos x="428" y="58"/>
                </a:cxn>
                <a:cxn ang="0">
                  <a:pos x="492" y="0"/>
                </a:cxn>
                <a:cxn ang="0">
                  <a:pos x="492" y="19"/>
                </a:cxn>
                <a:cxn ang="0">
                  <a:pos x="635" y="39"/>
                </a:cxn>
                <a:cxn ang="0">
                  <a:pos x="746" y="96"/>
                </a:cxn>
                <a:cxn ang="0">
                  <a:pos x="857" y="210"/>
                </a:cxn>
                <a:cxn ang="0">
                  <a:pos x="952" y="401"/>
                </a:cxn>
                <a:cxn ang="0">
                  <a:pos x="984" y="649"/>
                </a:cxn>
                <a:cxn ang="0">
                  <a:pos x="952" y="896"/>
                </a:cxn>
                <a:cxn ang="0">
                  <a:pos x="841" y="1087"/>
                </a:cxn>
                <a:cxn ang="0">
                  <a:pos x="682" y="1220"/>
                </a:cxn>
                <a:cxn ang="0">
                  <a:pos x="476" y="1259"/>
                </a:cxn>
                <a:cxn ang="0">
                  <a:pos x="285" y="1201"/>
                </a:cxn>
                <a:cxn ang="0">
                  <a:pos x="127" y="1068"/>
                </a:cxn>
                <a:cxn ang="0">
                  <a:pos x="63" y="954"/>
                </a:cxn>
                <a:cxn ang="0">
                  <a:pos x="15" y="801"/>
                </a:cxn>
                <a:cxn ang="0">
                  <a:pos x="0" y="630"/>
                </a:cxn>
                <a:cxn ang="0">
                  <a:pos x="31" y="382"/>
                </a:cxn>
                <a:cxn ang="0">
                  <a:pos x="143" y="172"/>
                </a:cxn>
                <a:cxn ang="0">
                  <a:pos x="301" y="39"/>
                </a:cxn>
                <a:cxn ang="0">
                  <a:pos x="492" y="0"/>
                </a:cxn>
              </a:cxnLst>
              <a:rect l="0" t="0" r="r" b="b"/>
              <a:pathLst>
                <a:path w="984" h="1259">
                  <a:moveTo>
                    <a:pt x="428" y="58"/>
                  </a:moveTo>
                  <a:lnTo>
                    <a:pt x="365" y="96"/>
                  </a:lnTo>
                  <a:lnTo>
                    <a:pt x="317" y="115"/>
                  </a:lnTo>
                  <a:lnTo>
                    <a:pt x="270" y="172"/>
                  </a:lnTo>
                  <a:lnTo>
                    <a:pt x="206" y="286"/>
                  </a:lnTo>
                  <a:lnTo>
                    <a:pt x="174" y="420"/>
                  </a:lnTo>
                  <a:lnTo>
                    <a:pt x="158" y="610"/>
                  </a:lnTo>
                  <a:lnTo>
                    <a:pt x="174" y="801"/>
                  </a:lnTo>
                  <a:lnTo>
                    <a:pt x="222" y="973"/>
                  </a:lnTo>
                  <a:lnTo>
                    <a:pt x="285" y="1087"/>
                  </a:lnTo>
                  <a:lnTo>
                    <a:pt x="381" y="1163"/>
                  </a:lnTo>
                  <a:lnTo>
                    <a:pt x="428" y="1182"/>
                  </a:lnTo>
                  <a:lnTo>
                    <a:pt x="540" y="1182"/>
                  </a:lnTo>
                  <a:lnTo>
                    <a:pt x="587" y="1163"/>
                  </a:lnTo>
                  <a:lnTo>
                    <a:pt x="682" y="1087"/>
                  </a:lnTo>
                  <a:lnTo>
                    <a:pt x="730" y="1030"/>
                  </a:lnTo>
                  <a:lnTo>
                    <a:pt x="762" y="954"/>
                  </a:lnTo>
                  <a:lnTo>
                    <a:pt x="794" y="801"/>
                  </a:lnTo>
                  <a:lnTo>
                    <a:pt x="809" y="630"/>
                  </a:lnTo>
                  <a:lnTo>
                    <a:pt x="794" y="439"/>
                  </a:lnTo>
                  <a:lnTo>
                    <a:pt x="746" y="267"/>
                  </a:lnTo>
                  <a:lnTo>
                    <a:pt x="682" y="153"/>
                  </a:lnTo>
                  <a:lnTo>
                    <a:pt x="587" y="77"/>
                  </a:lnTo>
                  <a:lnTo>
                    <a:pt x="540" y="58"/>
                  </a:lnTo>
                  <a:lnTo>
                    <a:pt x="428" y="58"/>
                  </a:lnTo>
                  <a:close/>
                  <a:moveTo>
                    <a:pt x="492" y="0"/>
                  </a:moveTo>
                  <a:lnTo>
                    <a:pt x="492" y="19"/>
                  </a:lnTo>
                  <a:lnTo>
                    <a:pt x="635" y="39"/>
                  </a:lnTo>
                  <a:lnTo>
                    <a:pt x="746" y="96"/>
                  </a:lnTo>
                  <a:lnTo>
                    <a:pt x="857" y="210"/>
                  </a:lnTo>
                  <a:lnTo>
                    <a:pt x="952" y="401"/>
                  </a:lnTo>
                  <a:lnTo>
                    <a:pt x="984" y="649"/>
                  </a:lnTo>
                  <a:lnTo>
                    <a:pt x="952" y="896"/>
                  </a:lnTo>
                  <a:lnTo>
                    <a:pt x="841" y="1087"/>
                  </a:lnTo>
                  <a:lnTo>
                    <a:pt x="682" y="1220"/>
                  </a:lnTo>
                  <a:lnTo>
                    <a:pt x="476" y="1259"/>
                  </a:lnTo>
                  <a:lnTo>
                    <a:pt x="285" y="1201"/>
                  </a:lnTo>
                  <a:lnTo>
                    <a:pt x="127" y="1068"/>
                  </a:lnTo>
                  <a:lnTo>
                    <a:pt x="63" y="954"/>
                  </a:lnTo>
                  <a:lnTo>
                    <a:pt x="15" y="801"/>
                  </a:lnTo>
                  <a:lnTo>
                    <a:pt x="0" y="630"/>
                  </a:lnTo>
                  <a:lnTo>
                    <a:pt x="31" y="382"/>
                  </a:lnTo>
                  <a:lnTo>
                    <a:pt x="143" y="172"/>
                  </a:lnTo>
                  <a:lnTo>
                    <a:pt x="301" y="39"/>
                  </a:lnTo>
                  <a:lnTo>
                    <a:pt x="49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20" name="Freeform 280"/>
            <p:cNvSpPr>
              <a:spLocks/>
            </p:cNvSpPr>
            <p:nvPr/>
          </p:nvSpPr>
          <p:spPr bwMode="auto">
            <a:xfrm>
              <a:off x="3480" y="49648"/>
              <a:ext cx="1048" cy="1240"/>
            </a:xfrm>
            <a:custGeom>
              <a:avLst/>
              <a:gdLst/>
              <a:ahLst/>
              <a:cxnLst>
                <a:cxn ang="0">
                  <a:pos x="699" y="0"/>
                </a:cxn>
                <a:cxn ang="0">
                  <a:pos x="1048" y="0"/>
                </a:cxn>
                <a:cxn ang="0">
                  <a:pos x="1048" y="39"/>
                </a:cxn>
                <a:cxn ang="0">
                  <a:pos x="1000" y="58"/>
                </a:cxn>
                <a:cxn ang="0">
                  <a:pos x="969" y="58"/>
                </a:cxn>
                <a:cxn ang="0">
                  <a:pos x="937" y="96"/>
                </a:cxn>
                <a:cxn ang="0">
                  <a:pos x="921" y="134"/>
                </a:cxn>
                <a:cxn ang="0">
                  <a:pos x="905" y="191"/>
                </a:cxn>
                <a:cxn ang="0">
                  <a:pos x="905" y="1221"/>
                </a:cxn>
                <a:cxn ang="0">
                  <a:pos x="873" y="1240"/>
                </a:cxn>
                <a:cxn ang="0">
                  <a:pos x="206" y="248"/>
                </a:cxn>
                <a:cxn ang="0">
                  <a:pos x="206" y="1049"/>
                </a:cxn>
                <a:cxn ang="0">
                  <a:pos x="222" y="1106"/>
                </a:cxn>
                <a:cxn ang="0">
                  <a:pos x="286" y="1182"/>
                </a:cxn>
                <a:cxn ang="0">
                  <a:pos x="349" y="1182"/>
                </a:cxn>
                <a:cxn ang="0">
                  <a:pos x="349" y="1221"/>
                </a:cxn>
                <a:cxn ang="0">
                  <a:pos x="0" y="1221"/>
                </a:cxn>
                <a:cxn ang="0">
                  <a:pos x="0" y="1182"/>
                </a:cxn>
                <a:cxn ang="0">
                  <a:pos x="48" y="1182"/>
                </a:cxn>
                <a:cxn ang="0">
                  <a:pos x="95" y="1163"/>
                </a:cxn>
                <a:cxn ang="0">
                  <a:pos x="111" y="1144"/>
                </a:cxn>
                <a:cxn ang="0">
                  <a:pos x="127" y="1106"/>
                </a:cxn>
                <a:cxn ang="0">
                  <a:pos x="143" y="1030"/>
                </a:cxn>
                <a:cxn ang="0">
                  <a:pos x="143" y="153"/>
                </a:cxn>
                <a:cxn ang="0">
                  <a:pos x="111" y="115"/>
                </a:cxn>
                <a:cxn ang="0">
                  <a:pos x="79" y="96"/>
                </a:cxn>
                <a:cxn ang="0">
                  <a:pos x="63" y="77"/>
                </a:cxn>
                <a:cxn ang="0">
                  <a:pos x="32" y="58"/>
                </a:cxn>
                <a:cxn ang="0">
                  <a:pos x="0" y="58"/>
                </a:cxn>
                <a:cxn ang="0">
                  <a:pos x="0" y="20"/>
                </a:cxn>
                <a:cxn ang="0">
                  <a:pos x="254" y="20"/>
                </a:cxn>
                <a:cxn ang="0">
                  <a:pos x="842" y="896"/>
                </a:cxn>
                <a:cxn ang="0">
                  <a:pos x="842" y="210"/>
                </a:cxn>
                <a:cxn ang="0">
                  <a:pos x="810" y="96"/>
                </a:cxn>
                <a:cxn ang="0">
                  <a:pos x="778" y="58"/>
                </a:cxn>
                <a:cxn ang="0">
                  <a:pos x="762" y="58"/>
                </a:cxn>
                <a:cxn ang="0">
                  <a:pos x="730" y="39"/>
                </a:cxn>
                <a:cxn ang="0">
                  <a:pos x="699" y="39"/>
                </a:cxn>
                <a:cxn ang="0">
                  <a:pos x="699" y="0"/>
                </a:cxn>
              </a:cxnLst>
              <a:rect l="0" t="0" r="r" b="b"/>
              <a:pathLst>
                <a:path w="1048" h="1240">
                  <a:moveTo>
                    <a:pt x="699" y="0"/>
                  </a:moveTo>
                  <a:lnTo>
                    <a:pt x="1048" y="0"/>
                  </a:lnTo>
                  <a:lnTo>
                    <a:pt x="1048" y="39"/>
                  </a:lnTo>
                  <a:lnTo>
                    <a:pt x="1000" y="58"/>
                  </a:lnTo>
                  <a:lnTo>
                    <a:pt x="969" y="58"/>
                  </a:lnTo>
                  <a:lnTo>
                    <a:pt x="937" y="96"/>
                  </a:lnTo>
                  <a:lnTo>
                    <a:pt x="921" y="134"/>
                  </a:lnTo>
                  <a:lnTo>
                    <a:pt x="905" y="191"/>
                  </a:lnTo>
                  <a:lnTo>
                    <a:pt x="905" y="1221"/>
                  </a:lnTo>
                  <a:lnTo>
                    <a:pt x="873" y="1240"/>
                  </a:lnTo>
                  <a:lnTo>
                    <a:pt x="206" y="248"/>
                  </a:lnTo>
                  <a:lnTo>
                    <a:pt x="206" y="1049"/>
                  </a:lnTo>
                  <a:lnTo>
                    <a:pt x="222" y="1106"/>
                  </a:lnTo>
                  <a:lnTo>
                    <a:pt x="286" y="1182"/>
                  </a:lnTo>
                  <a:lnTo>
                    <a:pt x="349" y="1182"/>
                  </a:lnTo>
                  <a:lnTo>
                    <a:pt x="349" y="1221"/>
                  </a:lnTo>
                  <a:lnTo>
                    <a:pt x="0" y="1221"/>
                  </a:lnTo>
                  <a:lnTo>
                    <a:pt x="0" y="1182"/>
                  </a:lnTo>
                  <a:lnTo>
                    <a:pt x="48" y="1182"/>
                  </a:lnTo>
                  <a:lnTo>
                    <a:pt x="95" y="1163"/>
                  </a:lnTo>
                  <a:lnTo>
                    <a:pt x="111" y="1144"/>
                  </a:lnTo>
                  <a:lnTo>
                    <a:pt x="127" y="1106"/>
                  </a:lnTo>
                  <a:lnTo>
                    <a:pt x="143" y="1030"/>
                  </a:lnTo>
                  <a:lnTo>
                    <a:pt x="143" y="153"/>
                  </a:lnTo>
                  <a:lnTo>
                    <a:pt x="111" y="115"/>
                  </a:lnTo>
                  <a:lnTo>
                    <a:pt x="79" y="96"/>
                  </a:lnTo>
                  <a:lnTo>
                    <a:pt x="63" y="77"/>
                  </a:lnTo>
                  <a:lnTo>
                    <a:pt x="32" y="58"/>
                  </a:lnTo>
                  <a:lnTo>
                    <a:pt x="0" y="58"/>
                  </a:lnTo>
                  <a:lnTo>
                    <a:pt x="0" y="20"/>
                  </a:lnTo>
                  <a:lnTo>
                    <a:pt x="254" y="20"/>
                  </a:lnTo>
                  <a:lnTo>
                    <a:pt x="842" y="896"/>
                  </a:lnTo>
                  <a:lnTo>
                    <a:pt x="842" y="210"/>
                  </a:lnTo>
                  <a:lnTo>
                    <a:pt x="810" y="96"/>
                  </a:lnTo>
                  <a:lnTo>
                    <a:pt x="778" y="58"/>
                  </a:lnTo>
                  <a:lnTo>
                    <a:pt x="762" y="58"/>
                  </a:lnTo>
                  <a:lnTo>
                    <a:pt x="730" y="39"/>
                  </a:lnTo>
                  <a:lnTo>
                    <a:pt x="699" y="39"/>
                  </a:lnTo>
                  <a:lnTo>
                    <a:pt x="69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21" name="Freeform 281"/>
            <p:cNvSpPr>
              <a:spLocks/>
            </p:cNvSpPr>
            <p:nvPr/>
          </p:nvSpPr>
          <p:spPr bwMode="auto">
            <a:xfrm>
              <a:off x="5020" y="49629"/>
              <a:ext cx="683" cy="1220"/>
            </a:xfrm>
            <a:custGeom>
              <a:avLst/>
              <a:gdLst/>
              <a:ahLst/>
              <a:cxnLst>
                <a:cxn ang="0">
                  <a:pos x="254" y="0"/>
                </a:cxn>
                <a:cxn ang="0">
                  <a:pos x="318" y="0"/>
                </a:cxn>
                <a:cxn ang="0">
                  <a:pos x="461" y="39"/>
                </a:cxn>
                <a:cxn ang="0">
                  <a:pos x="572" y="172"/>
                </a:cxn>
                <a:cxn ang="0">
                  <a:pos x="604" y="324"/>
                </a:cxn>
                <a:cxn ang="0">
                  <a:pos x="588" y="458"/>
                </a:cxn>
                <a:cxn ang="0">
                  <a:pos x="524" y="610"/>
                </a:cxn>
                <a:cxn ang="0">
                  <a:pos x="413" y="763"/>
                </a:cxn>
                <a:cxn ang="0">
                  <a:pos x="159" y="1087"/>
                </a:cxn>
                <a:cxn ang="0">
                  <a:pos x="556" y="1087"/>
                </a:cxn>
                <a:cxn ang="0">
                  <a:pos x="588" y="1068"/>
                </a:cxn>
                <a:cxn ang="0">
                  <a:pos x="604" y="1049"/>
                </a:cxn>
                <a:cxn ang="0">
                  <a:pos x="636" y="1030"/>
                </a:cxn>
                <a:cxn ang="0">
                  <a:pos x="667" y="973"/>
                </a:cxn>
                <a:cxn ang="0">
                  <a:pos x="683" y="973"/>
                </a:cxn>
                <a:cxn ang="0">
                  <a:pos x="588" y="1220"/>
                </a:cxn>
                <a:cxn ang="0">
                  <a:pos x="0" y="1220"/>
                </a:cxn>
                <a:cxn ang="0">
                  <a:pos x="0" y="1201"/>
                </a:cxn>
                <a:cxn ang="0">
                  <a:pos x="270" y="858"/>
                </a:cxn>
                <a:cxn ang="0">
                  <a:pos x="381" y="687"/>
                </a:cxn>
                <a:cxn ang="0">
                  <a:pos x="445" y="534"/>
                </a:cxn>
                <a:cxn ang="0">
                  <a:pos x="461" y="382"/>
                </a:cxn>
                <a:cxn ang="0">
                  <a:pos x="429" y="229"/>
                </a:cxn>
                <a:cxn ang="0">
                  <a:pos x="381" y="172"/>
                </a:cxn>
                <a:cxn ang="0">
                  <a:pos x="254" y="134"/>
                </a:cxn>
                <a:cxn ang="0">
                  <a:pos x="191" y="134"/>
                </a:cxn>
                <a:cxn ang="0">
                  <a:pos x="143" y="172"/>
                </a:cxn>
                <a:cxn ang="0">
                  <a:pos x="64" y="267"/>
                </a:cxn>
                <a:cxn ang="0">
                  <a:pos x="32" y="363"/>
                </a:cxn>
                <a:cxn ang="0">
                  <a:pos x="0" y="363"/>
                </a:cxn>
                <a:cxn ang="0">
                  <a:pos x="16" y="267"/>
                </a:cxn>
                <a:cxn ang="0">
                  <a:pos x="48" y="210"/>
                </a:cxn>
                <a:cxn ang="0">
                  <a:pos x="64" y="153"/>
                </a:cxn>
                <a:cxn ang="0">
                  <a:pos x="143" y="58"/>
                </a:cxn>
                <a:cxn ang="0">
                  <a:pos x="207" y="39"/>
                </a:cxn>
                <a:cxn ang="0">
                  <a:pos x="254" y="0"/>
                </a:cxn>
              </a:cxnLst>
              <a:rect l="0" t="0" r="r" b="b"/>
              <a:pathLst>
                <a:path w="683" h="1220">
                  <a:moveTo>
                    <a:pt x="254" y="0"/>
                  </a:moveTo>
                  <a:lnTo>
                    <a:pt x="318" y="0"/>
                  </a:lnTo>
                  <a:lnTo>
                    <a:pt x="461" y="39"/>
                  </a:lnTo>
                  <a:lnTo>
                    <a:pt x="572" y="172"/>
                  </a:lnTo>
                  <a:lnTo>
                    <a:pt x="604" y="324"/>
                  </a:lnTo>
                  <a:lnTo>
                    <a:pt x="588" y="458"/>
                  </a:lnTo>
                  <a:lnTo>
                    <a:pt x="524" y="610"/>
                  </a:lnTo>
                  <a:lnTo>
                    <a:pt x="413" y="763"/>
                  </a:lnTo>
                  <a:lnTo>
                    <a:pt x="159" y="1087"/>
                  </a:lnTo>
                  <a:lnTo>
                    <a:pt x="556" y="1087"/>
                  </a:lnTo>
                  <a:lnTo>
                    <a:pt x="588" y="1068"/>
                  </a:lnTo>
                  <a:lnTo>
                    <a:pt x="604" y="1049"/>
                  </a:lnTo>
                  <a:lnTo>
                    <a:pt x="636" y="1030"/>
                  </a:lnTo>
                  <a:lnTo>
                    <a:pt x="667" y="973"/>
                  </a:lnTo>
                  <a:lnTo>
                    <a:pt x="683" y="973"/>
                  </a:lnTo>
                  <a:lnTo>
                    <a:pt x="588" y="1220"/>
                  </a:lnTo>
                  <a:lnTo>
                    <a:pt x="0" y="1220"/>
                  </a:lnTo>
                  <a:lnTo>
                    <a:pt x="0" y="1201"/>
                  </a:lnTo>
                  <a:lnTo>
                    <a:pt x="270" y="858"/>
                  </a:lnTo>
                  <a:lnTo>
                    <a:pt x="381" y="687"/>
                  </a:lnTo>
                  <a:lnTo>
                    <a:pt x="445" y="534"/>
                  </a:lnTo>
                  <a:lnTo>
                    <a:pt x="461" y="382"/>
                  </a:lnTo>
                  <a:lnTo>
                    <a:pt x="429" y="229"/>
                  </a:lnTo>
                  <a:lnTo>
                    <a:pt x="381" y="172"/>
                  </a:lnTo>
                  <a:lnTo>
                    <a:pt x="254" y="134"/>
                  </a:lnTo>
                  <a:lnTo>
                    <a:pt x="191" y="134"/>
                  </a:lnTo>
                  <a:lnTo>
                    <a:pt x="143" y="172"/>
                  </a:lnTo>
                  <a:lnTo>
                    <a:pt x="64" y="267"/>
                  </a:lnTo>
                  <a:lnTo>
                    <a:pt x="32" y="363"/>
                  </a:lnTo>
                  <a:lnTo>
                    <a:pt x="0" y="363"/>
                  </a:lnTo>
                  <a:lnTo>
                    <a:pt x="16" y="267"/>
                  </a:lnTo>
                  <a:lnTo>
                    <a:pt x="48" y="210"/>
                  </a:lnTo>
                  <a:lnTo>
                    <a:pt x="64" y="153"/>
                  </a:lnTo>
                  <a:lnTo>
                    <a:pt x="143" y="58"/>
                  </a:lnTo>
                  <a:lnTo>
                    <a:pt x="207" y="39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22" name="Freeform 282"/>
            <p:cNvSpPr>
              <a:spLocks noEditPoints="1"/>
            </p:cNvSpPr>
            <p:nvPr/>
          </p:nvSpPr>
          <p:spPr bwMode="auto">
            <a:xfrm>
              <a:off x="5767" y="49610"/>
              <a:ext cx="683" cy="1259"/>
            </a:xfrm>
            <a:custGeom>
              <a:avLst/>
              <a:gdLst/>
              <a:ahLst/>
              <a:cxnLst>
                <a:cxn ang="0">
                  <a:pos x="349" y="58"/>
                </a:cxn>
                <a:cxn ang="0">
                  <a:pos x="270" y="96"/>
                </a:cxn>
                <a:cxn ang="0">
                  <a:pos x="206" y="210"/>
                </a:cxn>
                <a:cxn ang="0">
                  <a:pos x="174" y="401"/>
                </a:cxn>
                <a:cxn ang="0">
                  <a:pos x="158" y="649"/>
                </a:cxn>
                <a:cxn ang="0">
                  <a:pos x="174" y="896"/>
                </a:cxn>
                <a:cxn ang="0">
                  <a:pos x="206" y="1087"/>
                </a:cxn>
                <a:cxn ang="0">
                  <a:pos x="270" y="1182"/>
                </a:cxn>
                <a:cxn ang="0">
                  <a:pos x="349" y="1220"/>
                </a:cxn>
                <a:cxn ang="0">
                  <a:pos x="428" y="1182"/>
                </a:cxn>
                <a:cxn ang="0">
                  <a:pos x="492" y="1087"/>
                </a:cxn>
                <a:cxn ang="0">
                  <a:pos x="524" y="896"/>
                </a:cxn>
                <a:cxn ang="0">
                  <a:pos x="540" y="649"/>
                </a:cxn>
                <a:cxn ang="0">
                  <a:pos x="524" y="401"/>
                </a:cxn>
                <a:cxn ang="0">
                  <a:pos x="492" y="210"/>
                </a:cxn>
                <a:cxn ang="0">
                  <a:pos x="428" y="96"/>
                </a:cxn>
                <a:cxn ang="0">
                  <a:pos x="349" y="58"/>
                </a:cxn>
                <a:cxn ang="0">
                  <a:pos x="349" y="0"/>
                </a:cxn>
                <a:cxn ang="0">
                  <a:pos x="476" y="38"/>
                </a:cxn>
                <a:cxn ang="0">
                  <a:pos x="587" y="172"/>
                </a:cxn>
                <a:cxn ang="0">
                  <a:pos x="651" y="382"/>
                </a:cxn>
                <a:cxn ang="0">
                  <a:pos x="683" y="629"/>
                </a:cxn>
                <a:cxn ang="0">
                  <a:pos x="667" y="839"/>
                </a:cxn>
                <a:cxn ang="0">
                  <a:pos x="619" y="1030"/>
                </a:cxn>
                <a:cxn ang="0">
                  <a:pos x="540" y="1163"/>
                </a:cxn>
                <a:cxn ang="0">
                  <a:pos x="508" y="1201"/>
                </a:cxn>
                <a:cxn ang="0">
                  <a:pos x="460" y="1239"/>
                </a:cxn>
                <a:cxn ang="0">
                  <a:pos x="413" y="1259"/>
                </a:cxn>
                <a:cxn ang="0">
                  <a:pos x="286" y="1259"/>
                </a:cxn>
                <a:cxn ang="0">
                  <a:pos x="222" y="1239"/>
                </a:cxn>
                <a:cxn ang="0">
                  <a:pos x="174" y="1201"/>
                </a:cxn>
                <a:cxn ang="0">
                  <a:pos x="127" y="1144"/>
                </a:cxn>
                <a:cxn ang="0">
                  <a:pos x="63" y="1011"/>
                </a:cxn>
                <a:cxn ang="0">
                  <a:pos x="16" y="820"/>
                </a:cxn>
                <a:cxn ang="0">
                  <a:pos x="0" y="629"/>
                </a:cxn>
                <a:cxn ang="0">
                  <a:pos x="16" y="420"/>
                </a:cxn>
                <a:cxn ang="0">
                  <a:pos x="63" y="248"/>
                </a:cxn>
                <a:cxn ang="0">
                  <a:pos x="143" y="115"/>
                </a:cxn>
                <a:cxn ang="0">
                  <a:pos x="238" y="38"/>
                </a:cxn>
                <a:cxn ang="0">
                  <a:pos x="286" y="19"/>
                </a:cxn>
                <a:cxn ang="0">
                  <a:pos x="349" y="19"/>
                </a:cxn>
                <a:cxn ang="0">
                  <a:pos x="349" y="0"/>
                </a:cxn>
              </a:cxnLst>
              <a:rect l="0" t="0" r="r" b="b"/>
              <a:pathLst>
                <a:path w="683" h="1259">
                  <a:moveTo>
                    <a:pt x="349" y="58"/>
                  </a:moveTo>
                  <a:lnTo>
                    <a:pt x="270" y="96"/>
                  </a:lnTo>
                  <a:lnTo>
                    <a:pt x="206" y="210"/>
                  </a:lnTo>
                  <a:lnTo>
                    <a:pt x="174" y="401"/>
                  </a:lnTo>
                  <a:lnTo>
                    <a:pt x="158" y="649"/>
                  </a:lnTo>
                  <a:lnTo>
                    <a:pt x="174" y="896"/>
                  </a:lnTo>
                  <a:lnTo>
                    <a:pt x="206" y="1087"/>
                  </a:lnTo>
                  <a:lnTo>
                    <a:pt x="270" y="1182"/>
                  </a:lnTo>
                  <a:lnTo>
                    <a:pt x="349" y="1220"/>
                  </a:lnTo>
                  <a:lnTo>
                    <a:pt x="428" y="1182"/>
                  </a:lnTo>
                  <a:lnTo>
                    <a:pt x="492" y="1087"/>
                  </a:lnTo>
                  <a:lnTo>
                    <a:pt x="524" y="896"/>
                  </a:lnTo>
                  <a:lnTo>
                    <a:pt x="540" y="649"/>
                  </a:lnTo>
                  <a:lnTo>
                    <a:pt x="524" y="401"/>
                  </a:lnTo>
                  <a:lnTo>
                    <a:pt x="492" y="210"/>
                  </a:lnTo>
                  <a:lnTo>
                    <a:pt x="428" y="96"/>
                  </a:lnTo>
                  <a:lnTo>
                    <a:pt x="349" y="58"/>
                  </a:lnTo>
                  <a:close/>
                  <a:moveTo>
                    <a:pt x="349" y="0"/>
                  </a:moveTo>
                  <a:lnTo>
                    <a:pt x="476" y="38"/>
                  </a:lnTo>
                  <a:lnTo>
                    <a:pt x="587" y="172"/>
                  </a:lnTo>
                  <a:lnTo>
                    <a:pt x="651" y="382"/>
                  </a:lnTo>
                  <a:lnTo>
                    <a:pt x="683" y="629"/>
                  </a:lnTo>
                  <a:lnTo>
                    <a:pt x="667" y="839"/>
                  </a:lnTo>
                  <a:lnTo>
                    <a:pt x="619" y="1030"/>
                  </a:lnTo>
                  <a:lnTo>
                    <a:pt x="540" y="1163"/>
                  </a:lnTo>
                  <a:lnTo>
                    <a:pt x="508" y="1201"/>
                  </a:lnTo>
                  <a:lnTo>
                    <a:pt x="460" y="1239"/>
                  </a:lnTo>
                  <a:lnTo>
                    <a:pt x="413" y="1259"/>
                  </a:lnTo>
                  <a:lnTo>
                    <a:pt x="286" y="1259"/>
                  </a:lnTo>
                  <a:lnTo>
                    <a:pt x="222" y="1239"/>
                  </a:lnTo>
                  <a:lnTo>
                    <a:pt x="174" y="1201"/>
                  </a:lnTo>
                  <a:lnTo>
                    <a:pt x="127" y="1144"/>
                  </a:lnTo>
                  <a:lnTo>
                    <a:pt x="63" y="1011"/>
                  </a:lnTo>
                  <a:lnTo>
                    <a:pt x="16" y="820"/>
                  </a:lnTo>
                  <a:lnTo>
                    <a:pt x="0" y="629"/>
                  </a:lnTo>
                  <a:lnTo>
                    <a:pt x="16" y="420"/>
                  </a:lnTo>
                  <a:lnTo>
                    <a:pt x="63" y="248"/>
                  </a:lnTo>
                  <a:lnTo>
                    <a:pt x="143" y="115"/>
                  </a:lnTo>
                  <a:lnTo>
                    <a:pt x="238" y="38"/>
                  </a:lnTo>
                  <a:lnTo>
                    <a:pt x="286" y="19"/>
                  </a:lnTo>
                  <a:lnTo>
                    <a:pt x="349" y="19"/>
                  </a:lnTo>
                  <a:lnTo>
                    <a:pt x="34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23" name="Freeform 283"/>
            <p:cNvSpPr>
              <a:spLocks/>
            </p:cNvSpPr>
            <p:nvPr/>
          </p:nvSpPr>
          <p:spPr bwMode="auto">
            <a:xfrm>
              <a:off x="6529" y="49648"/>
              <a:ext cx="651" cy="1221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651" y="0"/>
                </a:cxn>
                <a:cxn ang="0">
                  <a:pos x="651" y="39"/>
                </a:cxn>
                <a:cxn ang="0">
                  <a:pos x="333" y="1221"/>
                </a:cxn>
                <a:cxn ang="0">
                  <a:pos x="238" y="1221"/>
                </a:cxn>
                <a:cxn ang="0">
                  <a:pos x="540" y="134"/>
                </a:cxn>
                <a:cxn ang="0">
                  <a:pos x="159" y="134"/>
                </a:cxn>
                <a:cxn ang="0">
                  <a:pos x="127" y="153"/>
                </a:cxn>
                <a:cxn ang="0">
                  <a:pos x="63" y="229"/>
                </a:cxn>
                <a:cxn ang="0">
                  <a:pos x="32" y="286"/>
                </a:cxn>
                <a:cxn ang="0">
                  <a:pos x="0" y="267"/>
                </a:cxn>
                <a:cxn ang="0">
                  <a:pos x="95" y="0"/>
                </a:cxn>
              </a:cxnLst>
              <a:rect l="0" t="0" r="r" b="b"/>
              <a:pathLst>
                <a:path w="651" h="1221">
                  <a:moveTo>
                    <a:pt x="95" y="0"/>
                  </a:moveTo>
                  <a:lnTo>
                    <a:pt x="651" y="0"/>
                  </a:lnTo>
                  <a:lnTo>
                    <a:pt x="651" y="39"/>
                  </a:lnTo>
                  <a:lnTo>
                    <a:pt x="333" y="1221"/>
                  </a:lnTo>
                  <a:lnTo>
                    <a:pt x="238" y="1221"/>
                  </a:lnTo>
                  <a:lnTo>
                    <a:pt x="540" y="134"/>
                  </a:lnTo>
                  <a:lnTo>
                    <a:pt x="159" y="134"/>
                  </a:lnTo>
                  <a:lnTo>
                    <a:pt x="127" y="153"/>
                  </a:lnTo>
                  <a:lnTo>
                    <a:pt x="63" y="229"/>
                  </a:lnTo>
                  <a:lnTo>
                    <a:pt x="32" y="286"/>
                  </a:lnTo>
                  <a:lnTo>
                    <a:pt x="0" y="267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24" name="Freeform 284"/>
            <p:cNvSpPr>
              <a:spLocks/>
            </p:cNvSpPr>
            <p:nvPr/>
          </p:nvSpPr>
          <p:spPr bwMode="auto">
            <a:xfrm>
              <a:off x="18312" y="49648"/>
              <a:ext cx="1048" cy="1201"/>
            </a:xfrm>
            <a:custGeom>
              <a:avLst/>
              <a:gdLst/>
              <a:ahLst/>
              <a:cxnLst>
                <a:cxn ang="0">
                  <a:pos x="492" y="0"/>
                </a:cxn>
                <a:cxn ang="0">
                  <a:pos x="413" y="39"/>
                </a:cxn>
                <a:cxn ang="0">
                  <a:pos x="365" y="77"/>
                </a:cxn>
                <a:cxn ang="0">
                  <a:pos x="381" y="153"/>
                </a:cxn>
                <a:cxn ang="0">
                  <a:pos x="445" y="286"/>
                </a:cxn>
                <a:cxn ang="0">
                  <a:pos x="556" y="477"/>
                </a:cxn>
                <a:cxn ang="0">
                  <a:pos x="762" y="172"/>
                </a:cxn>
                <a:cxn ang="0">
                  <a:pos x="794" y="115"/>
                </a:cxn>
                <a:cxn ang="0">
                  <a:pos x="730" y="39"/>
                </a:cxn>
                <a:cxn ang="0">
                  <a:pos x="683" y="0"/>
                </a:cxn>
                <a:cxn ang="0">
                  <a:pos x="1016" y="39"/>
                </a:cxn>
                <a:cxn ang="0">
                  <a:pos x="905" y="77"/>
                </a:cxn>
                <a:cxn ang="0">
                  <a:pos x="572" y="534"/>
                </a:cxn>
                <a:cxn ang="0">
                  <a:pos x="905" y="1087"/>
                </a:cxn>
                <a:cxn ang="0">
                  <a:pos x="953" y="1144"/>
                </a:cxn>
                <a:cxn ang="0">
                  <a:pos x="1032" y="1163"/>
                </a:cxn>
                <a:cxn ang="0">
                  <a:pos x="588" y="1201"/>
                </a:cxn>
                <a:cxn ang="0">
                  <a:pos x="667" y="1163"/>
                </a:cxn>
                <a:cxn ang="0">
                  <a:pos x="715" y="1125"/>
                </a:cxn>
                <a:cxn ang="0">
                  <a:pos x="699" y="1049"/>
                </a:cxn>
                <a:cxn ang="0">
                  <a:pos x="492" y="687"/>
                </a:cxn>
                <a:cxn ang="0">
                  <a:pos x="286" y="1011"/>
                </a:cxn>
                <a:cxn ang="0">
                  <a:pos x="238" y="1087"/>
                </a:cxn>
                <a:cxn ang="0">
                  <a:pos x="270" y="1163"/>
                </a:cxn>
                <a:cxn ang="0">
                  <a:pos x="349" y="1201"/>
                </a:cxn>
                <a:cxn ang="0">
                  <a:pos x="0" y="1163"/>
                </a:cxn>
                <a:cxn ang="0">
                  <a:pos x="48" y="1144"/>
                </a:cxn>
                <a:cxn ang="0">
                  <a:pos x="143" y="1068"/>
                </a:cxn>
                <a:cxn ang="0">
                  <a:pos x="222" y="954"/>
                </a:cxn>
                <a:cxn ang="0">
                  <a:pos x="302" y="325"/>
                </a:cxn>
                <a:cxn ang="0">
                  <a:pos x="143" y="96"/>
                </a:cxn>
                <a:cxn ang="0">
                  <a:pos x="32" y="39"/>
                </a:cxn>
              </a:cxnLst>
              <a:rect l="0" t="0" r="r" b="b"/>
              <a:pathLst>
                <a:path w="1048" h="1201">
                  <a:moveTo>
                    <a:pt x="32" y="0"/>
                  </a:moveTo>
                  <a:lnTo>
                    <a:pt x="492" y="0"/>
                  </a:lnTo>
                  <a:lnTo>
                    <a:pt x="492" y="39"/>
                  </a:lnTo>
                  <a:lnTo>
                    <a:pt x="413" y="39"/>
                  </a:lnTo>
                  <a:lnTo>
                    <a:pt x="381" y="58"/>
                  </a:lnTo>
                  <a:lnTo>
                    <a:pt x="365" y="77"/>
                  </a:lnTo>
                  <a:lnTo>
                    <a:pt x="365" y="115"/>
                  </a:lnTo>
                  <a:lnTo>
                    <a:pt x="381" y="153"/>
                  </a:lnTo>
                  <a:lnTo>
                    <a:pt x="413" y="210"/>
                  </a:lnTo>
                  <a:lnTo>
                    <a:pt x="445" y="286"/>
                  </a:lnTo>
                  <a:lnTo>
                    <a:pt x="492" y="363"/>
                  </a:lnTo>
                  <a:lnTo>
                    <a:pt x="556" y="477"/>
                  </a:lnTo>
                  <a:lnTo>
                    <a:pt x="730" y="229"/>
                  </a:lnTo>
                  <a:lnTo>
                    <a:pt x="762" y="172"/>
                  </a:lnTo>
                  <a:lnTo>
                    <a:pt x="778" y="134"/>
                  </a:lnTo>
                  <a:lnTo>
                    <a:pt x="794" y="115"/>
                  </a:lnTo>
                  <a:lnTo>
                    <a:pt x="794" y="77"/>
                  </a:lnTo>
                  <a:lnTo>
                    <a:pt x="730" y="39"/>
                  </a:lnTo>
                  <a:lnTo>
                    <a:pt x="683" y="39"/>
                  </a:lnTo>
                  <a:lnTo>
                    <a:pt x="683" y="0"/>
                  </a:lnTo>
                  <a:lnTo>
                    <a:pt x="1048" y="0"/>
                  </a:lnTo>
                  <a:lnTo>
                    <a:pt x="1016" y="39"/>
                  </a:lnTo>
                  <a:lnTo>
                    <a:pt x="969" y="39"/>
                  </a:lnTo>
                  <a:lnTo>
                    <a:pt x="905" y="77"/>
                  </a:lnTo>
                  <a:lnTo>
                    <a:pt x="794" y="210"/>
                  </a:lnTo>
                  <a:lnTo>
                    <a:pt x="572" y="534"/>
                  </a:lnTo>
                  <a:lnTo>
                    <a:pt x="858" y="1030"/>
                  </a:lnTo>
                  <a:lnTo>
                    <a:pt x="905" y="1087"/>
                  </a:lnTo>
                  <a:lnTo>
                    <a:pt x="937" y="1106"/>
                  </a:lnTo>
                  <a:lnTo>
                    <a:pt x="953" y="1144"/>
                  </a:lnTo>
                  <a:lnTo>
                    <a:pt x="985" y="1144"/>
                  </a:lnTo>
                  <a:lnTo>
                    <a:pt x="1032" y="1163"/>
                  </a:lnTo>
                  <a:lnTo>
                    <a:pt x="1032" y="1201"/>
                  </a:lnTo>
                  <a:lnTo>
                    <a:pt x="588" y="1201"/>
                  </a:lnTo>
                  <a:lnTo>
                    <a:pt x="588" y="1163"/>
                  </a:lnTo>
                  <a:lnTo>
                    <a:pt x="667" y="1163"/>
                  </a:lnTo>
                  <a:lnTo>
                    <a:pt x="699" y="1144"/>
                  </a:lnTo>
                  <a:lnTo>
                    <a:pt x="715" y="1125"/>
                  </a:lnTo>
                  <a:lnTo>
                    <a:pt x="715" y="1087"/>
                  </a:lnTo>
                  <a:lnTo>
                    <a:pt x="699" y="1049"/>
                  </a:lnTo>
                  <a:lnTo>
                    <a:pt x="635" y="935"/>
                  </a:lnTo>
                  <a:lnTo>
                    <a:pt x="492" y="687"/>
                  </a:lnTo>
                  <a:lnTo>
                    <a:pt x="318" y="954"/>
                  </a:lnTo>
                  <a:lnTo>
                    <a:pt x="286" y="1011"/>
                  </a:lnTo>
                  <a:lnTo>
                    <a:pt x="254" y="1049"/>
                  </a:lnTo>
                  <a:lnTo>
                    <a:pt x="238" y="1087"/>
                  </a:lnTo>
                  <a:lnTo>
                    <a:pt x="238" y="1125"/>
                  </a:lnTo>
                  <a:lnTo>
                    <a:pt x="270" y="1163"/>
                  </a:lnTo>
                  <a:lnTo>
                    <a:pt x="349" y="1163"/>
                  </a:lnTo>
                  <a:lnTo>
                    <a:pt x="349" y="1201"/>
                  </a:lnTo>
                  <a:lnTo>
                    <a:pt x="0" y="1201"/>
                  </a:lnTo>
                  <a:lnTo>
                    <a:pt x="0" y="1163"/>
                  </a:lnTo>
                  <a:lnTo>
                    <a:pt x="32" y="1163"/>
                  </a:lnTo>
                  <a:lnTo>
                    <a:pt x="48" y="1144"/>
                  </a:lnTo>
                  <a:lnTo>
                    <a:pt x="79" y="1144"/>
                  </a:lnTo>
                  <a:lnTo>
                    <a:pt x="143" y="1068"/>
                  </a:lnTo>
                  <a:lnTo>
                    <a:pt x="175" y="1011"/>
                  </a:lnTo>
                  <a:lnTo>
                    <a:pt x="222" y="954"/>
                  </a:lnTo>
                  <a:lnTo>
                    <a:pt x="461" y="611"/>
                  </a:lnTo>
                  <a:lnTo>
                    <a:pt x="302" y="325"/>
                  </a:lnTo>
                  <a:lnTo>
                    <a:pt x="206" y="172"/>
                  </a:lnTo>
                  <a:lnTo>
                    <a:pt x="143" y="96"/>
                  </a:lnTo>
                  <a:lnTo>
                    <a:pt x="95" y="58"/>
                  </a:lnTo>
                  <a:lnTo>
                    <a:pt x="32" y="39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25" name="Freeform 285"/>
            <p:cNvSpPr>
              <a:spLocks/>
            </p:cNvSpPr>
            <p:nvPr/>
          </p:nvSpPr>
          <p:spPr bwMode="auto">
            <a:xfrm>
              <a:off x="19376" y="49648"/>
              <a:ext cx="1048" cy="1201"/>
            </a:xfrm>
            <a:custGeom>
              <a:avLst/>
              <a:gdLst/>
              <a:ahLst/>
              <a:cxnLst>
                <a:cxn ang="0">
                  <a:pos x="492" y="0"/>
                </a:cxn>
                <a:cxn ang="0">
                  <a:pos x="413" y="39"/>
                </a:cxn>
                <a:cxn ang="0">
                  <a:pos x="365" y="77"/>
                </a:cxn>
                <a:cxn ang="0">
                  <a:pos x="381" y="153"/>
                </a:cxn>
                <a:cxn ang="0">
                  <a:pos x="445" y="286"/>
                </a:cxn>
                <a:cxn ang="0">
                  <a:pos x="556" y="477"/>
                </a:cxn>
                <a:cxn ang="0">
                  <a:pos x="762" y="172"/>
                </a:cxn>
                <a:cxn ang="0">
                  <a:pos x="794" y="115"/>
                </a:cxn>
                <a:cxn ang="0">
                  <a:pos x="730" y="39"/>
                </a:cxn>
                <a:cxn ang="0">
                  <a:pos x="683" y="0"/>
                </a:cxn>
                <a:cxn ang="0">
                  <a:pos x="1016" y="39"/>
                </a:cxn>
                <a:cxn ang="0">
                  <a:pos x="905" y="77"/>
                </a:cxn>
                <a:cxn ang="0">
                  <a:pos x="572" y="534"/>
                </a:cxn>
                <a:cxn ang="0">
                  <a:pos x="905" y="1087"/>
                </a:cxn>
                <a:cxn ang="0">
                  <a:pos x="953" y="1144"/>
                </a:cxn>
                <a:cxn ang="0">
                  <a:pos x="1032" y="1163"/>
                </a:cxn>
                <a:cxn ang="0">
                  <a:pos x="588" y="1201"/>
                </a:cxn>
                <a:cxn ang="0">
                  <a:pos x="667" y="1163"/>
                </a:cxn>
                <a:cxn ang="0">
                  <a:pos x="715" y="1125"/>
                </a:cxn>
                <a:cxn ang="0">
                  <a:pos x="699" y="1049"/>
                </a:cxn>
                <a:cxn ang="0">
                  <a:pos x="492" y="687"/>
                </a:cxn>
                <a:cxn ang="0">
                  <a:pos x="286" y="1011"/>
                </a:cxn>
                <a:cxn ang="0">
                  <a:pos x="238" y="1087"/>
                </a:cxn>
                <a:cxn ang="0">
                  <a:pos x="270" y="1163"/>
                </a:cxn>
                <a:cxn ang="0">
                  <a:pos x="349" y="1201"/>
                </a:cxn>
                <a:cxn ang="0">
                  <a:pos x="0" y="1163"/>
                </a:cxn>
                <a:cxn ang="0">
                  <a:pos x="48" y="1144"/>
                </a:cxn>
                <a:cxn ang="0">
                  <a:pos x="143" y="1068"/>
                </a:cxn>
                <a:cxn ang="0">
                  <a:pos x="222" y="954"/>
                </a:cxn>
                <a:cxn ang="0">
                  <a:pos x="302" y="325"/>
                </a:cxn>
                <a:cxn ang="0">
                  <a:pos x="143" y="96"/>
                </a:cxn>
                <a:cxn ang="0">
                  <a:pos x="32" y="39"/>
                </a:cxn>
              </a:cxnLst>
              <a:rect l="0" t="0" r="r" b="b"/>
              <a:pathLst>
                <a:path w="1048" h="1201">
                  <a:moveTo>
                    <a:pt x="32" y="0"/>
                  </a:moveTo>
                  <a:lnTo>
                    <a:pt x="492" y="0"/>
                  </a:lnTo>
                  <a:lnTo>
                    <a:pt x="492" y="39"/>
                  </a:lnTo>
                  <a:lnTo>
                    <a:pt x="413" y="39"/>
                  </a:lnTo>
                  <a:lnTo>
                    <a:pt x="381" y="58"/>
                  </a:lnTo>
                  <a:lnTo>
                    <a:pt x="365" y="77"/>
                  </a:lnTo>
                  <a:lnTo>
                    <a:pt x="365" y="115"/>
                  </a:lnTo>
                  <a:lnTo>
                    <a:pt x="381" y="153"/>
                  </a:lnTo>
                  <a:lnTo>
                    <a:pt x="413" y="210"/>
                  </a:lnTo>
                  <a:lnTo>
                    <a:pt x="445" y="286"/>
                  </a:lnTo>
                  <a:lnTo>
                    <a:pt x="492" y="363"/>
                  </a:lnTo>
                  <a:lnTo>
                    <a:pt x="556" y="477"/>
                  </a:lnTo>
                  <a:lnTo>
                    <a:pt x="730" y="229"/>
                  </a:lnTo>
                  <a:lnTo>
                    <a:pt x="762" y="172"/>
                  </a:lnTo>
                  <a:lnTo>
                    <a:pt x="778" y="134"/>
                  </a:lnTo>
                  <a:lnTo>
                    <a:pt x="794" y="115"/>
                  </a:lnTo>
                  <a:lnTo>
                    <a:pt x="794" y="77"/>
                  </a:lnTo>
                  <a:lnTo>
                    <a:pt x="730" y="39"/>
                  </a:lnTo>
                  <a:lnTo>
                    <a:pt x="683" y="39"/>
                  </a:lnTo>
                  <a:lnTo>
                    <a:pt x="683" y="0"/>
                  </a:lnTo>
                  <a:lnTo>
                    <a:pt x="1048" y="0"/>
                  </a:lnTo>
                  <a:lnTo>
                    <a:pt x="1016" y="39"/>
                  </a:lnTo>
                  <a:lnTo>
                    <a:pt x="969" y="39"/>
                  </a:lnTo>
                  <a:lnTo>
                    <a:pt x="905" y="77"/>
                  </a:lnTo>
                  <a:lnTo>
                    <a:pt x="794" y="210"/>
                  </a:lnTo>
                  <a:lnTo>
                    <a:pt x="572" y="534"/>
                  </a:lnTo>
                  <a:lnTo>
                    <a:pt x="857" y="1030"/>
                  </a:lnTo>
                  <a:lnTo>
                    <a:pt x="905" y="1087"/>
                  </a:lnTo>
                  <a:lnTo>
                    <a:pt x="937" y="1106"/>
                  </a:lnTo>
                  <a:lnTo>
                    <a:pt x="953" y="1144"/>
                  </a:lnTo>
                  <a:lnTo>
                    <a:pt x="985" y="1144"/>
                  </a:lnTo>
                  <a:lnTo>
                    <a:pt x="1032" y="1163"/>
                  </a:lnTo>
                  <a:lnTo>
                    <a:pt x="1032" y="1201"/>
                  </a:lnTo>
                  <a:lnTo>
                    <a:pt x="588" y="1201"/>
                  </a:lnTo>
                  <a:lnTo>
                    <a:pt x="588" y="1163"/>
                  </a:lnTo>
                  <a:lnTo>
                    <a:pt x="667" y="1163"/>
                  </a:lnTo>
                  <a:lnTo>
                    <a:pt x="699" y="1144"/>
                  </a:lnTo>
                  <a:lnTo>
                    <a:pt x="715" y="1125"/>
                  </a:lnTo>
                  <a:lnTo>
                    <a:pt x="715" y="1087"/>
                  </a:lnTo>
                  <a:lnTo>
                    <a:pt x="699" y="1049"/>
                  </a:lnTo>
                  <a:lnTo>
                    <a:pt x="635" y="935"/>
                  </a:lnTo>
                  <a:lnTo>
                    <a:pt x="492" y="687"/>
                  </a:lnTo>
                  <a:lnTo>
                    <a:pt x="318" y="954"/>
                  </a:lnTo>
                  <a:lnTo>
                    <a:pt x="286" y="1011"/>
                  </a:lnTo>
                  <a:lnTo>
                    <a:pt x="254" y="1049"/>
                  </a:lnTo>
                  <a:lnTo>
                    <a:pt x="238" y="1087"/>
                  </a:lnTo>
                  <a:lnTo>
                    <a:pt x="238" y="1125"/>
                  </a:lnTo>
                  <a:lnTo>
                    <a:pt x="270" y="1163"/>
                  </a:lnTo>
                  <a:lnTo>
                    <a:pt x="349" y="1163"/>
                  </a:lnTo>
                  <a:lnTo>
                    <a:pt x="349" y="1201"/>
                  </a:lnTo>
                  <a:lnTo>
                    <a:pt x="0" y="1201"/>
                  </a:lnTo>
                  <a:lnTo>
                    <a:pt x="0" y="1163"/>
                  </a:lnTo>
                  <a:lnTo>
                    <a:pt x="32" y="1163"/>
                  </a:lnTo>
                  <a:lnTo>
                    <a:pt x="48" y="1144"/>
                  </a:lnTo>
                  <a:lnTo>
                    <a:pt x="79" y="1144"/>
                  </a:lnTo>
                  <a:lnTo>
                    <a:pt x="143" y="1068"/>
                  </a:lnTo>
                  <a:lnTo>
                    <a:pt x="175" y="1011"/>
                  </a:lnTo>
                  <a:lnTo>
                    <a:pt x="222" y="954"/>
                  </a:lnTo>
                  <a:lnTo>
                    <a:pt x="460" y="611"/>
                  </a:lnTo>
                  <a:lnTo>
                    <a:pt x="302" y="325"/>
                  </a:lnTo>
                  <a:lnTo>
                    <a:pt x="206" y="172"/>
                  </a:lnTo>
                  <a:lnTo>
                    <a:pt x="143" y="96"/>
                  </a:lnTo>
                  <a:lnTo>
                    <a:pt x="95" y="58"/>
                  </a:lnTo>
                  <a:lnTo>
                    <a:pt x="32" y="39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26" name="Rectangle 286"/>
            <p:cNvSpPr>
              <a:spLocks noChangeArrowheads="1"/>
            </p:cNvSpPr>
            <p:nvPr/>
          </p:nvSpPr>
          <p:spPr bwMode="auto">
            <a:xfrm>
              <a:off x="447" y="51479"/>
              <a:ext cx="52118" cy="95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4161750" indent="-24161750" eaLnBrk="1" hangingPunct="1"/>
            <a:r>
              <a:rPr lang="en-US" sz="3600" smtClean="0"/>
              <a:t>GAM 224: Introduction to Game Design</a:t>
            </a:r>
            <a:endParaRPr lang="en-US" sz="480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CT category: Design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Case description: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Compare two games (e.g. Tic-Tac-Toe and 3-to-15) to discover that they share the same logical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53548A"/>
                </a:solidFill>
                <a:ea typeface="ＭＳ Ｐゴシック" pitchFamily="34" charset="-128"/>
              </a:rPr>
              <a:t>CT Goal: </a:t>
            </a:r>
            <a:r>
              <a:rPr lang="en-US" smtClean="0">
                <a:ea typeface="ＭＳ Ｐゴシック" pitchFamily="34" charset="-128"/>
              </a:rPr>
              <a:t>Understand and derive the logical structure of a game, and use it to comment on strategies that may exist for a game.</a:t>
            </a:r>
          </a:p>
        </p:txBody>
      </p:sp>
      <p:graphicFrame>
        <p:nvGraphicFramePr>
          <p:cNvPr id="27745" name="Group 97"/>
          <p:cNvGraphicFramePr>
            <a:graphicFrameLocks noGrp="1"/>
          </p:cNvGraphicFramePr>
          <p:nvPr/>
        </p:nvGraphicFramePr>
        <p:xfrm>
          <a:off x="4648200" y="4800600"/>
          <a:ext cx="2971800" cy="18288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990600"/>
              </a:tblGrid>
              <a:tr h="609600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457200" y="2249488"/>
            <a:ext cx="8229600" cy="44561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Author: Josh Jones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CT category: Design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Case description: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34" charset="-128"/>
              </a:rPr>
              <a:t>Use modularization and automation to create a single blade of grass which is then duplicated to produce a field.  Randomization of placement, rotation, scale, and color is used to create an “organic” look.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dirty="0" smtClean="0">
                <a:ea typeface="ＭＳ Ｐゴシック" pitchFamily="34" charset="-128"/>
              </a:rPr>
              <a:t>Students build the interior of a warehouse out of simple polygon primitives using the same techniques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accent1"/>
                </a:solidFill>
                <a:ea typeface="ＭＳ Ｐゴシック" pitchFamily="34" charset="-128"/>
              </a:rPr>
              <a:t>CT Goal</a:t>
            </a:r>
            <a:r>
              <a:rPr lang="en-US" sz="2400" dirty="0" smtClean="0">
                <a:ea typeface="ＭＳ Ｐゴシック" pitchFamily="34" charset="-128"/>
              </a:rPr>
              <a:t>: Identify visual patterns in a complex environment or object in order to break it into groups of repetitive components, which are then realized using automation and randomization.</a:t>
            </a:r>
          </a:p>
        </p:txBody>
      </p:sp>
      <p:sp>
        <p:nvSpPr>
          <p:cNvPr id="16387" name="Title 1"/>
          <p:cNvSpPr>
            <a:spLocks/>
          </p:cNvSpPr>
          <p:nvPr/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4161750" indent="-24161750"/>
            <a:r>
              <a:rPr lang="en-US" sz="3200">
                <a:solidFill>
                  <a:schemeClr val="tx2"/>
                </a:solidFill>
                <a:latin typeface="Trebuchet MS" pitchFamily="34" charset="0"/>
              </a:rPr>
              <a:t>ANI 230: 3D Modeling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457200" y="2249488"/>
            <a:ext cx="8229600" cy="44561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Author: Julie Hwang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CT category: Design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Case description: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34" charset="-128"/>
              </a:rPr>
              <a:t>Consider modeling two different landmarks: The Adirondack Mountains and Lake Ontario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34" charset="-128"/>
              </a:rPr>
              <a:t>Represent each using both the vector model (using sets of points or vertices) and raster model (using regular grid cells)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dirty="0" smtClean="0">
                <a:ea typeface="ＭＳ Ｐゴシック" pitchFamily="34" charset="-128"/>
              </a:rPr>
              <a:t>Compare and contrast the representations for each type of landmark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accent1"/>
                </a:solidFill>
                <a:ea typeface="ＭＳ Ｐゴシック" pitchFamily="34" charset="-128"/>
              </a:rPr>
              <a:t>CT Goal</a:t>
            </a:r>
            <a:r>
              <a:rPr lang="en-US" sz="2400" dirty="0" smtClean="0">
                <a:ea typeface="ＭＳ Ｐゴシック" pitchFamily="34" charset="-128"/>
              </a:rPr>
              <a:t>: Understand the different ways in which spatial entities are abstracted into data and comprehend technical and conceptual challenges with and the utility of spatial data modeling</a:t>
            </a:r>
          </a:p>
        </p:txBody>
      </p:sp>
      <p:sp>
        <p:nvSpPr>
          <p:cNvPr id="17411" name="Title 1"/>
          <p:cNvSpPr>
            <a:spLocks/>
          </p:cNvSpPr>
          <p:nvPr/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4161750" indent="-24161750"/>
            <a:r>
              <a:rPr lang="en-US" sz="3200">
                <a:solidFill>
                  <a:schemeClr val="tx2"/>
                </a:solidFill>
                <a:latin typeface="Trebuchet MS" pitchFamily="34" charset="0"/>
              </a:rPr>
              <a:t>GEO 241: Geographic Information Systems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Q&amp;A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Contact information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ea typeface="ＭＳ Ｐゴシック" pitchFamily="34" charset="-128"/>
              </a:rPr>
              <a:t>Amber Settle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  <a:hlinkClick r:id="rId2"/>
              </a:rPr>
              <a:t>asettle@cdm.depaul.edu</a:t>
            </a:r>
            <a:endParaRPr lang="en-US" sz="2000" dirty="0" smtClean="0">
              <a:ea typeface="ＭＳ Ｐゴシック" pitchFamily="34" charset="-128"/>
            </a:endParaRPr>
          </a:p>
          <a:p>
            <a:pPr lvl="2"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(312) 362-5324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ea typeface="ＭＳ Ｐゴシック" pitchFamily="34" charset="-128"/>
              </a:rPr>
              <a:t>Ljubomir </a:t>
            </a:r>
            <a:r>
              <a:rPr lang="en-US" sz="2200" dirty="0" err="1" smtClean="0">
                <a:ea typeface="ＭＳ Ｐゴシック" pitchFamily="34" charset="-128"/>
              </a:rPr>
              <a:t>Perković</a:t>
            </a:r>
            <a:endParaRPr lang="en-US" sz="2200" dirty="0" smtClean="0">
              <a:ea typeface="ＭＳ Ｐゴシック" pitchFamily="34" charset="-128"/>
            </a:endParaRPr>
          </a:p>
          <a:p>
            <a:pPr lvl="2"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  <a:hlinkClick r:id="rId3"/>
              </a:rPr>
              <a:t>lperkovic@cs.depaul.edu</a:t>
            </a:r>
            <a:endParaRPr lang="en-US" sz="2000" dirty="0" smtClean="0">
              <a:ea typeface="ＭＳ Ｐゴシック" pitchFamily="34" charset="-128"/>
            </a:endParaRPr>
          </a:p>
          <a:p>
            <a:pPr lvl="2"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(312) 362-8337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ea typeface="ＭＳ Ｐゴシック" pitchFamily="34" charset="-128"/>
              </a:rPr>
              <a:t>Computational Thinking across the Curriculum: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Web site: </a:t>
            </a:r>
            <a:r>
              <a:rPr lang="en-US" sz="2000" dirty="0" smtClean="0">
                <a:ea typeface="ＭＳ Ｐゴシック" pitchFamily="34" charset="-128"/>
                <a:hlinkClick r:id="rId4"/>
              </a:rPr>
              <a:t>http://compthink.cs.depaul.edu/</a:t>
            </a:r>
            <a:r>
              <a:rPr lang="en-US" sz="2000" dirty="0" smtClean="0">
                <a:ea typeface="ＭＳ Ｐゴシック" pitchFamily="34" charset="-128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Framework: </a:t>
            </a:r>
            <a:r>
              <a:rPr lang="en-US" sz="2000" dirty="0" smtClean="0">
                <a:ea typeface="ＭＳ Ｐゴシック" pitchFamily="34" charset="-128"/>
                <a:hlinkClick r:id="rId5"/>
              </a:rPr>
              <a:t>http://compthink.cs.depaul.edu/FinalFramework.pdf</a:t>
            </a:r>
            <a:r>
              <a:rPr lang="en-US" sz="2000" dirty="0" smtClean="0">
                <a:ea typeface="ＭＳ Ｐゴシック" pitchFamily="34" charset="-128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81200"/>
            <a:ext cx="7693025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Three-year project (July 2008 – June 2011) funded through the NSF CPATH program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Highlights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34" charset="-128"/>
              </a:rPr>
              <a:t>Integration of CT into existing, discipline-specific courses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ea typeface="ＭＳ Ｐゴシック" pitchFamily="34" charset="-128"/>
              </a:rPr>
              <a:t>Categorization of CT instances across disciplines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ea typeface="ＭＳ Ｐゴシック" pitchFamily="34" charset="-128"/>
              </a:rPr>
              <a:t>Inclusion of a wide range of disciplines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>
                <a:ea typeface="ＭＳ Ｐゴシック" pitchFamily="34" charset="-128"/>
              </a:rPr>
              <a:t>Traditional: Computer science, information technology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>
                <a:ea typeface="ＭＳ Ｐゴシック" pitchFamily="34" charset="-128"/>
              </a:rPr>
              <a:t>Allied: Animation, statistics, the sciences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>
                <a:ea typeface="ＭＳ Ｐゴシック" pitchFamily="34" charset="-128"/>
              </a:rPr>
              <a:t>Others: Art, digital cinema, history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34" charset="-128"/>
              </a:rPr>
              <a:t>Broad and diverse faculty participation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ea typeface="ＭＳ Ｐゴシック" pitchFamily="34" charset="-128"/>
              </a:rPr>
              <a:t>First year: College of Computing and Digital Media (CDM)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ea typeface="ＭＳ Ｐゴシック" pitchFamily="34" charset="-128"/>
              </a:rPr>
              <a:t>Second year: College of Liberal Arts and Sciences and other Chicago-area universities (IIT, Loyola, UIC)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ea typeface="ＭＳ Ｐゴシック" pitchFamily="34" charset="-128"/>
              </a:rPr>
              <a:t>Third year: The University of Chicago Lab Schools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</a:pPr>
            <a:endParaRPr lang="en-US" sz="20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computational thinking?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The application of computational processes/concepts/techniques to reason about problems in any field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It is a way of thinking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It provides an approach for: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smtClean="0">
                <a:ea typeface="ＭＳ Ｐゴシック" pitchFamily="34" charset="-128"/>
              </a:rPr>
              <a:t>Framing questions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smtClean="0">
                <a:ea typeface="ＭＳ Ｐゴシック" pitchFamily="34" charset="-128"/>
              </a:rPr>
              <a:t>Solving problems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smtClean="0">
                <a:ea typeface="ＭＳ Ｐゴシック" pitchFamily="34" charset="-128"/>
              </a:rPr>
              <a:t>Gaining new insight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It is something people in many fields are already doing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Biology: Understanding DNA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Economics: Modeling financial systems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Humanities: Mining crime databases</a:t>
            </a:r>
            <a:r>
              <a:rPr lang="en-US" sz="2300" smtClean="0"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What is NOT computational thinking?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Computer literacy or fluency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May be a necessary prerequisite to CT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Simple application of computational tools to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Using statistical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Publishing materials online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Creating a database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Computational thinking should use computational tools/concepts/ideas in a significant way to ask new questions or gain new insight into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Why enhance computational thinking?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pPr eaLnBrk="1" hangingPunct="1"/>
            <a:r>
              <a:rPr lang="en-US" sz="2600" smtClean="0"/>
              <a:t>What is the benefit of making computational thinking explicit?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Computer scientists have developed, over many years, an understanding of CT techniques and processes</a:t>
            </a:r>
          </a:p>
          <a:p>
            <a:pPr lvl="2" eaLnBrk="1" hangingPunct="1"/>
            <a:r>
              <a:rPr lang="en-US" sz="2200" smtClean="0">
                <a:ea typeface="ＭＳ Ｐゴシック" pitchFamily="34" charset="-128"/>
              </a:rPr>
              <a:t>Example: Understanding when a problem can be solved exactly and when it needs to be approximated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Applying insights from computer scientists can:</a:t>
            </a:r>
          </a:p>
          <a:p>
            <a:pPr lvl="2" eaLnBrk="1" hangingPunct="1"/>
            <a:r>
              <a:rPr lang="en-US" sz="2200" smtClean="0">
                <a:ea typeface="ＭＳ Ｐゴシック" pitchFamily="34" charset="-128"/>
              </a:rPr>
              <a:t>Save professionals in other fields time and effort</a:t>
            </a:r>
          </a:p>
          <a:p>
            <a:pPr lvl="2" eaLnBrk="1" hangingPunct="1"/>
            <a:r>
              <a:rPr lang="en-US" sz="2200" smtClean="0">
                <a:ea typeface="ＭＳ Ｐゴシック" pitchFamily="34" charset="-128"/>
              </a:rPr>
              <a:t>Provide new insights into established problems</a:t>
            </a:r>
          </a:p>
          <a:p>
            <a:pPr lvl="2" eaLnBrk="1" hangingPunct="1"/>
            <a:r>
              <a:rPr lang="en-US" sz="2200" smtClean="0">
                <a:ea typeface="ＭＳ Ｐゴシック" pitchFamily="34" charset="-128"/>
              </a:rPr>
              <a:t>Open up new areas of inquiry</a:t>
            </a:r>
          </a:p>
          <a:p>
            <a:pPr eaLnBrk="1" hangingPunct="1"/>
            <a:r>
              <a:rPr lang="en-US" sz="2600" smtClean="0"/>
              <a:t>Potential: Creation of new formulations of and approaches to old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Great Principles of Computing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Peter Denning’s Great Principles of Computing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Computation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Communication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Coordination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Recollection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Automation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Evaluation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Design</a:t>
            </a:r>
            <a:endParaRPr lang="en-US" sz="23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Used to classify/understand computational thinking 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DePaul Liberal Studies Program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5926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First-year program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Focal point seminar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ISP 121: Mathematical and technological </a:t>
            </a:r>
            <a:r>
              <a:rPr lang="en-US" sz="2000" dirty="0" smtClean="0"/>
              <a:t>literacy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Other requirements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Core requirements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Domain requirements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ea typeface="ＭＳ Ｐゴシック" pitchFamily="34" charset="-128"/>
              </a:rPr>
              <a:t>Arts and Literature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Philosophical Inquiry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Religious Dimensions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ea typeface="ＭＳ Ｐゴシック" pitchFamily="34" charset="-128"/>
              </a:rPr>
              <a:t>Scientific Inquiry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Self, Society, and the Modern World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ea typeface="ＭＳ Ｐゴシック" pitchFamily="34" charset="-128"/>
              </a:rPr>
              <a:t>Understanding the Past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Honors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Courses in the first year of the project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Scientific inquiry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ea typeface="ＭＳ Ｐゴシック" pitchFamily="34" charset="-128"/>
              </a:rPr>
              <a:t>CSC 233: Codes and Ciphers (Marcus Schaefer)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ea typeface="ＭＳ Ｐゴシック" pitchFamily="34" charset="-128"/>
              </a:rPr>
              <a:t>CSC 235: Problem Solving (Iyad Kanj)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ea typeface="ＭＳ Ｐゴシック" pitchFamily="34" charset="-128"/>
              </a:rPr>
              <a:t>CSC 239: Personal Computing (Jacob Furst)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ea typeface="ＭＳ Ｐゴシック" pitchFamily="34" charset="-128"/>
              </a:rPr>
              <a:t>HCI 201: Multimedia and the World Wide Web (Craig Miller)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ea typeface="ＭＳ Ｐゴシック" pitchFamily="34" charset="-128"/>
              </a:rPr>
              <a:t>IT 130: The Internet and the Web (Craig Miller)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ea typeface="ＭＳ Ｐゴシック" pitchFamily="34" charset="-128"/>
              </a:rPr>
              <a:t>ECT 250: Internet, Commerce, and Society (Xiaowen Fang)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Arts and Literature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ea typeface="ＭＳ Ｐゴシック" pitchFamily="34" charset="-128"/>
              </a:rPr>
              <a:t>ANI 201: Animation I (Scott Roberts)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ea typeface="ＭＳ Ｐゴシック" pitchFamily="34" charset="-128"/>
              </a:rPr>
              <a:t>ANI 230: 3D Modeling (Josh Jones)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ea typeface="ＭＳ Ｐゴシック" pitchFamily="34" charset="-128"/>
              </a:rPr>
              <a:t>DC 201: Introduction to Screenwriting (Matt Irvine)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ea typeface="ＭＳ Ｐゴシック" pitchFamily="34" charset="-128"/>
              </a:rPr>
              <a:t>GAM 224: Introduction to Game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686800" cy="1066800"/>
          </a:xfrm>
        </p:spPr>
        <p:txBody>
          <a:bodyPr/>
          <a:lstStyle/>
          <a:p>
            <a:pPr eaLnBrk="1" hangingPunct="1"/>
            <a:r>
              <a:rPr lang="en-US" sz="3600" smtClean="0"/>
              <a:t>Courses in the second year of the project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26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Scientific Inquiry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ENV 216: Earth System Science (Mark Potosnak)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ENV 230: Global Climate Change (Mark Potosnak)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ENV 340: Urban Ecology (Liam Heneghan)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ea typeface="ＭＳ Ｐゴシック" pitchFamily="34" charset="-128"/>
              </a:rPr>
              <a:t>GEO 241: Geographic Information Systems I (Julie Hwang)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Liberal Studies First Year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LSP 112 : The Moon (Chris Goedde)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Understanding the Past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HST 250: Origins of the Second World War (Eugene Beiriger)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HST 221: Early Russia (Brian Boeck)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Arts and Literature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HAA 130:European art-Pre-history to 20th century (Elena Boeck)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Honors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HON 207: Introduction to Cognitive Science (Bob Rotenberg)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RC" val="\begin{tabular}{llll}&#10;{\bf Course} &amp; {\bf Automation} &amp; {\bf Communication} &amp; {\bf Computation} \\ \hline&#10;%%\multicolumn{2}{l}{\bf Scientific Inquiry} &amp; &amp; \\&#10;{\bf Scientific Inquiry} &amp; &amp; &amp; \\&#10;CSC 233            &amp; &amp; &amp; XX \\&#10;CSC 235            &amp; &amp; &amp; XX \\&#10;ECT 250            &amp; XX &amp; &amp; \\&#10;IT 130             &amp; &amp; XX &amp; \\ \hline&#10;%%\multicolumn{2}{l}{\bf Arts and Literature} &amp; &amp; \\&#10;{\bf Arts and Literature} &amp; &amp; &amp; \\&#10;ANI 201            &amp; XX &amp; &amp; \\&#10;ANI 230            &amp; XX &amp; &amp; XX \\&#10;%%\multicolumn{2}{l}{\bf First Year Program} &amp; &amp; \\&#10;{\bf First Year Program} &amp; &amp; &amp; \\&#10;LSP 112            &amp; &amp; &amp; XX \\ \hline&#10;%%\multicolumn{2}{l}{\bf Honors Program}    &amp; &amp; \\&#10;{\bf Honors Program}    &amp; &amp; &amp; \\&#10;HON 207            &amp; &amp; XX &amp; \\ \hline&#10;\end{tabular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RC" val="\begin{tabular}{lllll}&#10;{\bf Course} &amp; {\bf Coordination} &amp; {\bf Design} &amp; {\bf Evaluation} &amp; {\bf Recollection} \\ \hline&#10;%%\multicolumn{2}{l}{\bf Scientific Inquiry} &amp; &amp; &amp; \\&#10;{\bf Scientific Inquiry} &amp; &amp; &amp; &amp; \\&#10;CSC 233            &amp; &amp; &amp; XX &amp; \\&#10;CSC 235            &amp; &amp; &amp; XX &amp; \\&#10;CSC 239            &amp; &amp; &amp; XX &amp; \\&#10;ENV 216            &amp; &amp; XX &amp; &amp; \\&#10;ENV 230            &amp; &amp; &amp; XX &amp; \\&#10;ENV 340            &amp; &amp; &amp; XX &amp; XX \\&#10;GEO 241            &amp; &amp; XX &amp; &amp; \\ &#10;HCI 201            &amp; &amp; XX &amp; &amp; XX \\&#10;IT 130             &amp; &amp; XX &amp; &amp; XX \\ \hline&#10;%%\multicolumn{2}{l}{\bf Arts and Literature} &amp; &amp; &amp; \\&#10;{\bf Arts and Literature} &amp; &amp; &amp; &amp; \\&#10;ANI 230            &amp; &amp; XX &amp; XX &amp; \\&#10;DC 201             &amp; &amp; XX &amp; &amp; \\&#10;GAM 224            &amp; XX &amp; XX &amp; &amp; \\&#10;HAA 130            &amp; &amp; XX &amp; XX &amp; \\ \hline&#10;%%\multicolumn{2}{l}{\bf Understanding the Past} &amp; &amp; &amp; \\&#10;{\bf Understanding the Past} &amp; &amp; &amp; &amp; \\&#10;HST 221            &amp; &amp; &amp; XX &amp; \\&#10;HST 250            &amp; &amp; &amp; XX &amp; \\ \hline&#10;%%\multicolumn{2}{l}{\bf First Year Program} &amp; &amp; &amp; \\&#10;{\bf First Year Program} &amp; &amp; &amp; &amp; \\&#10;LSP 112            &amp; &amp; XX &amp; &amp; \\ \hline&#10;%%\multicolumn{2}{l}{\bf Honors Program}     &amp; &amp; &amp; \\&#10;{\bf Honors Program}     &amp; &amp; &amp; &amp; \\&#10;HON 207            &amp; XX &amp; &amp; &amp; \\ \hline&#10;\end{tabular}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2576</TotalTime>
  <Words>965</Words>
  <Application>Microsoft Office PowerPoint</Application>
  <PresentationFormat>On-screen Show (4:3)</PresentationFormat>
  <Paragraphs>146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A Framework for Computational Thinking across the Curriculum</vt:lpstr>
      <vt:lpstr>Overview</vt:lpstr>
      <vt:lpstr>What is computational thinking?</vt:lpstr>
      <vt:lpstr>What is NOT computational thinking?</vt:lpstr>
      <vt:lpstr>Why enhance computational thinking?</vt:lpstr>
      <vt:lpstr>Great Principles of Computing</vt:lpstr>
      <vt:lpstr>DePaul Liberal Studies Program</vt:lpstr>
      <vt:lpstr>Courses in the first year of the project</vt:lpstr>
      <vt:lpstr>Courses in the second year of the project</vt:lpstr>
      <vt:lpstr>Classification of project courses</vt:lpstr>
      <vt:lpstr>Slide 11</vt:lpstr>
      <vt:lpstr>GAM 224: Introduction to Game Design</vt:lpstr>
      <vt:lpstr>Slide 13</vt:lpstr>
      <vt:lpstr>Slide 14</vt:lpstr>
      <vt:lpstr>Q&amp;A</vt:lpstr>
    </vt:vector>
  </TitlesOfParts>
  <Company>DePaul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Branches Out</dc:title>
  <dc:subject>FECS '07</dc:subject>
  <dc:creator>Amber Settle</dc:creator>
  <cp:lastModifiedBy>asettle</cp:lastModifiedBy>
  <cp:revision>186</cp:revision>
  <dcterms:created xsi:type="dcterms:W3CDTF">2009-11-05T04:34:36Z</dcterms:created>
  <dcterms:modified xsi:type="dcterms:W3CDTF">2010-06-22T18:58:53Z</dcterms:modified>
</cp:coreProperties>
</file>